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8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6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17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23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24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56" r:id="rId2"/>
    <p:sldId id="367" r:id="rId3"/>
    <p:sldId id="341" r:id="rId4"/>
    <p:sldId id="342" r:id="rId5"/>
    <p:sldId id="379" r:id="rId6"/>
    <p:sldId id="371" r:id="rId7"/>
    <p:sldId id="374" r:id="rId8"/>
    <p:sldId id="386" r:id="rId9"/>
    <p:sldId id="368" r:id="rId10"/>
    <p:sldId id="369" r:id="rId11"/>
    <p:sldId id="345" r:id="rId12"/>
    <p:sldId id="349" r:id="rId13"/>
    <p:sldId id="378" r:id="rId14"/>
    <p:sldId id="388" r:id="rId15"/>
    <p:sldId id="387" r:id="rId16"/>
    <p:sldId id="350" r:id="rId17"/>
    <p:sldId id="428" r:id="rId18"/>
    <p:sldId id="347" r:id="rId19"/>
    <p:sldId id="392" r:id="rId20"/>
    <p:sldId id="370" r:id="rId21"/>
    <p:sldId id="391" r:id="rId22"/>
    <p:sldId id="393" r:id="rId23"/>
    <p:sldId id="396" r:id="rId24"/>
    <p:sldId id="397" r:id="rId25"/>
    <p:sldId id="398" r:id="rId26"/>
    <p:sldId id="399" r:id="rId27"/>
    <p:sldId id="394" r:id="rId28"/>
    <p:sldId id="395" r:id="rId29"/>
    <p:sldId id="344" r:id="rId30"/>
    <p:sldId id="382" r:id="rId31"/>
    <p:sldId id="384" r:id="rId32"/>
    <p:sldId id="401" r:id="rId33"/>
    <p:sldId id="402" r:id="rId34"/>
    <p:sldId id="403" r:id="rId35"/>
    <p:sldId id="404" r:id="rId36"/>
    <p:sldId id="406" r:id="rId37"/>
    <p:sldId id="409" r:id="rId38"/>
    <p:sldId id="410" r:id="rId39"/>
    <p:sldId id="411" r:id="rId40"/>
    <p:sldId id="412" r:id="rId41"/>
    <p:sldId id="405" r:id="rId42"/>
    <p:sldId id="413" r:id="rId43"/>
    <p:sldId id="414" r:id="rId44"/>
    <p:sldId id="415" r:id="rId45"/>
    <p:sldId id="416" r:id="rId46"/>
    <p:sldId id="417" r:id="rId47"/>
    <p:sldId id="418" r:id="rId48"/>
    <p:sldId id="419" r:id="rId49"/>
    <p:sldId id="420" r:id="rId50"/>
    <p:sldId id="422" r:id="rId51"/>
    <p:sldId id="423" r:id="rId52"/>
    <p:sldId id="424" r:id="rId53"/>
    <p:sldId id="425" r:id="rId54"/>
    <p:sldId id="426" r:id="rId55"/>
    <p:sldId id="427" r:id="rId56"/>
    <p:sldId id="389" r:id="rId57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remy Turner" initials="JT" lastIdx="5" clrIdx="0">
    <p:extLst>
      <p:ext uri="{19B8F6BF-5375-455C-9EA6-DF929625EA0E}">
        <p15:presenceInfo xmlns:p15="http://schemas.microsoft.com/office/powerpoint/2012/main" userId="4075b12b2d45151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4F81BD"/>
    <a:srgbClr val="0072CE"/>
    <a:srgbClr val="00B140"/>
    <a:srgbClr val="FF62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2" autoAdjust="0"/>
    <p:restoredTop sz="91228" autoAdjust="0"/>
  </p:normalViewPr>
  <p:slideViewPr>
    <p:cSldViewPr snapToGrid="0">
      <p:cViewPr varScale="1">
        <p:scale>
          <a:sx n="75" d="100"/>
          <a:sy n="75" d="100"/>
        </p:scale>
        <p:origin x="67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B1AE42-992C-407D-9D86-660EBD059594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B44D818-B829-422C-9DE6-31098D129E2B}">
      <dgm:prSet phldrT="[Text]"/>
      <dgm:spPr/>
      <dgm:t>
        <a:bodyPr/>
        <a:lstStyle/>
        <a:p>
          <a:r>
            <a:rPr lang="en-US" dirty="0"/>
            <a:t>Problem Awareness</a:t>
          </a:r>
        </a:p>
      </dgm:t>
    </dgm:pt>
    <dgm:pt modelId="{13E401AA-C97D-477A-BF3C-BD18AAC7914E}" type="parTrans" cxnId="{8C5FA7CA-2783-444E-BFD0-C353B5165CB2}">
      <dgm:prSet/>
      <dgm:spPr/>
      <dgm:t>
        <a:bodyPr/>
        <a:lstStyle/>
        <a:p>
          <a:endParaRPr lang="en-US"/>
        </a:p>
      </dgm:t>
    </dgm:pt>
    <dgm:pt modelId="{542E8834-5514-4311-9691-CF29E50D314B}" type="sibTrans" cxnId="{8C5FA7CA-2783-444E-BFD0-C353B5165CB2}">
      <dgm:prSet/>
      <dgm:spPr/>
      <dgm:t>
        <a:bodyPr/>
        <a:lstStyle/>
        <a:p>
          <a:endParaRPr lang="en-US"/>
        </a:p>
      </dgm:t>
    </dgm:pt>
    <dgm:pt modelId="{795E0552-5F60-40FA-B0F3-F9679CB05AA6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This REALLY bugs me.</a:t>
          </a:r>
        </a:p>
      </dgm:t>
    </dgm:pt>
    <dgm:pt modelId="{E93867EB-25DA-4E6E-8479-523E201A3F23}" type="parTrans" cxnId="{92066822-A313-4527-BB1B-D703F5231766}">
      <dgm:prSet/>
      <dgm:spPr/>
      <dgm:t>
        <a:bodyPr/>
        <a:lstStyle/>
        <a:p>
          <a:endParaRPr lang="en-US"/>
        </a:p>
      </dgm:t>
    </dgm:pt>
    <dgm:pt modelId="{D874A31B-7722-4C8E-ABB9-D9B837AE0BC5}" type="sibTrans" cxnId="{92066822-A313-4527-BB1B-D703F5231766}">
      <dgm:prSet/>
      <dgm:spPr/>
      <dgm:t>
        <a:bodyPr/>
        <a:lstStyle/>
        <a:p>
          <a:endParaRPr lang="en-US"/>
        </a:p>
      </dgm:t>
    </dgm:pt>
    <dgm:pt modelId="{CDC6C2A1-2D79-4EBB-B555-41139F9AB2CA}">
      <dgm:prSet phldrT="[Text]"/>
      <dgm:spPr/>
      <dgm:t>
        <a:bodyPr/>
        <a:lstStyle/>
        <a:p>
          <a:r>
            <a:rPr lang="en-US"/>
            <a:t>Opportunity Recognition</a:t>
          </a:r>
          <a:endParaRPr lang="en-US" dirty="0"/>
        </a:p>
      </dgm:t>
    </dgm:pt>
    <dgm:pt modelId="{C4D6F131-4C5F-4BFC-902B-D1504A428DE6}" type="parTrans" cxnId="{E8335233-D853-4CBB-BE10-95A158BB6CF1}">
      <dgm:prSet/>
      <dgm:spPr/>
      <dgm:t>
        <a:bodyPr/>
        <a:lstStyle/>
        <a:p>
          <a:endParaRPr lang="en-US"/>
        </a:p>
      </dgm:t>
    </dgm:pt>
    <dgm:pt modelId="{1F26F0D5-2E2D-4EC1-827E-378B53CB11A9}" type="sibTrans" cxnId="{E8335233-D853-4CBB-BE10-95A158BB6CF1}">
      <dgm:prSet/>
      <dgm:spPr/>
      <dgm:t>
        <a:bodyPr/>
        <a:lstStyle/>
        <a:p>
          <a:endParaRPr lang="en-US"/>
        </a:p>
      </dgm:t>
    </dgm:pt>
    <dgm:pt modelId="{0F2CC60E-D69C-42D0-BF67-4E2D9C1A1FE1}">
      <dgm:prSet phldrT="[Text]"/>
      <dgm:spPr/>
      <dgm:t>
        <a:bodyPr/>
        <a:lstStyle/>
        <a:p>
          <a:r>
            <a:rPr lang="en-US"/>
            <a:t>Customer-Problem Fit</a:t>
          </a:r>
          <a:endParaRPr lang="en-US" dirty="0"/>
        </a:p>
      </dgm:t>
    </dgm:pt>
    <dgm:pt modelId="{DF450AA0-68E7-4651-8C32-A48B55D32746}" type="parTrans" cxnId="{E796E5FD-8FDD-4687-A566-BFFC5CFDDBBF}">
      <dgm:prSet/>
      <dgm:spPr/>
      <dgm:t>
        <a:bodyPr/>
        <a:lstStyle/>
        <a:p>
          <a:endParaRPr lang="en-US"/>
        </a:p>
      </dgm:t>
    </dgm:pt>
    <dgm:pt modelId="{1679590C-6F2D-46B0-BA2D-7AB81BD311B9}" type="sibTrans" cxnId="{E796E5FD-8FDD-4687-A566-BFFC5CFDDBBF}">
      <dgm:prSet/>
      <dgm:spPr/>
      <dgm:t>
        <a:bodyPr/>
        <a:lstStyle/>
        <a:p>
          <a:endParaRPr lang="en-US"/>
        </a:p>
      </dgm:t>
    </dgm:pt>
    <dgm:pt modelId="{49DB94F5-D1EC-45AC-824C-74DA469A4585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I’ve verified who else is bugged by this.</a:t>
          </a:r>
        </a:p>
      </dgm:t>
    </dgm:pt>
    <dgm:pt modelId="{01214040-A1B2-429A-9100-8A8ECEDABE3A}" type="parTrans" cxnId="{828CA593-81A6-4D75-BEF5-862B8D2C3629}">
      <dgm:prSet/>
      <dgm:spPr/>
      <dgm:t>
        <a:bodyPr/>
        <a:lstStyle/>
        <a:p>
          <a:endParaRPr lang="en-US"/>
        </a:p>
      </dgm:t>
    </dgm:pt>
    <dgm:pt modelId="{9F598337-4D6A-434A-A352-85295E1502C7}" type="sibTrans" cxnId="{828CA593-81A6-4D75-BEF5-862B8D2C3629}">
      <dgm:prSet/>
      <dgm:spPr/>
      <dgm:t>
        <a:bodyPr/>
        <a:lstStyle/>
        <a:p>
          <a:endParaRPr lang="en-US"/>
        </a:p>
      </dgm:t>
    </dgm:pt>
    <dgm:pt modelId="{06697F99-74B0-485A-AC49-D0BDD314D6F0}">
      <dgm:prSet phldrT="[Text]"/>
      <dgm:spPr/>
      <dgm:t>
        <a:bodyPr/>
        <a:lstStyle/>
        <a:p>
          <a:r>
            <a:rPr lang="en-US" dirty="0"/>
            <a:t>Problem-Solution Fit</a:t>
          </a:r>
        </a:p>
      </dgm:t>
    </dgm:pt>
    <dgm:pt modelId="{BF635730-BE6B-46D4-952F-3083C994933F}" type="parTrans" cxnId="{B276D405-E32A-4AED-8F93-11C761C673FA}">
      <dgm:prSet/>
      <dgm:spPr/>
      <dgm:t>
        <a:bodyPr/>
        <a:lstStyle/>
        <a:p>
          <a:endParaRPr lang="en-US"/>
        </a:p>
      </dgm:t>
    </dgm:pt>
    <dgm:pt modelId="{45D407F9-7CDC-4590-94D1-280F215642F2}" type="sibTrans" cxnId="{B276D405-E32A-4AED-8F93-11C761C673FA}">
      <dgm:prSet/>
      <dgm:spPr/>
      <dgm:t>
        <a:bodyPr/>
        <a:lstStyle/>
        <a:p>
          <a:endParaRPr lang="en-US"/>
        </a:p>
      </dgm:t>
    </dgm:pt>
    <dgm:pt modelId="{23EE38E1-B65F-43E6-A6E5-860819DD6567}">
      <dgm:prSet phldrT="[Text]"/>
      <dgm:spPr/>
      <dgm:t>
        <a:bodyPr/>
        <a:lstStyle/>
        <a:p>
          <a:r>
            <a:rPr lang="en-US"/>
            <a:t>Customer-Solution Fit</a:t>
          </a:r>
          <a:endParaRPr lang="en-US" dirty="0"/>
        </a:p>
      </dgm:t>
    </dgm:pt>
    <dgm:pt modelId="{CA9460A9-17DD-43CA-AED1-957060577216}" type="parTrans" cxnId="{21CDDFF0-A771-4240-B7FE-49A881A84321}">
      <dgm:prSet/>
      <dgm:spPr/>
      <dgm:t>
        <a:bodyPr/>
        <a:lstStyle/>
        <a:p>
          <a:endParaRPr lang="en-US"/>
        </a:p>
      </dgm:t>
    </dgm:pt>
    <dgm:pt modelId="{68CDF50D-7A36-49B5-B8D8-AE75EFA76204}" type="sibTrans" cxnId="{21CDDFF0-A771-4240-B7FE-49A881A84321}">
      <dgm:prSet/>
      <dgm:spPr/>
      <dgm:t>
        <a:bodyPr/>
        <a:lstStyle/>
        <a:p>
          <a:endParaRPr lang="en-US"/>
        </a:p>
      </dgm:t>
    </dgm:pt>
    <dgm:pt modelId="{BFA45DDA-1F0C-4D49-A57A-998314EF646F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My solution works for my customer segment.</a:t>
          </a:r>
        </a:p>
      </dgm:t>
    </dgm:pt>
    <dgm:pt modelId="{00C18658-8E79-4A7E-ACFD-45D9C05C92FE}" type="parTrans" cxnId="{FBA26172-B69E-4DBD-B831-BED33806B628}">
      <dgm:prSet/>
      <dgm:spPr/>
      <dgm:t>
        <a:bodyPr/>
        <a:lstStyle/>
        <a:p>
          <a:endParaRPr lang="en-US"/>
        </a:p>
      </dgm:t>
    </dgm:pt>
    <dgm:pt modelId="{ED87CB30-F218-46C7-AA98-12DFA2C2577B}" type="sibTrans" cxnId="{FBA26172-B69E-4DBD-B831-BED33806B628}">
      <dgm:prSet/>
      <dgm:spPr/>
      <dgm:t>
        <a:bodyPr/>
        <a:lstStyle/>
        <a:p>
          <a:endParaRPr lang="en-US"/>
        </a:p>
      </dgm:t>
    </dgm:pt>
    <dgm:pt modelId="{5F8A20F6-9AD8-4E85-BF83-E98D4B1D9A5F}">
      <dgm:prSet phldrT="[Text]"/>
      <dgm:spPr/>
      <dgm:t>
        <a:bodyPr/>
        <a:lstStyle/>
        <a:p>
          <a:r>
            <a:rPr lang="en-US"/>
            <a:t>Product-Market Fit</a:t>
          </a:r>
          <a:endParaRPr lang="en-US" dirty="0"/>
        </a:p>
      </dgm:t>
    </dgm:pt>
    <dgm:pt modelId="{81AE9FD8-FC9A-4EA9-946E-65E6E1918885}" type="parTrans" cxnId="{EA678C16-DC51-4A5E-BE0C-4A5D597EDD4F}">
      <dgm:prSet/>
      <dgm:spPr/>
      <dgm:t>
        <a:bodyPr/>
        <a:lstStyle/>
        <a:p>
          <a:endParaRPr lang="en-US"/>
        </a:p>
      </dgm:t>
    </dgm:pt>
    <dgm:pt modelId="{A25ABCC9-FE79-4EE7-9F38-A27782A8BD38}" type="sibTrans" cxnId="{EA678C16-DC51-4A5E-BE0C-4A5D597EDD4F}">
      <dgm:prSet/>
      <dgm:spPr/>
      <dgm:t>
        <a:bodyPr/>
        <a:lstStyle/>
        <a:p>
          <a:endParaRPr lang="en-US"/>
        </a:p>
      </dgm:t>
    </dgm:pt>
    <dgm:pt modelId="{4576AC54-FD27-400A-A982-727491C8481C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If it bugs me, it may bug others too.</a:t>
          </a:r>
        </a:p>
      </dgm:t>
    </dgm:pt>
    <dgm:pt modelId="{DF6A043D-443C-45DF-8E31-E6819C849CE2}" type="parTrans" cxnId="{BD41D101-5897-4570-BEBB-74BD296B4D97}">
      <dgm:prSet/>
      <dgm:spPr/>
      <dgm:t>
        <a:bodyPr/>
        <a:lstStyle/>
        <a:p>
          <a:endParaRPr lang="en-US"/>
        </a:p>
      </dgm:t>
    </dgm:pt>
    <dgm:pt modelId="{B7639D18-2CB7-4042-A3C1-EA6F122D709A}" type="sibTrans" cxnId="{BD41D101-5897-4570-BEBB-74BD296B4D97}">
      <dgm:prSet/>
      <dgm:spPr/>
      <dgm:t>
        <a:bodyPr/>
        <a:lstStyle/>
        <a:p>
          <a:endParaRPr lang="en-US"/>
        </a:p>
      </dgm:t>
    </dgm:pt>
    <dgm:pt modelId="{8DFA814A-2509-4AC5-9C8B-2ACC4D3ED6B0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 have a meaningful solution to squash the bug.</a:t>
          </a:r>
        </a:p>
      </dgm:t>
    </dgm:pt>
    <dgm:pt modelId="{56756A4F-79EC-4732-8A3F-B54C0C57190F}" type="parTrans" cxnId="{23774C80-0B21-4069-A09B-A20EBB3A86EB}">
      <dgm:prSet/>
      <dgm:spPr/>
      <dgm:t>
        <a:bodyPr/>
        <a:lstStyle/>
        <a:p>
          <a:endParaRPr lang="en-US"/>
        </a:p>
      </dgm:t>
    </dgm:pt>
    <dgm:pt modelId="{BCF9B7E9-FF51-4B29-B24D-E77F712E6A11}" type="sibTrans" cxnId="{23774C80-0B21-4069-A09B-A20EBB3A86EB}">
      <dgm:prSet/>
      <dgm:spPr/>
      <dgm:t>
        <a:bodyPr/>
        <a:lstStyle/>
        <a:p>
          <a:endParaRPr lang="en-US"/>
        </a:p>
      </dgm:t>
    </dgm:pt>
    <dgm:pt modelId="{C8126399-4BDF-48AB-A339-B3FDC7F2B60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My solution will compete within the market.</a:t>
          </a:r>
        </a:p>
      </dgm:t>
    </dgm:pt>
    <dgm:pt modelId="{612C1F22-D82A-4919-A9E1-5411D66C594D}" type="parTrans" cxnId="{0348FA49-C2AE-487D-B0B2-2B48153F8285}">
      <dgm:prSet/>
      <dgm:spPr/>
      <dgm:t>
        <a:bodyPr/>
        <a:lstStyle/>
        <a:p>
          <a:endParaRPr lang="en-US"/>
        </a:p>
      </dgm:t>
    </dgm:pt>
    <dgm:pt modelId="{9EAAD88C-D730-438B-A7AA-A24AF523511C}" type="sibTrans" cxnId="{0348FA49-C2AE-487D-B0B2-2B48153F8285}">
      <dgm:prSet/>
      <dgm:spPr/>
      <dgm:t>
        <a:bodyPr/>
        <a:lstStyle/>
        <a:p>
          <a:endParaRPr lang="en-US"/>
        </a:p>
      </dgm:t>
    </dgm:pt>
    <dgm:pt modelId="{7AA9F25D-DB58-4BCA-89EF-9A3DEB5566FC}">
      <dgm:prSet phldrT="[Text]"/>
      <dgm:spPr/>
      <dgm:t>
        <a:bodyPr/>
        <a:lstStyle/>
        <a:p>
          <a:r>
            <a:rPr lang="en-US"/>
            <a:t>Product-Channel Fit</a:t>
          </a:r>
          <a:endParaRPr lang="en-US" dirty="0"/>
        </a:p>
      </dgm:t>
    </dgm:pt>
    <dgm:pt modelId="{9F51484A-11DD-4D89-8F10-4AC13738A793}" type="parTrans" cxnId="{2036A8A2-D9C9-4B0A-9A01-82BB6BB6E7DC}">
      <dgm:prSet/>
      <dgm:spPr/>
      <dgm:t>
        <a:bodyPr/>
        <a:lstStyle/>
        <a:p>
          <a:endParaRPr lang="en-US"/>
        </a:p>
      </dgm:t>
    </dgm:pt>
    <dgm:pt modelId="{7D89FC8D-FC57-48E5-B81D-61C87B9AD25C}" type="sibTrans" cxnId="{2036A8A2-D9C9-4B0A-9A01-82BB6BB6E7DC}">
      <dgm:prSet/>
      <dgm:spPr/>
      <dgm:t>
        <a:bodyPr/>
        <a:lstStyle/>
        <a:p>
          <a:endParaRPr lang="en-US"/>
        </a:p>
      </dgm:t>
    </dgm:pt>
    <dgm:pt modelId="{182DE6EC-A459-45EC-96A7-3B6E71916484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 know how to get my solution to the market.</a:t>
          </a:r>
        </a:p>
      </dgm:t>
    </dgm:pt>
    <dgm:pt modelId="{4C13D56B-71DD-4F3A-90DA-C24660581212}" type="parTrans" cxnId="{9BECDA67-8BC5-4A29-A38E-4ED82CBE39AF}">
      <dgm:prSet/>
      <dgm:spPr/>
      <dgm:t>
        <a:bodyPr/>
        <a:lstStyle/>
        <a:p>
          <a:endParaRPr lang="en-US"/>
        </a:p>
      </dgm:t>
    </dgm:pt>
    <dgm:pt modelId="{6FF8F312-A325-46AE-BD08-51047B086FBC}" type="sibTrans" cxnId="{9BECDA67-8BC5-4A29-A38E-4ED82CBE39AF}">
      <dgm:prSet/>
      <dgm:spPr/>
      <dgm:t>
        <a:bodyPr/>
        <a:lstStyle/>
        <a:p>
          <a:endParaRPr lang="en-US"/>
        </a:p>
      </dgm:t>
    </dgm:pt>
    <dgm:pt modelId="{3AE51407-AAEF-4A9F-BEA4-29A858E93C1F}">
      <dgm:prSet phldrT="[Text]"/>
      <dgm:spPr/>
      <dgm:t>
        <a:bodyPr/>
        <a:lstStyle/>
        <a:p>
          <a:r>
            <a:rPr lang="en-US"/>
            <a:t>Business Model Fit</a:t>
          </a:r>
          <a:endParaRPr lang="en-US" dirty="0"/>
        </a:p>
      </dgm:t>
    </dgm:pt>
    <dgm:pt modelId="{44B00687-C2B5-47AD-8716-FDFE904995AE}" type="parTrans" cxnId="{A3290622-13A7-4ADB-85B4-18C05815973F}">
      <dgm:prSet/>
      <dgm:spPr/>
      <dgm:t>
        <a:bodyPr/>
        <a:lstStyle/>
        <a:p>
          <a:endParaRPr lang="en-US"/>
        </a:p>
      </dgm:t>
    </dgm:pt>
    <dgm:pt modelId="{786ED45A-6102-46AB-BB99-98418F0696D6}" type="sibTrans" cxnId="{A3290622-13A7-4ADB-85B4-18C05815973F}">
      <dgm:prSet/>
      <dgm:spPr/>
      <dgm:t>
        <a:bodyPr/>
        <a:lstStyle/>
        <a:p>
          <a:endParaRPr lang="en-US"/>
        </a:p>
      </dgm:t>
    </dgm:pt>
    <dgm:pt modelId="{6C115656-F4C7-4026-B3CE-70B638660D0D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My business could actually work. </a:t>
          </a:r>
        </a:p>
      </dgm:t>
    </dgm:pt>
    <dgm:pt modelId="{B3DC6CA9-BA83-4873-85F9-A739260B7547}" type="parTrans" cxnId="{6DA1B7FD-BB5E-457F-824A-D35D9D0A4592}">
      <dgm:prSet/>
      <dgm:spPr/>
      <dgm:t>
        <a:bodyPr/>
        <a:lstStyle/>
        <a:p>
          <a:endParaRPr lang="en-US"/>
        </a:p>
      </dgm:t>
    </dgm:pt>
    <dgm:pt modelId="{D5F22228-4A66-4E5F-8D95-90B0C0D31DFF}" type="sibTrans" cxnId="{6DA1B7FD-BB5E-457F-824A-D35D9D0A4592}">
      <dgm:prSet/>
      <dgm:spPr/>
      <dgm:t>
        <a:bodyPr/>
        <a:lstStyle/>
        <a:p>
          <a:endParaRPr lang="en-US"/>
        </a:p>
      </dgm:t>
    </dgm:pt>
    <dgm:pt modelId="{9211323C-B00B-4379-9A33-F55F74CD773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Idea Generation</a:t>
          </a:r>
        </a:p>
      </dgm:t>
    </dgm:pt>
    <dgm:pt modelId="{11C98309-69E8-4E05-B616-A67B350CE4DD}" type="parTrans" cxnId="{8FC13E90-7D6B-47A1-A00E-C89BB48A5C65}">
      <dgm:prSet/>
      <dgm:spPr/>
      <dgm:t>
        <a:bodyPr/>
        <a:lstStyle/>
        <a:p>
          <a:endParaRPr lang="en-US"/>
        </a:p>
      </dgm:t>
    </dgm:pt>
    <dgm:pt modelId="{0B322547-5587-4074-877A-B95431965142}" type="sibTrans" cxnId="{8FC13E90-7D6B-47A1-A00E-C89BB48A5C65}">
      <dgm:prSet/>
      <dgm:spPr/>
      <dgm:t>
        <a:bodyPr/>
        <a:lstStyle/>
        <a:p>
          <a:endParaRPr lang="en-US"/>
        </a:p>
      </dgm:t>
    </dgm:pt>
    <dgm:pt modelId="{CB908F43-495C-413C-86E2-64F284FC4441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 think I know how to solve this problem.</a:t>
          </a:r>
        </a:p>
      </dgm:t>
    </dgm:pt>
    <dgm:pt modelId="{8A788AD4-ED83-4456-A227-90846DED5D3E}" type="parTrans" cxnId="{3DA8F96F-6DAC-4F3F-82BD-16B25BEF6213}">
      <dgm:prSet/>
      <dgm:spPr/>
      <dgm:t>
        <a:bodyPr/>
        <a:lstStyle/>
        <a:p>
          <a:endParaRPr lang="en-US"/>
        </a:p>
      </dgm:t>
    </dgm:pt>
    <dgm:pt modelId="{7881580C-2DB7-41F0-8D4A-1678129D5712}" type="sibTrans" cxnId="{3DA8F96F-6DAC-4F3F-82BD-16B25BEF6213}">
      <dgm:prSet/>
      <dgm:spPr/>
      <dgm:t>
        <a:bodyPr/>
        <a:lstStyle/>
        <a:p>
          <a:endParaRPr lang="en-US"/>
        </a:p>
      </dgm:t>
    </dgm:pt>
    <dgm:pt modelId="{33974AD7-69F6-4785-8C86-F2EC4177AE50}" type="pres">
      <dgm:prSet presAssocID="{CCB1AE42-992C-407D-9D86-660EBD059594}" presName="vert0" presStyleCnt="0">
        <dgm:presLayoutVars>
          <dgm:dir/>
          <dgm:animOne val="branch"/>
          <dgm:animLvl val="lvl"/>
        </dgm:presLayoutVars>
      </dgm:prSet>
      <dgm:spPr/>
    </dgm:pt>
    <dgm:pt modelId="{E1E612C0-3E07-40E6-A809-B8101677CC57}" type="pres">
      <dgm:prSet presAssocID="{7B44D818-B829-422C-9DE6-31098D129E2B}" presName="thickLine" presStyleLbl="alignNode1" presStyleIdx="0" presStyleCnt="9"/>
      <dgm:spPr/>
    </dgm:pt>
    <dgm:pt modelId="{8C749DBC-09BE-41DC-9C1B-65F6C92CF652}" type="pres">
      <dgm:prSet presAssocID="{7B44D818-B829-422C-9DE6-31098D129E2B}" presName="horz1" presStyleCnt="0"/>
      <dgm:spPr/>
    </dgm:pt>
    <dgm:pt modelId="{038212E9-6573-4BA7-A8E5-4744DE173126}" type="pres">
      <dgm:prSet presAssocID="{7B44D818-B829-422C-9DE6-31098D129E2B}" presName="tx1" presStyleLbl="revTx" presStyleIdx="0" presStyleCnt="18"/>
      <dgm:spPr/>
    </dgm:pt>
    <dgm:pt modelId="{C55D813E-89AD-4658-96F7-BD8BC9A802CB}" type="pres">
      <dgm:prSet presAssocID="{7B44D818-B829-422C-9DE6-31098D129E2B}" presName="vert1" presStyleCnt="0"/>
      <dgm:spPr/>
    </dgm:pt>
    <dgm:pt modelId="{68F3363A-8DD2-4D9E-8153-164456B6DD3A}" type="pres">
      <dgm:prSet presAssocID="{795E0552-5F60-40FA-B0F3-F9679CB05AA6}" presName="vertSpace2a" presStyleCnt="0"/>
      <dgm:spPr/>
    </dgm:pt>
    <dgm:pt modelId="{9F6BDC8E-66C5-4938-821E-240C67EE8DAE}" type="pres">
      <dgm:prSet presAssocID="{795E0552-5F60-40FA-B0F3-F9679CB05AA6}" presName="horz2" presStyleCnt="0"/>
      <dgm:spPr/>
    </dgm:pt>
    <dgm:pt modelId="{92422181-A9B2-4998-8F6D-89920AEE1483}" type="pres">
      <dgm:prSet presAssocID="{795E0552-5F60-40FA-B0F3-F9679CB05AA6}" presName="horzSpace2" presStyleCnt="0"/>
      <dgm:spPr/>
    </dgm:pt>
    <dgm:pt modelId="{254BCA7D-72A3-447A-BCC1-68BD73139FBA}" type="pres">
      <dgm:prSet presAssocID="{795E0552-5F60-40FA-B0F3-F9679CB05AA6}" presName="tx2" presStyleLbl="revTx" presStyleIdx="1" presStyleCnt="18"/>
      <dgm:spPr/>
    </dgm:pt>
    <dgm:pt modelId="{668CF8B1-5ED8-44D5-8E8D-6AC121BCE1DF}" type="pres">
      <dgm:prSet presAssocID="{795E0552-5F60-40FA-B0F3-F9679CB05AA6}" presName="vert2" presStyleCnt="0"/>
      <dgm:spPr/>
    </dgm:pt>
    <dgm:pt modelId="{279F6921-9466-4B3C-A507-1787C8977AE1}" type="pres">
      <dgm:prSet presAssocID="{795E0552-5F60-40FA-B0F3-F9679CB05AA6}" presName="thinLine2b" presStyleLbl="callout" presStyleIdx="0" presStyleCnt="9"/>
      <dgm:spPr/>
    </dgm:pt>
    <dgm:pt modelId="{7B80FCE6-690E-41FB-828F-8A723A858359}" type="pres">
      <dgm:prSet presAssocID="{795E0552-5F60-40FA-B0F3-F9679CB05AA6}" presName="vertSpace2b" presStyleCnt="0"/>
      <dgm:spPr/>
    </dgm:pt>
    <dgm:pt modelId="{805F9F0A-7EEB-4D16-BB73-8512BC66690A}" type="pres">
      <dgm:prSet presAssocID="{9211323C-B00B-4379-9A33-F55F74CD7739}" presName="thickLine" presStyleLbl="alignNode1" presStyleIdx="1" presStyleCnt="9"/>
      <dgm:spPr/>
    </dgm:pt>
    <dgm:pt modelId="{5A0C4AE3-4D60-4539-884D-836625F02EE8}" type="pres">
      <dgm:prSet presAssocID="{9211323C-B00B-4379-9A33-F55F74CD7739}" presName="horz1" presStyleCnt="0"/>
      <dgm:spPr/>
    </dgm:pt>
    <dgm:pt modelId="{FF9FB996-EBB3-4A5B-AC47-C5AF44AEB436}" type="pres">
      <dgm:prSet presAssocID="{9211323C-B00B-4379-9A33-F55F74CD7739}" presName="tx1" presStyleLbl="revTx" presStyleIdx="2" presStyleCnt="18"/>
      <dgm:spPr/>
    </dgm:pt>
    <dgm:pt modelId="{0F8754EC-FCFD-4F79-A372-771B9AF899D6}" type="pres">
      <dgm:prSet presAssocID="{9211323C-B00B-4379-9A33-F55F74CD7739}" presName="vert1" presStyleCnt="0"/>
      <dgm:spPr/>
    </dgm:pt>
    <dgm:pt modelId="{5C0C8E89-995C-4452-9FD6-907229854C04}" type="pres">
      <dgm:prSet presAssocID="{CB908F43-495C-413C-86E2-64F284FC4441}" presName="vertSpace2a" presStyleCnt="0"/>
      <dgm:spPr/>
    </dgm:pt>
    <dgm:pt modelId="{5D6A9C73-D8AF-46FD-AFC2-07B9111BAE88}" type="pres">
      <dgm:prSet presAssocID="{CB908F43-495C-413C-86E2-64F284FC4441}" presName="horz2" presStyleCnt="0"/>
      <dgm:spPr/>
    </dgm:pt>
    <dgm:pt modelId="{2DF6CFB3-E490-4352-8AA1-AE8B66737714}" type="pres">
      <dgm:prSet presAssocID="{CB908F43-495C-413C-86E2-64F284FC4441}" presName="horzSpace2" presStyleCnt="0"/>
      <dgm:spPr/>
    </dgm:pt>
    <dgm:pt modelId="{9518D1E3-58EE-49F5-87C6-32FD683DDC1A}" type="pres">
      <dgm:prSet presAssocID="{CB908F43-495C-413C-86E2-64F284FC4441}" presName="tx2" presStyleLbl="revTx" presStyleIdx="3" presStyleCnt="18"/>
      <dgm:spPr/>
    </dgm:pt>
    <dgm:pt modelId="{DB5B153A-0535-4BAD-A007-E7A227706EA4}" type="pres">
      <dgm:prSet presAssocID="{CB908F43-495C-413C-86E2-64F284FC4441}" presName="vert2" presStyleCnt="0"/>
      <dgm:spPr/>
    </dgm:pt>
    <dgm:pt modelId="{213A9729-73D0-4D8F-9111-8531CB2BD503}" type="pres">
      <dgm:prSet presAssocID="{CB908F43-495C-413C-86E2-64F284FC4441}" presName="thinLine2b" presStyleLbl="callout" presStyleIdx="1" presStyleCnt="9"/>
      <dgm:spPr/>
    </dgm:pt>
    <dgm:pt modelId="{3686B40E-9ACF-4A4D-879A-CDC020B5B8DA}" type="pres">
      <dgm:prSet presAssocID="{CB908F43-495C-413C-86E2-64F284FC4441}" presName="vertSpace2b" presStyleCnt="0"/>
      <dgm:spPr/>
    </dgm:pt>
    <dgm:pt modelId="{226F014A-0255-4EF2-9941-98E159E57A07}" type="pres">
      <dgm:prSet presAssocID="{CDC6C2A1-2D79-4EBB-B555-41139F9AB2CA}" presName="thickLine" presStyleLbl="alignNode1" presStyleIdx="2" presStyleCnt="9"/>
      <dgm:spPr/>
    </dgm:pt>
    <dgm:pt modelId="{FB4B70B2-08E7-49E2-B957-B39C5D1C330B}" type="pres">
      <dgm:prSet presAssocID="{CDC6C2A1-2D79-4EBB-B555-41139F9AB2CA}" presName="horz1" presStyleCnt="0"/>
      <dgm:spPr/>
    </dgm:pt>
    <dgm:pt modelId="{23100D3E-0608-4314-B11E-F35BF80845DA}" type="pres">
      <dgm:prSet presAssocID="{CDC6C2A1-2D79-4EBB-B555-41139F9AB2CA}" presName="tx1" presStyleLbl="revTx" presStyleIdx="4" presStyleCnt="18"/>
      <dgm:spPr/>
    </dgm:pt>
    <dgm:pt modelId="{9F11039E-9BAA-4E0B-A17A-B7ECA01E6AB6}" type="pres">
      <dgm:prSet presAssocID="{CDC6C2A1-2D79-4EBB-B555-41139F9AB2CA}" presName="vert1" presStyleCnt="0"/>
      <dgm:spPr/>
    </dgm:pt>
    <dgm:pt modelId="{682EDF22-84F8-40B0-81BB-1804914BAEC1}" type="pres">
      <dgm:prSet presAssocID="{4576AC54-FD27-400A-A982-727491C8481C}" presName="vertSpace2a" presStyleCnt="0"/>
      <dgm:spPr/>
    </dgm:pt>
    <dgm:pt modelId="{C412007E-C2CC-41D4-825F-CF209D3A348D}" type="pres">
      <dgm:prSet presAssocID="{4576AC54-FD27-400A-A982-727491C8481C}" presName="horz2" presStyleCnt="0"/>
      <dgm:spPr/>
    </dgm:pt>
    <dgm:pt modelId="{6FA58555-BBB6-469C-9D2A-7131B9BE61F8}" type="pres">
      <dgm:prSet presAssocID="{4576AC54-FD27-400A-A982-727491C8481C}" presName="horzSpace2" presStyleCnt="0"/>
      <dgm:spPr/>
    </dgm:pt>
    <dgm:pt modelId="{1861D74F-7E72-4C9C-8C78-0506D390BF93}" type="pres">
      <dgm:prSet presAssocID="{4576AC54-FD27-400A-A982-727491C8481C}" presName="tx2" presStyleLbl="revTx" presStyleIdx="5" presStyleCnt="18"/>
      <dgm:spPr/>
    </dgm:pt>
    <dgm:pt modelId="{A18298C0-4A7E-4E84-A101-EA098135FDC3}" type="pres">
      <dgm:prSet presAssocID="{4576AC54-FD27-400A-A982-727491C8481C}" presName="vert2" presStyleCnt="0"/>
      <dgm:spPr/>
    </dgm:pt>
    <dgm:pt modelId="{35D17BE2-9BCA-4488-BBEF-4EFF8BFF0FEE}" type="pres">
      <dgm:prSet presAssocID="{4576AC54-FD27-400A-A982-727491C8481C}" presName="thinLine2b" presStyleLbl="callout" presStyleIdx="2" presStyleCnt="9"/>
      <dgm:spPr/>
    </dgm:pt>
    <dgm:pt modelId="{27C5A226-AA32-41C0-96A7-463F0DC28244}" type="pres">
      <dgm:prSet presAssocID="{4576AC54-FD27-400A-A982-727491C8481C}" presName="vertSpace2b" presStyleCnt="0"/>
      <dgm:spPr/>
    </dgm:pt>
    <dgm:pt modelId="{0F19A811-0309-4900-8E29-213637FAFCAE}" type="pres">
      <dgm:prSet presAssocID="{0F2CC60E-D69C-42D0-BF67-4E2D9C1A1FE1}" presName="thickLine" presStyleLbl="alignNode1" presStyleIdx="3" presStyleCnt="9"/>
      <dgm:spPr/>
    </dgm:pt>
    <dgm:pt modelId="{FD7E62DF-7F13-45B5-9D91-38220418EAFE}" type="pres">
      <dgm:prSet presAssocID="{0F2CC60E-D69C-42D0-BF67-4E2D9C1A1FE1}" presName="horz1" presStyleCnt="0"/>
      <dgm:spPr/>
    </dgm:pt>
    <dgm:pt modelId="{887C7A8A-AF90-455A-A3EE-E780A514C736}" type="pres">
      <dgm:prSet presAssocID="{0F2CC60E-D69C-42D0-BF67-4E2D9C1A1FE1}" presName="tx1" presStyleLbl="revTx" presStyleIdx="6" presStyleCnt="18"/>
      <dgm:spPr/>
    </dgm:pt>
    <dgm:pt modelId="{B17DA20C-1C49-41D6-B865-74CD3AEEF019}" type="pres">
      <dgm:prSet presAssocID="{0F2CC60E-D69C-42D0-BF67-4E2D9C1A1FE1}" presName="vert1" presStyleCnt="0"/>
      <dgm:spPr/>
    </dgm:pt>
    <dgm:pt modelId="{E82DD181-1DE7-45B0-82B8-28943020BE98}" type="pres">
      <dgm:prSet presAssocID="{49DB94F5-D1EC-45AC-824C-74DA469A4585}" presName="vertSpace2a" presStyleCnt="0"/>
      <dgm:spPr/>
    </dgm:pt>
    <dgm:pt modelId="{8743D428-8C81-4725-957A-55FDC0E6CBD6}" type="pres">
      <dgm:prSet presAssocID="{49DB94F5-D1EC-45AC-824C-74DA469A4585}" presName="horz2" presStyleCnt="0"/>
      <dgm:spPr/>
    </dgm:pt>
    <dgm:pt modelId="{842C2424-0CB2-4746-A795-C5022C6FAA19}" type="pres">
      <dgm:prSet presAssocID="{49DB94F5-D1EC-45AC-824C-74DA469A4585}" presName="horzSpace2" presStyleCnt="0"/>
      <dgm:spPr/>
    </dgm:pt>
    <dgm:pt modelId="{FA32C191-4D53-4DED-B986-708835C70626}" type="pres">
      <dgm:prSet presAssocID="{49DB94F5-D1EC-45AC-824C-74DA469A4585}" presName="tx2" presStyleLbl="revTx" presStyleIdx="7" presStyleCnt="18"/>
      <dgm:spPr/>
    </dgm:pt>
    <dgm:pt modelId="{D54408F6-7B71-4C9D-BBB4-295179805EF0}" type="pres">
      <dgm:prSet presAssocID="{49DB94F5-D1EC-45AC-824C-74DA469A4585}" presName="vert2" presStyleCnt="0"/>
      <dgm:spPr/>
    </dgm:pt>
    <dgm:pt modelId="{E305B2E4-C14A-4B05-A12B-9647245F5519}" type="pres">
      <dgm:prSet presAssocID="{49DB94F5-D1EC-45AC-824C-74DA469A4585}" presName="thinLine2b" presStyleLbl="callout" presStyleIdx="3" presStyleCnt="9"/>
      <dgm:spPr/>
    </dgm:pt>
    <dgm:pt modelId="{6ABFA3ED-0187-4017-A896-55053C73C124}" type="pres">
      <dgm:prSet presAssocID="{49DB94F5-D1EC-45AC-824C-74DA469A4585}" presName="vertSpace2b" presStyleCnt="0"/>
      <dgm:spPr/>
    </dgm:pt>
    <dgm:pt modelId="{C7EAA3E0-81F2-4E0B-AD59-60ACD8C2D0B3}" type="pres">
      <dgm:prSet presAssocID="{06697F99-74B0-485A-AC49-D0BDD314D6F0}" presName="thickLine" presStyleLbl="alignNode1" presStyleIdx="4" presStyleCnt="9"/>
      <dgm:spPr/>
    </dgm:pt>
    <dgm:pt modelId="{BE55C1F7-8BDF-4970-A560-EC9A9C7CC69A}" type="pres">
      <dgm:prSet presAssocID="{06697F99-74B0-485A-AC49-D0BDD314D6F0}" presName="horz1" presStyleCnt="0"/>
      <dgm:spPr/>
    </dgm:pt>
    <dgm:pt modelId="{E7D4E531-A336-444B-8804-17129361EA88}" type="pres">
      <dgm:prSet presAssocID="{06697F99-74B0-485A-AC49-D0BDD314D6F0}" presName="tx1" presStyleLbl="revTx" presStyleIdx="8" presStyleCnt="18"/>
      <dgm:spPr/>
    </dgm:pt>
    <dgm:pt modelId="{588FA750-B21B-4510-9B37-0DCC5179A6BC}" type="pres">
      <dgm:prSet presAssocID="{06697F99-74B0-485A-AC49-D0BDD314D6F0}" presName="vert1" presStyleCnt="0"/>
      <dgm:spPr/>
    </dgm:pt>
    <dgm:pt modelId="{733DE2BE-F5D3-45DF-A43E-8DD7B92AA1B2}" type="pres">
      <dgm:prSet presAssocID="{8DFA814A-2509-4AC5-9C8B-2ACC4D3ED6B0}" presName="vertSpace2a" presStyleCnt="0"/>
      <dgm:spPr/>
    </dgm:pt>
    <dgm:pt modelId="{EB245419-BA8D-48B1-A50F-7F2F7398F3E2}" type="pres">
      <dgm:prSet presAssocID="{8DFA814A-2509-4AC5-9C8B-2ACC4D3ED6B0}" presName="horz2" presStyleCnt="0"/>
      <dgm:spPr/>
    </dgm:pt>
    <dgm:pt modelId="{F8071B77-4432-437D-9E7F-F789D67D71E9}" type="pres">
      <dgm:prSet presAssocID="{8DFA814A-2509-4AC5-9C8B-2ACC4D3ED6B0}" presName="horzSpace2" presStyleCnt="0"/>
      <dgm:spPr/>
    </dgm:pt>
    <dgm:pt modelId="{6CCE61A4-236E-4765-B225-393654C21B1B}" type="pres">
      <dgm:prSet presAssocID="{8DFA814A-2509-4AC5-9C8B-2ACC4D3ED6B0}" presName="tx2" presStyleLbl="revTx" presStyleIdx="9" presStyleCnt="18"/>
      <dgm:spPr/>
    </dgm:pt>
    <dgm:pt modelId="{543CB8A3-7FBF-419E-84E0-9CFAE9679DC7}" type="pres">
      <dgm:prSet presAssocID="{8DFA814A-2509-4AC5-9C8B-2ACC4D3ED6B0}" presName="vert2" presStyleCnt="0"/>
      <dgm:spPr/>
    </dgm:pt>
    <dgm:pt modelId="{524B495F-D8A2-4260-A85F-E217CB439491}" type="pres">
      <dgm:prSet presAssocID="{8DFA814A-2509-4AC5-9C8B-2ACC4D3ED6B0}" presName="thinLine2b" presStyleLbl="callout" presStyleIdx="4" presStyleCnt="9"/>
      <dgm:spPr/>
    </dgm:pt>
    <dgm:pt modelId="{537BDC34-8452-4AEF-AC87-3873EA91AE7E}" type="pres">
      <dgm:prSet presAssocID="{8DFA814A-2509-4AC5-9C8B-2ACC4D3ED6B0}" presName="vertSpace2b" presStyleCnt="0"/>
      <dgm:spPr/>
    </dgm:pt>
    <dgm:pt modelId="{0A94583D-4E23-4321-AA52-56CF4D5CC50C}" type="pres">
      <dgm:prSet presAssocID="{23EE38E1-B65F-43E6-A6E5-860819DD6567}" presName="thickLine" presStyleLbl="alignNode1" presStyleIdx="5" presStyleCnt="9"/>
      <dgm:spPr/>
    </dgm:pt>
    <dgm:pt modelId="{36818C41-5D73-4C6A-8DA6-399F97563850}" type="pres">
      <dgm:prSet presAssocID="{23EE38E1-B65F-43E6-A6E5-860819DD6567}" presName="horz1" presStyleCnt="0"/>
      <dgm:spPr/>
    </dgm:pt>
    <dgm:pt modelId="{123B80D3-9D98-4C2F-B288-394B244CB2BE}" type="pres">
      <dgm:prSet presAssocID="{23EE38E1-B65F-43E6-A6E5-860819DD6567}" presName="tx1" presStyleLbl="revTx" presStyleIdx="10" presStyleCnt="18"/>
      <dgm:spPr/>
    </dgm:pt>
    <dgm:pt modelId="{5517832E-1580-4B0A-A2A4-8F398AA29F4B}" type="pres">
      <dgm:prSet presAssocID="{23EE38E1-B65F-43E6-A6E5-860819DD6567}" presName="vert1" presStyleCnt="0"/>
      <dgm:spPr/>
    </dgm:pt>
    <dgm:pt modelId="{799C93D8-7AC8-4909-87B2-8F5C40939F22}" type="pres">
      <dgm:prSet presAssocID="{BFA45DDA-1F0C-4D49-A57A-998314EF646F}" presName="vertSpace2a" presStyleCnt="0"/>
      <dgm:spPr/>
    </dgm:pt>
    <dgm:pt modelId="{823E4484-FE42-4DDE-A8EB-384F05D72B86}" type="pres">
      <dgm:prSet presAssocID="{BFA45DDA-1F0C-4D49-A57A-998314EF646F}" presName="horz2" presStyleCnt="0"/>
      <dgm:spPr/>
    </dgm:pt>
    <dgm:pt modelId="{62D97D63-11BB-45E4-83BA-97A1B6121ACE}" type="pres">
      <dgm:prSet presAssocID="{BFA45DDA-1F0C-4D49-A57A-998314EF646F}" presName="horzSpace2" presStyleCnt="0"/>
      <dgm:spPr/>
    </dgm:pt>
    <dgm:pt modelId="{A667579A-E7D2-40F2-A084-B23280669951}" type="pres">
      <dgm:prSet presAssocID="{BFA45DDA-1F0C-4D49-A57A-998314EF646F}" presName="tx2" presStyleLbl="revTx" presStyleIdx="11" presStyleCnt="18"/>
      <dgm:spPr/>
    </dgm:pt>
    <dgm:pt modelId="{D73200F4-0F71-48C8-B989-84DB6C84CBE4}" type="pres">
      <dgm:prSet presAssocID="{BFA45DDA-1F0C-4D49-A57A-998314EF646F}" presName="vert2" presStyleCnt="0"/>
      <dgm:spPr/>
    </dgm:pt>
    <dgm:pt modelId="{159DE6E9-4D02-4C0D-937B-418C580C6FA4}" type="pres">
      <dgm:prSet presAssocID="{BFA45DDA-1F0C-4D49-A57A-998314EF646F}" presName="thinLine2b" presStyleLbl="callout" presStyleIdx="5" presStyleCnt="9"/>
      <dgm:spPr/>
    </dgm:pt>
    <dgm:pt modelId="{8763C265-1DF3-49CA-B054-E4F87F7EAEDC}" type="pres">
      <dgm:prSet presAssocID="{BFA45DDA-1F0C-4D49-A57A-998314EF646F}" presName="vertSpace2b" presStyleCnt="0"/>
      <dgm:spPr/>
    </dgm:pt>
    <dgm:pt modelId="{3C5D2623-5D67-440A-9959-26FCAF81B430}" type="pres">
      <dgm:prSet presAssocID="{5F8A20F6-9AD8-4E85-BF83-E98D4B1D9A5F}" presName="thickLine" presStyleLbl="alignNode1" presStyleIdx="6" presStyleCnt="9"/>
      <dgm:spPr/>
    </dgm:pt>
    <dgm:pt modelId="{F270D3E4-19DD-4CA6-A224-49DD317FEEBE}" type="pres">
      <dgm:prSet presAssocID="{5F8A20F6-9AD8-4E85-BF83-E98D4B1D9A5F}" presName="horz1" presStyleCnt="0"/>
      <dgm:spPr/>
    </dgm:pt>
    <dgm:pt modelId="{2F54B03D-CBA9-4E75-8AFD-1E75167D60AB}" type="pres">
      <dgm:prSet presAssocID="{5F8A20F6-9AD8-4E85-BF83-E98D4B1D9A5F}" presName="tx1" presStyleLbl="revTx" presStyleIdx="12" presStyleCnt="18"/>
      <dgm:spPr/>
    </dgm:pt>
    <dgm:pt modelId="{363D73EF-2947-469D-BCD4-4C0960C9877A}" type="pres">
      <dgm:prSet presAssocID="{5F8A20F6-9AD8-4E85-BF83-E98D4B1D9A5F}" presName="vert1" presStyleCnt="0"/>
      <dgm:spPr/>
    </dgm:pt>
    <dgm:pt modelId="{47757397-96F4-4103-B973-CE3F3F1A6C05}" type="pres">
      <dgm:prSet presAssocID="{C8126399-4BDF-48AB-A339-B3FDC7F2B609}" presName="vertSpace2a" presStyleCnt="0"/>
      <dgm:spPr/>
    </dgm:pt>
    <dgm:pt modelId="{15A73494-63E7-498D-BF1B-E1FFDEAF0804}" type="pres">
      <dgm:prSet presAssocID="{C8126399-4BDF-48AB-A339-B3FDC7F2B609}" presName="horz2" presStyleCnt="0"/>
      <dgm:spPr/>
    </dgm:pt>
    <dgm:pt modelId="{BBC60CE3-7F42-462C-9B93-6E220DB3A640}" type="pres">
      <dgm:prSet presAssocID="{C8126399-4BDF-48AB-A339-B3FDC7F2B609}" presName="horzSpace2" presStyleCnt="0"/>
      <dgm:spPr/>
    </dgm:pt>
    <dgm:pt modelId="{546740F9-5C98-4F07-891B-6F99278211FC}" type="pres">
      <dgm:prSet presAssocID="{C8126399-4BDF-48AB-A339-B3FDC7F2B609}" presName="tx2" presStyleLbl="revTx" presStyleIdx="13" presStyleCnt="18"/>
      <dgm:spPr/>
    </dgm:pt>
    <dgm:pt modelId="{3F5D3749-5C2C-4AD1-A215-BA41D7F76413}" type="pres">
      <dgm:prSet presAssocID="{C8126399-4BDF-48AB-A339-B3FDC7F2B609}" presName="vert2" presStyleCnt="0"/>
      <dgm:spPr/>
    </dgm:pt>
    <dgm:pt modelId="{043437AE-94D7-410D-AFDE-A17F9CA500F5}" type="pres">
      <dgm:prSet presAssocID="{C8126399-4BDF-48AB-A339-B3FDC7F2B609}" presName="thinLine2b" presStyleLbl="callout" presStyleIdx="6" presStyleCnt="9"/>
      <dgm:spPr/>
    </dgm:pt>
    <dgm:pt modelId="{AF64AB7E-C851-4BF6-B584-C0E87C71C365}" type="pres">
      <dgm:prSet presAssocID="{C8126399-4BDF-48AB-A339-B3FDC7F2B609}" presName="vertSpace2b" presStyleCnt="0"/>
      <dgm:spPr/>
    </dgm:pt>
    <dgm:pt modelId="{45625FBA-134E-4C91-B419-1AE6380DEF1F}" type="pres">
      <dgm:prSet presAssocID="{7AA9F25D-DB58-4BCA-89EF-9A3DEB5566FC}" presName="thickLine" presStyleLbl="alignNode1" presStyleIdx="7" presStyleCnt="9"/>
      <dgm:spPr/>
    </dgm:pt>
    <dgm:pt modelId="{C0FD0433-D719-443E-B636-B5B215F65E25}" type="pres">
      <dgm:prSet presAssocID="{7AA9F25D-DB58-4BCA-89EF-9A3DEB5566FC}" presName="horz1" presStyleCnt="0"/>
      <dgm:spPr/>
    </dgm:pt>
    <dgm:pt modelId="{295F63D4-57FF-4EBE-9874-6395CFFEC05E}" type="pres">
      <dgm:prSet presAssocID="{7AA9F25D-DB58-4BCA-89EF-9A3DEB5566FC}" presName="tx1" presStyleLbl="revTx" presStyleIdx="14" presStyleCnt="18"/>
      <dgm:spPr/>
    </dgm:pt>
    <dgm:pt modelId="{18A06C78-6A4B-4DA8-BF42-F523B8179FD8}" type="pres">
      <dgm:prSet presAssocID="{7AA9F25D-DB58-4BCA-89EF-9A3DEB5566FC}" presName="vert1" presStyleCnt="0"/>
      <dgm:spPr/>
    </dgm:pt>
    <dgm:pt modelId="{7A2592B3-4C09-4228-8202-F1A8C8896832}" type="pres">
      <dgm:prSet presAssocID="{182DE6EC-A459-45EC-96A7-3B6E71916484}" presName="vertSpace2a" presStyleCnt="0"/>
      <dgm:spPr/>
    </dgm:pt>
    <dgm:pt modelId="{D2B46604-9B8D-4922-B39F-A5721EA40EE9}" type="pres">
      <dgm:prSet presAssocID="{182DE6EC-A459-45EC-96A7-3B6E71916484}" presName="horz2" presStyleCnt="0"/>
      <dgm:spPr/>
    </dgm:pt>
    <dgm:pt modelId="{D25FA058-515E-403C-B8EB-954E20E8632A}" type="pres">
      <dgm:prSet presAssocID="{182DE6EC-A459-45EC-96A7-3B6E71916484}" presName="horzSpace2" presStyleCnt="0"/>
      <dgm:spPr/>
    </dgm:pt>
    <dgm:pt modelId="{06345260-73EA-4F59-99E0-8640224F0ECB}" type="pres">
      <dgm:prSet presAssocID="{182DE6EC-A459-45EC-96A7-3B6E71916484}" presName="tx2" presStyleLbl="revTx" presStyleIdx="15" presStyleCnt="18"/>
      <dgm:spPr/>
    </dgm:pt>
    <dgm:pt modelId="{772BA487-F072-4FCB-AC58-797A61971E49}" type="pres">
      <dgm:prSet presAssocID="{182DE6EC-A459-45EC-96A7-3B6E71916484}" presName="vert2" presStyleCnt="0"/>
      <dgm:spPr/>
    </dgm:pt>
    <dgm:pt modelId="{12E7C516-820D-4F55-BBA2-C2867319240C}" type="pres">
      <dgm:prSet presAssocID="{182DE6EC-A459-45EC-96A7-3B6E71916484}" presName="thinLine2b" presStyleLbl="callout" presStyleIdx="7" presStyleCnt="9"/>
      <dgm:spPr/>
    </dgm:pt>
    <dgm:pt modelId="{AB48ABF8-576F-4783-B6B6-5C1A53789B1B}" type="pres">
      <dgm:prSet presAssocID="{182DE6EC-A459-45EC-96A7-3B6E71916484}" presName="vertSpace2b" presStyleCnt="0"/>
      <dgm:spPr/>
    </dgm:pt>
    <dgm:pt modelId="{6201691A-9470-4616-854B-D370E937016D}" type="pres">
      <dgm:prSet presAssocID="{3AE51407-AAEF-4A9F-BEA4-29A858E93C1F}" presName="thickLine" presStyleLbl="alignNode1" presStyleIdx="8" presStyleCnt="9"/>
      <dgm:spPr/>
    </dgm:pt>
    <dgm:pt modelId="{86D2D6F1-107B-42D3-B75E-E91137E7FDE2}" type="pres">
      <dgm:prSet presAssocID="{3AE51407-AAEF-4A9F-BEA4-29A858E93C1F}" presName="horz1" presStyleCnt="0"/>
      <dgm:spPr/>
    </dgm:pt>
    <dgm:pt modelId="{6358BFD8-5693-467D-A3FA-3947FC305C0A}" type="pres">
      <dgm:prSet presAssocID="{3AE51407-AAEF-4A9F-BEA4-29A858E93C1F}" presName="tx1" presStyleLbl="revTx" presStyleIdx="16" presStyleCnt="18"/>
      <dgm:spPr/>
    </dgm:pt>
    <dgm:pt modelId="{95AC0CC9-C8B9-40F4-87D7-D1C929CB1DEC}" type="pres">
      <dgm:prSet presAssocID="{3AE51407-AAEF-4A9F-BEA4-29A858E93C1F}" presName="vert1" presStyleCnt="0"/>
      <dgm:spPr/>
    </dgm:pt>
    <dgm:pt modelId="{C0639D07-2176-4B3C-8281-7A9C4DA00FD0}" type="pres">
      <dgm:prSet presAssocID="{6C115656-F4C7-4026-B3CE-70B638660D0D}" presName="vertSpace2a" presStyleCnt="0"/>
      <dgm:spPr/>
    </dgm:pt>
    <dgm:pt modelId="{89930030-A8BF-454B-A121-E3023E91CE8C}" type="pres">
      <dgm:prSet presAssocID="{6C115656-F4C7-4026-B3CE-70B638660D0D}" presName="horz2" presStyleCnt="0"/>
      <dgm:spPr/>
    </dgm:pt>
    <dgm:pt modelId="{A0383B75-0C25-401A-8C35-946AEB953292}" type="pres">
      <dgm:prSet presAssocID="{6C115656-F4C7-4026-B3CE-70B638660D0D}" presName="horzSpace2" presStyleCnt="0"/>
      <dgm:spPr/>
    </dgm:pt>
    <dgm:pt modelId="{8E96192E-5C48-4468-B669-DA43941F4322}" type="pres">
      <dgm:prSet presAssocID="{6C115656-F4C7-4026-B3CE-70B638660D0D}" presName="tx2" presStyleLbl="revTx" presStyleIdx="17" presStyleCnt="18"/>
      <dgm:spPr/>
    </dgm:pt>
    <dgm:pt modelId="{FE18655B-8749-4452-939F-9F242A41E3AE}" type="pres">
      <dgm:prSet presAssocID="{6C115656-F4C7-4026-B3CE-70B638660D0D}" presName="vert2" presStyleCnt="0"/>
      <dgm:spPr/>
    </dgm:pt>
    <dgm:pt modelId="{534701A7-7983-42D6-91DC-1B27E585FDEB}" type="pres">
      <dgm:prSet presAssocID="{6C115656-F4C7-4026-B3CE-70B638660D0D}" presName="thinLine2b" presStyleLbl="callout" presStyleIdx="8" presStyleCnt="9"/>
      <dgm:spPr/>
    </dgm:pt>
    <dgm:pt modelId="{053FFCAE-24E4-4E3B-9CD4-9639321DEDA6}" type="pres">
      <dgm:prSet presAssocID="{6C115656-F4C7-4026-B3CE-70B638660D0D}" presName="vertSpace2b" presStyleCnt="0"/>
      <dgm:spPr/>
    </dgm:pt>
  </dgm:ptLst>
  <dgm:cxnLst>
    <dgm:cxn modelId="{BD41D101-5897-4570-BEBB-74BD296B4D97}" srcId="{CDC6C2A1-2D79-4EBB-B555-41139F9AB2CA}" destId="{4576AC54-FD27-400A-A982-727491C8481C}" srcOrd="0" destOrd="0" parTransId="{DF6A043D-443C-45DF-8E31-E6819C849CE2}" sibTransId="{B7639D18-2CB7-4042-A3C1-EA6F122D709A}"/>
    <dgm:cxn modelId="{B276D405-E32A-4AED-8F93-11C761C673FA}" srcId="{CCB1AE42-992C-407D-9D86-660EBD059594}" destId="{06697F99-74B0-485A-AC49-D0BDD314D6F0}" srcOrd="4" destOrd="0" parTransId="{BF635730-BE6B-46D4-952F-3083C994933F}" sibTransId="{45D407F9-7CDC-4590-94D1-280F215642F2}"/>
    <dgm:cxn modelId="{EA678C16-DC51-4A5E-BE0C-4A5D597EDD4F}" srcId="{CCB1AE42-992C-407D-9D86-660EBD059594}" destId="{5F8A20F6-9AD8-4E85-BF83-E98D4B1D9A5F}" srcOrd="6" destOrd="0" parTransId="{81AE9FD8-FC9A-4EA9-946E-65E6E1918885}" sibTransId="{A25ABCC9-FE79-4EE7-9F38-A27782A8BD38}"/>
    <dgm:cxn modelId="{A3290622-13A7-4ADB-85B4-18C05815973F}" srcId="{CCB1AE42-992C-407D-9D86-660EBD059594}" destId="{3AE51407-AAEF-4A9F-BEA4-29A858E93C1F}" srcOrd="8" destOrd="0" parTransId="{44B00687-C2B5-47AD-8716-FDFE904995AE}" sibTransId="{786ED45A-6102-46AB-BB99-98418F0696D6}"/>
    <dgm:cxn modelId="{92066822-A313-4527-BB1B-D703F5231766}" srcId="{7B44D818-B829-422C-9DE6-31098D129E2B}" destId="{795E0552-5F60-40FA-B0F3-F9679CB05AA6}" srcOrd="0" destOrd="0" parTransId="{E93867EB-25DA-4E6E-8479-523E201A3F23}" sibTransId="{D874A31B-7722-4C8E-ABB9-D9B837AE0BC5}"/>
    <dgm:cxn modelId="{34F4BB22-6CE4-45BC-9700-99ECB59DAA4F}" type="presOf" srcId="{3AE51407-AAEF-4A9F-BEA4-29A858E93C1F}" destId="{6358BFD8-5693-467D-A3FA-3947FC305C0A}" srcOrd="0" destOrd="0" presId="urn:microsoft.com/office/officeart/2008/layout/LinedList"/>
    <dgm:cxn modelId="{E8335233-D853-4CBB-BE10-95A158BB6CF1}" srcId="{CCB1AE42-992C-407D-9D86-660EBD059594}" destId="{CDC6C2A1-2D79-4EBB-B555-41139F9AB2CA}" srcOrd="2" destOrd="0" parTransId="{C4D6F131-4C5F-4BFC-902B-D1504A428DE6}" sibTransId="{1F26F0D5-2E2D-4EC1-827E-378B53CB11A9}"/>
    <dgm:cxn modelId="{5835145B-E238-484E-9252-475689A2DFA7}" type="presOf" srcId="{CB908F43-495C-413C-86E2-64F284FC4441}" destId="{9518D1E3-58EE-49F5-87C6-32FD683DDC1A}" srcOrd="0" destOrd="0" presId="urn:microsoft.com/office/officeart/2008/layout/LinedList"/>
    <dgm:cxn modelId="{3028A144-DA47-4BF2-AA99-676F8C3CF319}" type="presOf" srcId="{795E0552-5F60-40FA-B0F3-F9679CB05AA6}" destId="{254BCA7D-72A3-447A-BCC1-68BD73139FBA}" srcOrd="0" destOrd="0" presId="urn:microsoft.com/office/officeart/2008/layout/LinedList"/>
    <dgm:cxn modelId="{8318C365-C187-47F6-94B0-A875F3162BE3}" type="presOf" srcId="{6C115656-F4C7-4026-B3CE-70B638660D0D}" destId="{8E96192E-5C48-4468-B669-DA43941F4322}" srcOrd="0" destOrd="0" presId="urn:microsoft.com/office/officeart/2008/layout/LinedList"/>
    <dgm:cxn modelId="{9BECDA67-8BC5-4A29-A38E-4ED82CBE39AF}" srcId="{7AA9F25D-DB58-4BCA-89EF-9A3DEB5566FC}" destId="{182DE6EC-A459-45EC-96A7-3B6E71916484}" srcOrd="0" destOrd="0" parTransId="{4C13D56B-71DD-4F3A-90DA-C24660581212}" sibTransId="{6FF8F312-A325-46AE-BD08-51047B086FBC}"/>
    <dgm:cxn modelId="{0348FA49-C2AE-487D-B0B2-2B48153F8285}" srcId="{5F8A20F6-9AD8-4E85-BF83-E98D4B1D9A5F}" destId="{C8126399-4BDF-48AB-A339-B3FDC7F2B609}" srcOrd="0" destOrd="0" parTransId="{612C1F22-D82A-4919-A9E1-5411D66C594D}" sibTransId="{9EAAD88C-D730-438B-A7AA-A24AF523511C}"/>
    <dgm:cxn modelId="{7B08244A-FD4D-4A37-BAE8-DD2B8D47E87B}" type="presOf" srcId="{06697F99-74B0-485A-AC49-D0BDD314D6F0}" destId="{E7D4E531-A336-444B-8804-17129361EA88}" srcOrd="0" destOrd="0" presId="urn:microsoft.com/office/officeart/2008/layout/LinedList"/>
    <dgm:cxn modelId="{05893D4B-BB75-42BB-AF1E-1AF657876754}" type="presOf" srcId="{8DFA814A-2509-4AC5-9C8B-2ACC4D3ED6B0}" destId="{6CCE61A4-236E-4765-B225-393654C21B1B}" srcOrd="0" destOrd="0" presId="urn:microsoft.com/office/officeart/2008/layout/LinedList"/>
    <dgm:cxn modelId="{BF874A4C-5042-4E59-99FB-2615B4DEB4B6}" type="presOf" srcId="{0F2CC60E-D69C-42D0-BF67-4E2D9C1A1FE1}" destId="{887C7A8A-AF90-455A-A3EE-E780A514C736}" srcOrd="0" destOrd="0" presId="urn:microsoft.com/office/officeart/2008/layout/LinedList"/>
    <dgm:cxn modelId="{3DA8F96F-6DAC-4F3F-82BD-16B25BEF6213}" srcId="{9211323C-B00B-4379-9A33-F55F74CD7739}" destId="{CB908F43-495C-413C-86E2-64F284FC4441}" srcOrd="0" destOrd="0" parTransId="{8A788AD4-ED83-4456-A227-90846DED5D3E}" sibTransId="{7881580C-2DB7-41F0-8D4A-1678129D5712}"/>
    <dgm:cxn modelId="{FBA26172-B69E-4DBD-B831-BED33806B628}" srcId="{23EE38E1-B65F-43E6-A6E5-860819DD6567}" destId="{BFA45DDA-1F0C-4D49-A57A-998314EF646F}" srcOrd="0" destOrd="0" parTransId="{00C18658-8E79-4A7E-ACFD-45D9C05C92FE}" sibTransId="{ED87CB30-F218-46C7-AA98-12DFA2C2577B}"/>
    <dgm:cxn modelId="{163A2776-2B02-4297-98A8-FF4ED4192DC0}" type="presOf" srcId="{182DE6EC-A459-45EC-96A7-3B6E71916484}" destId="{06345260-73EA-4F59-99E0-8640224F0ECB}" srcOrd="0" destOrd="0" presId="urn:microsoft.com/office/officeart/2008/layout/LinedList"/>
    <dgm:cxn modelId="{1CA1F477-9E9F-4EF3-802F-F020CD6BA663}" type="presOf" srcId="{7AA9F25D-DB58-4BCA-89EF-9A3DEB5566FC}" destId="{295F63D4-57FF-4EBE-9874-6395CFFEC05E}" srcOrd="0" destOrd="0" presId="urn:microsoft.com/office/officeart/2008/layout/LinedList"/>
    <dgm:cxn modelId="{E6F7BC78-D3EA-4BD6-8DEB-71E46EE33295}" type="presOf" srcId="{CCB1AE42-992C-407D-9D86-660EBD059594}" destId="{33974AD7-69F6-4785-8C86-F2EC4177AE50}" srcOrd="0" destOrd="0" presId="urn:microsoft.com/office/officeart/2008/layout/LinedList"/>
    <dgm:cxn modelId="{23774C80-0B21-4069-A09B-A20EBB3A86EB}" srcId="{06697F99-74B0-485A-AC49-D0BDD314D6F0}" destId="{8DFA814A-2509-4AC5-9C8B-2ACC4D3ED6B0}" srcOrd="0" destOrd="0" parTransId="{56756A4F-79EC-4732-8A3F-B54C0C57190F}" sibTransId="{BCF9B7E9-FF51-4B29-B24D-E77F712E6A11}"/>
    <dgm:cxn modelId="{A0517987-4F24-4E95-B67E-BEF4A772EC84}" type="presOf" srcId="{49DB94F5-D1EC-45AC-824C-74DA469A4585}" destId="{FA32C191-4D53-4DED-B986-708835C70626}" srcOrd="0" destOrd="0" presId="urn:microsoft.com/office/officeart/2008/layout/LinedList"/>
    <dgm:cxn modelId="{16D44589-2BE8-4406-841C-226E7C172632}" type="presOf" srcId="{CDC6C2A1-2D79-4EBB-B555-41139F9AB2CA}" destId="{23100D3E-0608-4314-B11E-F35BF80845DA}" srcOrd="0" destOrd="0" presId="urn:microsoft.com/office/officeart/2008/layout/LinedList"/>
    <dgm:cxn modelId="{8FC13E90-7D6B-47A1-A00E-C89BB48A5C65}" srcId="{CCB1AE42-992C-407D-9D86-660EBD059594}" destId="{9211323C-B00B-4379-9A33-F55F74CD7739}" srcOrd="1" destOrd="0" parTransId="{11C98309-69E8-4E05-B616-A67B350CE4DD}" sibTransId="{0B322547-5587-4074-877A-B95431965142}"/>
    <dgm:cxn modelId="{828CA593-81A6-4D75-BEF5-862B8D2C3629}" srcId="{0F2CC60E-D69C-42D0-BF67-4E2D9C1A1FE1}" destId="{49DB94F5-D1EC-45AC-824C-74DA469A4585}" srcOrd="0" destOrd="0" parTransId="{01214040-A1B2-429A-9100-8A8ECEDABE3A}" sibTransId="{9F598337-4D6A-434A-A352-85295E1502C7}"/>
    <dgm:cxn modelId="{FCED4397-2DD0-472E-AFA6-CADAA900EB44}" type="presOf" srcId="{5F8A20F6-9AD8-4E85-BF83-E98D4B1D9A5F}" destId="{2F54B03D-CBA9-4E75-8AFD-1E75167D60AB}" srcOrd="0" destOrd="0" presId="urn:microsoft.com/office/officeart/2008/layout/LinedList"/>
    <dgm:cxn modelId="{EF124B98-CE06-455F-875C-DD12A07B312E}" type="presOf" srcId="{C8126399-4BDF-48AB-A339-B3FDC7F2B609}" destId="{546740F9-5C98-4F07-891B-6F99278211FC}" srcOrd="0" destOrd="0" presId="urn:microsoft.com/office/officeart/2008/layout/LinedList"/>
    <dgm:cxn modelId="{2036A8A2-D9C9-4B0A-9A01-82BB6BB6E7DC}" srcId="{CCB1AE42-992C-407D-9D86-660EBD059594}" destId="{7AA9F25D-DB58-4BCA-89EF-9A3DEB5566FC}" srcOrd="7" destOrd="0" parTransId="{9F51484A-11DD-4D89-8F10-4AC13738A793}" sibTransId="{7D89FC8D-FC57-48E5-B81D-61C87B9AD25C}"/>
    <dgm:cxn modelId="{392F50B5-4C54-4882-B03B-B56BB7AFB5B2}" type="presOf" srcId="{23EE38E1-B65F-43E6-A6E5-860819DD6567}" destId="{123B80D3-9D98-4C2F-B288-394B244CB2BE}" srcOrd="0" destOrd="0" presId="urn:microsoft.com/office/officeart/2008/layout/LinedList"/>
    <dgm:cxn modelId="{8C5FA7CA-2783-444E-BFD0-C353B5165CB2}" srcId="{CCB1AE42-992C-407D-9D86-660EBD059594}" destId="{7B44D818-B829-422C-9DE6-31098D129E2B}" srcOrd="0" destOrd="0" parTransId="{13E401AA-C97D-477A-BF3C-BD18AAC7914E}" sibTransId="{542E8834-5514-4311-9691-CF29E50D314B}"/>
    <dgm:cxn modelId="{C2A5C9D2-4FD2-4AB8-9726-EDC505E3DFA0}" type="presOf" srcId="{7B44D818-B829-422C-9DE6-31098D129E2B}" destId="{038212E9-6573-4BA7-A8E5-4744DE173126}" srcOrd="0" destOrd="0" presId="urn:microsoft.com/office/officeart/2008/layout/LinedList"/>
    <dgm:cxn modelId="{2FBD1CD7-C2B8-466F-BD62-249B8F9A280B}" type="presOf" srcId="{9211323C-B00B-4379-9A33-F55F74CD7739}" destId="{FF9FB996-EBB3-4A5B-AC47-C5AF44AEB436}" srcOrd="0" destOrd="0" presId="urn:microsoft.com/office/officeart/2008/layout/LinedList"/>
    <dgm:cxn modelId="{DB9382EA-B72B-4455-BE8A-35FF680921C7}" type="presOf" srcId="{BFA45DDA-1F0C-4D49-A57A-998314EF646F}" destId="{A667579A-E7D2-40F2-A084-B23280669951}" srcOrd="0" destOrd="0" presId="urn:microsoft.com/office/officeart/2008/layout/LinedList"/>
    <dgm:cxn modelId="{21CDDFF0-A771-4240-B7FE-49A881A84321}" srcId="{CCB1AE42-992C-407D-9D86-660EBD059594}" destId="{23EE38E1-B65F-43E6-A6E5-860819DD6567}" srcOrd="5" destOrd="0" parTransId="{CA9460A9-17DD-43CA-AED1-957060577216}" sibTransId="{68CDF50D-7A36-49B5-B8D8-AE75EFA76204}"/>
    <dgm:cxn modelId="{B4D9C0F2-9EDC-46CA-B3D5-2E45A882ED12}" type="presOf" srcId="{4576AC54-FD27-400A-A982-727491C8481C}" destId="{1861D74F-7E72-4C9C-8C78-0506D390BF93}" srcOrd="0" destOrd="0" presId="urn:microsoft.com/office/officeart/2008/layout/LinedList"/>
    <dgm:cxn modelId="{6DA1B7FD-BB5E-457F-824A-D35D9D0A4592}" srcId="{3AE51407-AAEF-4A9F-BEA4-29A858E93C1F}" destId="{6C115656-F4C7-4026-B3CE-70B638660D0D}" srcOrd="0" destOrd="0" parTransId="{B3DC6CA9-BA83-4873-85F9-A739260B7547}" sibTransId="{D5F22228-4A66-4E5F-8D95-90B0C0D31DFF}"/>
    <dgm:cxn modelId="{E796E5FD-8FDD-4687-A566-BFFC5CFDDBBF}" srcId="{CCB1AE42-992C-407D-9D86-660EBD059594}" destId="{0F2CC60E-D69C-42D0-BF67-4E2D9C1A1FE1}" srcOrd="3" destOrd="0" parTransId="{DF450AA0-68E7-4651-8C32-A48B55D32746}" sibTransId="{1679590C-6F2D-46B0-BA2D-7AB81BD311B9}"/>
    <dgm:cxn modelId="{BB4E2509-D4B1-404A-812B-402D963D53C5}" type="presParOf" srcId="{33974AD7-69F6-4785-8C86-F2EC4177AE50}" destId="{E1E612C0-3E07-40E6-A809-B8101677CC57}" srcOrd="0" destOrd="0" presId="urn:microsoft.com/office/officeart/2008/layout/LinedList"/>
    <dgm:cxn modelId="{62C806D9-02BA-4C48-808D-BCB5FC58AB7D}" type="presParOf" srcId="{33974AD7-69F6-4785-8C86-F2EC4177AE50}" destId="{8C749DBC-09BE-41DC-9C1B-65F6C92CF652}" srcOrd="1" destOrd="0" presId="urn:microsoft.com/office/officeart/2008/layout/LinedList"/>
    <dgm:cxn modelId="{EB37587C-1C0E-46C3-A830-AF1EAD2DB46D}" type="presParOf" srcId="{8C749DBC-09BE-41DC-9C1B-65F6C92CF652}" destId="{038212E9-6573-4BA7-A8E5-4744DE173126}" srcOrd="0" destOrd="0" presId="urn:microsoft.com/office/officeart/2008/layout/LinedList"/>
    <dgm:cxn modelId="{1CCEBCF4-0948-4752-9EBA-BC74FB6F31C2}" type="presParOf" srcId="{8C749DBC-09BE-41DC-9C1B-65F6C92CF652}" destId="{C55D813E-89AD-4658-96F7-BD8BC9A802CB}" srcOrd="1" destOrd="0" presId="urn:microsoft.com/office/officeart/2008/layout/LinedList"/>
    <dgm:cxn modelId="{BA336E54-2DF1-463F-841C-52D9DD988D60}" type="presParOf" srcId="{C55D813E-89AD-4658-96F7-BD8BC9A802CB}" destId="{68F3363A-8DD2-4D9E-8153-164456B6DD3A}" srcOrd="0" destOrd="0" presId="urn:microsoft.com/office/officeart/2008/layout/LinedList"/>
    <dgm:cxn modelId="{5232A97D-13A0-49A0-B04D-7830D618DA17}" type="presParOf" srcId="{C55D813E-89AD-4658-96F7-BD8BC9A802CB}" destId="{9F6BDC8E-66C5-4938-821E-240C67EE8DAE}" srcOrd="1" destOrd="0" presId="urn:microsoft.com/office/officeart/2008/layout/LinedList"/>
    <dgm:cxn modelId="{DCACB2B8-E81B-4F76-95EF-1EFE94439AF1}" type="presParOf" srcId="{9F6BDC8E-66C5-4938-821E-240C67EE8DAE}" destId="{92422181-A9B2-4998-8F6D-89920AEE1483}" srcOrd="0" destOrd="0" presId="urn:microsoft.com/office/officeart/2008/layout/LinedList"/>
    <dgm:cxn modelId="{C339D6EC-3D5C-45CB-9157-AF6619965075}" type="presParOf" srcId="{9F6BDC8E-66C5-4938-821E-240C67EE8DAE}" destId="{254BCA7D-72A3-447A-BCC1-68BD73139FBA}" srcOrd="1" destOrd="0" presId="urn:microsoft.com/office/officeart/2008/layout/LinedList"/>
    <dgm:cxn modelId="{E4D15E2B-2695-4274-969F-F21B9ADF1AD2}" type="presParOf" srcId="{9F6BDC8E-66C5-4938-821E-240C67EE8DAE}" destId="{668CF8B1-5ED8-44D5-8E8D-6AC121BCE1DF}" srcOrd="2" destOrd="0" presId="urn:microsoft.com/office/officeart/2008/layout/LinedList"/>
    <dgm:cxn modelId="{093C8B53-B4A5-4C2F-8A18-F1CCA920B0AC}" type="presParOf" srcId="{C55D813E-89AD-4658-96F7-BD8BC9A802CB}" destId="{279F6921-9466-4B3C-A507-1787C8977AE1}" srcOrd="2" destOrd="0" presId="urn:microsoft.com/office/officeart/2008/layout/LinedList"/>
    <dgm:cxn modelId="{D9DEE483-6775-46CC-B643-E2EB0136FD3F}" type="presParOf" srcId="{C55D813E-89AD-4658-96F7-BD8BC9A802CB}" destId="{7B80FCE6-690E-41FB-828F-8A723A858359}" srcOrd="3" destOrd="0" presId="urn:microsoft.com/office/officeart/2008/layout/LinedList"/>
    <dgm:cxn modelId="{C6F4F526-035E-4F28-AAE3-47E303FBE9B8}" type="presParOf" srcId="{33974AD7-69F6-4785-8C86-F2EC4177AE50}" destId="{805F9F0A-7EEB-4D16-BB73-8512BC66690A}" srcOrd="2" destOrd="0" presId="urn:microsoft.com/office/officeart/2008/layout/LinedList"/>
    <dgm:cxn modelId="{090D731C-DEA6-4A6D-8D64-093879EAFFA2}" type="presParOf" srcId="{33974AD7-69F6-4785-8C86-F2EC4177AE50}" destId="{5A0C4AE3-4D60-4539-884D-836625F02EE8}" srcOrd="3" destOrd="0" presId="urn:microsoft.com/office/officeart/2008/layout/LinedList"/>
    <dgm:cxn modelId="{CB9E5F8F-4214-406F-84EB-8763BCF0CD96}" type="presParOf" srcId="{5A0C4AE3-4D60-4539-884D-836625F02EE8}" destId="{FF9FB996-EBB3-4A5B-AC47-C5AF44AEB436}" srcOrd="0" destOrd="0" presId="urn:microsoft.com/office/officeart/2008/layout/LinedList"/>
    <dgm:cxn modelId="{2AF5A2C3-E0BD-45B7-9256-F83DF077EA1B}" type="presParOf" srcId="{5A0C4AE3-4D60-4539-884D-836625F02EE8}" destId="{0F8754EC-FCFD-4F79-A372-771B9AF899D6}" srcOrd="1" destOrd="0" presId="urn:microsoft.com/office/officeart/2008/layout/LinedList"/>
    <dgm:cxn modelId="{BF26B5FE-E3EC-47E3-93FC-E1AD94148318}" type="presParOf" srcId="{0F8754EC-FCFD-4F79-A372-771B9AF899D6}" destId="{5C0C8E89-995C-4452-9FD6-907229854C04}" srcOrd="0" destOrd="0" presId="urn:microsoft.com/office/officeart/2008/layout/LinedList"/>
    <dgm:cxn modelId="{E5326AA3-F968-4B5B-B74B-7D4CA3A9FAE3}" type="presParOf" srcId="{0F8754EC-FCFD-4F79-A372-771B9AF899D6}" destId="{5D6A9C73-D8AF-46FD-AFC2-07B9111BAE88}" srcOrd="1" destOrd="0" presId="urn:microsoft.com/office/officeart/2008/layout/LinedList"/>
    <dgm:cxn modelId="{A47E4F5D-87B3-4224-B6A6-33D9CD188C58}" type="presParOf" srcId="{5D6A9C73-D8AF-46FD-AFC2-07B9111BAE88}" destId="{2DF6CFB3-E490-4352-8AA1-AE8B66737714}" srcOrd="0" destOrd="0" presId="urn:microsoft.com/office/officeart/2008/layout/LinedList"/>
    <dgm:cxn modelId="{4B64D20B-D690-4786-9098-855A51D4AECB}" type="presParOf" srcId="{5D6A9C73-D8AF-46FD-AFC2-07B9111BAE88}" destId="{9518D1E3-58EE-49F5-87C6-32FD683DDC1A}" srcOrd="1" destOrd="0" presId="urn:microsoft.com/office/officeart/2008/layout/LinedList"/>
    <dgm:cxn modelId="{86C1F52D-1680-48BA-94F4-555660BF26C6}" type="presParOf" srcId="{5D6A9C73-D8AF-46FD-AFC2-07B9111BAE88}" destId="{DB5B153A-0535-4BAD-A007-E7A227706EA4}" srcOrd="2" destOrd="0" presId="urn:microsoft.com/office/officeart/2008/layout/LinedList"/>
    <dgm:cxn modelId="{7A3F6FCC-8185-4123-8FF5-9E306397D438}" type="presParOf" srcId="{0F8754EC-FCFD-4F79-A372-771B9AF899D6}" destId="{213A9729-73D0-4D8F-9111-8531CB2BD503}" srcOrd="2" destOrd="0" presId="urn:microsoft.com/office/officeart/2008/layout/LinedList"/>
    <dgm:cxn modelId="{DA38FDA4-46A8-41DF-A3CC-716EA637E1EA}" type="presParOf" srcId="{0F8754EC-FCFD-4F79-A372-771B9AF899D6}" destId="{3686B40E-9ACF-4A4D-879A-CDC020B5B8DA}" srcOrd="3" destOrd="0" presId="urn:microsoft.com/office/officeart/2008/layout/LinedList"/>
    <dgm:cxn modelId="{41294045-F650-4E35-979A-170C5CA13878}" type="presParOf" srcId="{33974AD7-69F6-4785-8C86-F2EC4177AE50}" destId="{226F014A-0255-4EF2-9941-98E159E57A07}" srcOrd="4" destOrd="0" presId="urn:microsoft.com/office/officeart/2008/layout/LinedList"/>
    <dgm:cxn modelId="{F1465986-4E1B-4C9C-9818-9853F75EB2BD}" type="presParOf" srcId="{33974AD7-69F6-4785-8C86-F2EC4177AE50}" destId="{FB4B70B2-08E7-49E2-B957-B39C5D1C330B}" srcOrd="5" destOrd="0" presId="urn:microsoft.com/office/officeart/2008/layout/LinedList"/>
    <dgm:cxn modelId="{17D3B466-ABBD-453A-898C-4F73068E6627}" type="presParOf" srcId="{FB4B70B2-08E7-49E2-B957-B39C5D1C330B}" destId="{23100D3E-0608-4314-B11E-F35BF80845DA}" srcOrd="0" destOrd="0" presId="urn:microsoft.com/office/officeart/2008/layout/LinedList"/>
    <dgm:cxn modelId="{D8218E47-4763-4752-94B3-1A582E6756C0}" type="presParOf" srcId="{FB4B70B2-08E7-49E2-B957-B39C5D1C330B}" destId="{9F11039E-9BAA-4E0B-A17A-B7ECA01E6AB6}" srcOrd="1" destOrd="0" presId="urn:microsoft.com/office/officeart/2008/layout/LinedList"/>
    <dgm:cxn modelId="{76C98BCC-81E7-4723-9101-0DB3A33D4397}" type="presParOf" srcId="{9F11039E-9BAA-4E0B-A17A-B7ECA01E6AB6}" destId="{682EDF22-84F8-40B0-81BB-1804914BAEC1}" srcOrd="0" destOrd="0" presId="urn:microsoft.com/office/officeart/2008/layout/LinedList"/>
    <dgm:cxn modelId="{F0A0770F-2233-42C5-940B-D7B6614C2EA9}" type="presParOf" srcId="{9F11039E-9BAA-4E0B-A17A-B7ECA01E6AB6}" destId="{C412007E-C2CC-41D4-825F-CF209D3A348D}" srcOrd="1" destOrd="0" presId="urn:microsoft.com/office/officeart/2008/layout/LinedList"/>
    <dgm:cxn modelId="{944E9BE1-0CF2-4C58-8415-923F05D3F872}" type="presParOf" srcId="{C412007E-C2CC-41D4-825F-CF209D3A348D}" destId="{6FA58555-BBB6-469C-9D2A-7131B9BE61F8}" srcOrd="0" destOrd="0" presId="urn:microsoft.com/office/officeart/2008/layout/LinedList"/>
    <dgm:cxn modelId="{9D1F1660-AB39-469A-A85C-6C236BBDF2BE}" type="presParOf" srcId="{C412007E-C2CC-41D4-825F-CF209D3A348D}" destId="{1861D74F-7E72-4C9C-8C78-0506D390BF93}" srcOrd="1" destOrd="0" presId="urn:microsoft.com/office/officeart/2008/layout/LinedList"/>
    <dgm:cxn modelId="{2B2F6A91-2C50-4D67-8FDE-C3BF8D8280C0}" type="presParOf" srcId="{C412007E-C2CC-41D4-825F-CF209D3A348D}" destId="{A18298C0-4A7E-4E84-A101-EA098135FDC3}" srcOrd="2" destOrd="0" presId="urn:microsoft.com/office/officeart/2008/layout/LinedList"/>
    <dgm:cxn modelId="{FA1D2F71-959F-45BA-B0D2-91981174A850}" type="presParOf" srcId="{9F11039E-9BAA-4E0B-A17A-B7ECA01E6AB6}" destId="{35D17BE2-9BCA-4488-BBEF-4EFF8BFF0FEE}" srcOrd="2" destOrd="0" presId="urn:microsoft.com/office/officeart/2008/layout/LinedList"/>
    <dgm:cxn modelId="{1427E75D-7389-4BF0-BBCF-946A8B0808E4}" type="presParOf" srcId="{9F11039E-9BAA-4E0B-A17A-B7ECA01E6AB6}" destId="{27C5A226-AA32-41C0-96A7-463F0DC28244}" srcOrd="3" destOrd="0" presId="urn:microsoft.com/office/officeart/2008/layout/LinedList"/>
    <dgm:cxn modelId="{9687F9FD-B208-4F1B-B9DE-1A49EEDA2499}" type="presParOf" srcId="{33974AD7-69F6-4785-8C86-F2EC4177AE50}" destId="{0F19A811-0309-4900-8E29-213637FAFCAE}" srcOrd="6" destOrd="0" presId="urn:microsoft.com/office/officeart/2008/layout/LinedList"/>
    <dgm:cxn modelId="{23C0E2EE-049C-4AF9-8996-6755E0731C7C}" type="presParOf" srcId="{33974AD7-69F6-4785-8C86-F2EC4177AE50}" destId="{FD7E62DF-7F13-45B5-9D91-38220418EAFE}" srcOrd="7" destOrd="0" presId="urn:microsoft.com/office/officeart/2008/layout/LinedList"/>
    <dgm:cxn modelId="{D8A4AC13-683F-4CB1-8676-D9420763E1BE}" type="presParOf" srcId="{FD7E62DF-7F13-45B5-9D91-38220418EAFE}" destId="{887C7A8A-AF90-455A-A3EE-E780A514C736}" srcOrd="0" destOrd="0" presId="urn:microsoft.com/office/officeart/2008/layout/LinedList"/>
    <dgm:cxn modelId="{40FED785-FA6F-4615-8089-69A6B21373BD}" type="presParOf" srcId="{FD7E62DF-7F13-45B5-9D91-38220418EAFE}" destId="{B17DA20C-1C49-41D6-B865-74CD3AEEF019}" srcOrd="1" destOrd="0" presId="urn:microsoft.com/office/officeart/2008/layout/LinedList"/>
    <dgm:cxn modelId="{8AE7389F-3C29-46EF-A8C8-382FD9C9DBD3}" type="presParOf" srcId="{B17DA20C-1C49-41D6-B865-74CD3AEEF019}" destId="{E82DD181-1DE7-45B0-82B8-28943020BE98}" srcOrd="0" destOrd="0" presId="urn:microsoft.com/office/officeart/2008/layout/LinedList"/>
    <dgm:cxn modelId="{F573CE5A-877F-46AF-9505-C19B473D422C}" type="presParOf" srcId="{B17DA20C-1C49-41D6-B865-74CD3AEEF019}" destId="{8743D428-8C81-4725-957A-55FDC0E6CBD6}" srcOrd="1" destOrd="0" presId="urn:microsoft.com/office/officeart/2008/layout/LinedList"/>
    <dgm:cxn modelId="{2D0BEEF4-7307-4EF3-850C-0114E0CC6731}" type="presParOf" srcId="{8743D428-8C81-4725-957A-55FDC0E6CBD6}" destId="{842C2424-0CB2-4746-A795-C5022C6FAA19}" srcOrd="0" destOrd="0" presId="urn:microsoft.com/office/officeart/2008/layout/LinedList"/>
    <dgm:cxn modelId="{2CACCF63-3C10-40E5-97B6-4065192F98FA}" type="presParOf" srcId="{8743D428-8C81-4725-957A-55FDC0E6CBD6}" destId="{FA32C191-4D53-4DED-B986-708835C70626}" srcOrd="1" destOrd="0" presId="urn:microsoft.com/office/officeart/2008/layout/LinedList"/>
    <dgm:cxn modelId="{0A80E289-5C19-4BB8-98DB-F9364B1F4B12}" type="presParOf" srcId="{8743D428-8C81-4725-957A-55FDC0E6CBD6}" destId="{D54408F6-7B71-4C9D-BBB4-295179805EF0}" srcOrd="2" destOrd="0" presId="urn:microsoft.com/office/officeart/2008/layout/LinedList"/>
    <dgm:cxn modelId="{ED791105-6CA1-4C10-86FB-D56FA5A6E2B9}" type="presParOf" srcId="{B17DA20C-1C49-41D6-B865-74CD3AEEF019}" destId="{E305B2E4-C14A-4B05-A12B-9647245F5519}" srcOrd="2" destOrd="0" presId="urn:microsoft.com/office/officeart/2008/layout/LinedList"/>
    <dgm:cxn modelId="{AE0A3C80-1811-40EA-BF11-D41B35C16C2B}" type="presParOf" srcId="{B17DA20C-1C49-41D6-B865-74CD3AEEF019}" destId="{6ABFA3ED-0187-4017-A896-55053C73C124}" srcOrd="3" destOrd="0" presId="urn:microsoft.com/office/officeart/2008/layout/LinedList"/>
    <dgm:cxn modelId="{9B8D9DAA-DD3C-4754-8F8E-B8CF92D509F6}" type="presParOf" srcId="{33974AD7-69F6-4785-8C86-F2EC4177AE50}" destId="{C7EAA3E0-81F2-4E0B-AD59-60ACD8C2D0B3}" srcOrd="8" destOrd="0" presId="urn:microsoft.com/office/officeart/2008/layout/LinedList"/>
    <dgm:cxn modelId="{0D8787FC-B66A-40CA-9200-E33DE46B5D06}" type="presParOf" srcId="{33974AD7-69F6-4785-8C86-F2EC4177AE50}" destId="{BE55C1F7-8BDF-4970-A560-EC9A9C7CC69A}" srcOrd="9" destOrd="0" presId="urn:microsoft.com/office/officeart/2008/layout/LinedList"/>
    <dgm:cxn modelId="{FB1960DB-E9B7-4B19-9FC3-969D0216D97C}" type="presParOf" srcId="{BE55C1F7-8BDF-4970-A560-EC9A9C7CC69A}" destId="{E7D4E531-A336-444B-8804-17129361EA88}" srcOrd="0" destOrd="0" presId="urn:microsoft.com/office/officeart/2008/layout/LinedList"/>
    <dgm:cxn modelId="{03BB44AB-0276-4930-A44F-2ADF3F3D233F}" type="presParOf" srcId="{BE55C1F7-8BDF-4970-A560-EC9A9C7CC69A}" destId="{588FA750-B21B-4510-9B37-0DCC5179A6BC}" srcOrd="1" destOrd="0" presId="urn:microsoft.com/office/officeart/2008/layout/LinedList"/>
    <dgm:cxn modelId="{2435762D-597B-48BD-8F83-B568C678B4AE}" type="presParOf" srcId="{588FA750-B21B-4510-9B37-0DCC5179A6BC}" destId="{733DE2BE-F5D3-45DF-A43E-8DD7B92AA1B2}" srcOrd="0" destOrd="0" presId="urn:microsoft.com/office/officeart/2008/layout/LinedList"/>
    <dgm:cxn modelId="{DDFF2A30-6ED7-431B-A157-8C12B2566971}" type="presParOf" srcId="{588FA750-B21B-4510-9B37-0DCC5179A6BC}" destId="{EB245419-BA8D-48B1-A50F-7F2F7398F3E2}" srcOrd="1" destOrd="0" presId="urn:microsoft.com/office/officeart/2008/layout/LinedList"/>
    <dgm:cxn modelId="{2D765F10-1578-4235-9322-BF2957C494FE}" type="presParOf" srcId="{EB245419-BA8D-48B1-A50F-7F2F7398F3E2}" destId="{F8071B77-4432-437D-9E7F-F789D67D71E9}" srcOrd="0" destOrd="0" presId="urn:microsoft.com/office/officeart/2008/layout/LinedList"/>
    <dgm:cxn modelId="{DA5BFA2F-B0CA-4A83-A216-66A966EF97FD}" type="presParOf" srcId="{EB245419-BA8D-48B1-A50F-7F2F7398F3E2}" destId="{6CCE61A4-236E-4765-B225-393654C21B1B}" srcOrd="1" destOrd="0" presId="urn:microsoft.com/office/officeart/2008/layout/LinedList"/>
    <dgm:cxn modelId="{EEF5D0DB-C018-4D3C-AB51-477589E7E6E6}" type="presParOf" srcId="{EB245419-BA8D-48B1-A50F-7F2F7398F3E2}" destId="{543CB8A3-7FBF-419E-84E0-9CFAE9679DC7}" srcOrd="2" destOrd="0" presId="urn:microsoft.com/office/officeart/2008/layout/LinedList"/>
    <dgm:cxn modelId="{90AB4A64-105C-4753-B968-DAB70902B3B5}" type="presParOf" srcId="{588FA750-B21B-4510-9B37-0DCC5179A6BC}" destId="{524B495F-D8A2-4260-A85F-E217CB439491}" srcOrd="2" destOrd="0" presId="urn:microsoft.com/office/officeart/2008/layout/LinedList"/>
    <dgm:cxn modelId="{83E0095F-C0D2-4A8B-B7B3-81978C12EF50}" type="presParOf" srcId="{588FA750-B21B-4510-9B37-0DCC5179A6BC}" destId="{537BDC34-8452-4AEF-AC87-3873EA91AE7E}" srcOrd="3" destOrd="0" presId="urn:microsoft.com/office/officeart/2008/layout/LinedList"/>
    <dgm:cxn modelId="{B5774E75-BDE2-4A79-B99E-65F77BD7532D}" type="presParOf" srcId="{33974AD7-69F6-4785-8C86-F2EC4177AE50}" destId="{0A94583D-4E23-4321-AA52-56CF4D5CC50C}" srcOrd="10" destOrd="0" presId="urn:microsoft.com/office/officeart/2008/layout/LinedList"/>
    <dgm:cxn modelId="{32B3C17A-1E49-48D7-8DEC-AF9DD2484E53}" type="presParOf" srcId="{33974AD7-69F6-4785-8C86-F2EC4177AE50}" destId="{36818C41-5D73-4C6A-8DA6-399F97563850}" srcOrd="11" destOrd="0" presId="urn:microsoft.com/office/officeart/2008/layout/LinedList"/>
    <dgm:cxn modelId="{00B2AD9B-7466-4AA0-8BE6-225A69F90C6F}" type="presParOf" srcId="{36818C41-5D73-4C6A-8DA6-399F97563850}" destId="{123B80D3-9D98-4C2F-B288-394B244CB2BE}" srcOrd="0" destOrd="0" presId="urn:microsoft.com/office/officeart/2008/layout/LinedList"/>
    <dgm:cxn modelId="{DD34B2C7-E03D-4F12-9BC7-383AAD3D97E3}" type="presParOf" srcId="{36818C41-5D73-4C6A-8DA6-399F97563850}" destId="{5517832E-1580-4B0A-A2A4-8F398AA29F4B}" srcOrd="1" destOrd="0" presId="urn:microsoft.com/office/officeart/2008/layout/LinedList"/>
    <dgm:cxn modelId="{B1F1E0D0-6090-40E7-A2AA-B8F28ACC7E70}" type="presParOf" srcId="{5517832E-1580-4B0A-A2A4-8F398AA29F4B}" destId="{799C93D8-7AC8-4909-87B2-8F5C40939F22}" srcOrd="0" destOrd="0" presId="urn:microsoft.com/office/officeart/2008/layout/LinedList"/>
    <dgm:cxn modelId="{60AEFD37-70BA-4257-8CB3-92491383B7D6}" type="presParOf" srcId="{5517832E-1580-4B0A-A2A4-8F398AA29F4B}" destId="{823E4484-FE42-4DDE-A8EB-384F05D72B86}" srcOrd="1" destOrd="0" presId="urn:microsoft.com/office/officeart/2008/layout/LinedList"/>
    <dgm:cxn modelId="{375D78EB-E582-4938-88F8-239110ACD9FA}" type="presParOf" srcId="{823E4484-FE42-4DDE-A8EB-384F05D72B86}" destId="{62D97D63-11BB-45E4-83BA-97A1B6121ACE}" srcOrd="0" destOrd="0" presId="urn:microsoft.com/office/officeart/2008/layout/LinedList"/>
    <dgm:cxn modelId="{8871402B-BEE1-4F1F-BCC1-26A223FC8C56}" type="presParOf" srcId="{823E4484-FE42-4DDE-A8EB-384F05D72B86}" destId="{A667579A-E7D2-40F2-A084-B23280669951}" srcOrd="1" destOrd="0" presId="urn:microsoft.com/office/officeart/2008/layout/LinedList"/>
    <dgm:cxn modelId="{80ABD975-71CE-463E-AC29-255F68F58C66}" type="presParOf" srcId="{823E4484-FE42-4DDE-A8EB-384F05D72B86}" destId="{D73200F4-0F71-48C8-B989-84DB6C84CBE4}" srcOrd="2" destOrd="0" presId="urn:microsoft.com/office/officeart/2008/layout/LinedList"/>
    <dgm:cxn modelId="{B2DD4D08-810B-4C7E-8DBD-6BFD9C4E704B}" type="presParOf" srcId="{5517832E-1580-4B0A-A2A4-8F398AA29F4B}" destId="{159DE6E9-4D02-4C0D-937B-418C580C6FA4}" srcOrd="2" destOrd="0" presId="urn:microsoft.com/office/officeart/2008/layout/LinedList"/>
    <dgm:cxn modelId="{3DEC8733-BD6E-4111-BBF6-A59B1005582A}" type="presParOf" srcId="{5517832E-1580-4B0A-A2A4-8F398AA29F4B}" destId="{8763C265-1DF3-49CA-B054-E4F87F7EAEDC}" srcOrd="3" destOrd="0" presId="urn:microsoft.com/office/officeart/2008/layout/LinedList"/>
    <dgm:cxn modelId="{A80F44F4-B95E-4382-BF7F-767E93AC1005}" type="presParOf" srcId="{33974AD7-69F6-4785-8C86-F2EC4177AE50}" destId="{3C5D2623-5D67-440A-9959-26FCAF81B430}" srcOrd="12" destOrd="0" presId="urn:microsoft.com/office/officeart/2008/layout/LinedList"/>
    <dgm:cxn modelId="{9BD55E5B-8AFC-47B8-A6A4-04499C9E63CF}" type="presParOf" srcId="{33974AD7-69F6-4785-8C86-F2EC4177AE50}" destId="{F270D3E4-19DD-4CA6-A224-49DD317FEEBE}" srcOrd="13" destOrd="0" presId="urn:microsoft.com/office/officeart/2008/layout/LinedList"/>
    <dgm:cxn modelId="{9526DA75-46B1-4B8B-9C87-51A5EE476D50}" type="presParOf" srcId="{F270D3E4-19DD-4CA6-A224-49DD317FEEBE}" destId="{2F54B03D-CBA9-4E75-8AFD-1E75167D60AB}" srcOrd="0" destOrd="0" presId="urn:microsoft.com/office/officeart/2008/layout/LinedList"/>
    <dgm:cxn modelId="{69A16664-2519-4CC6-B2D6-FF2E56CFF4B7}" type="presParOf" srcId="{F270D3E4-19DD-4CA6-A224-49DD317FEEBE}" destId="{363D73EF-2947-469D-BCD4-4C0960C9877A}" srcOrd="1" destOrd="0" presId="urn:microsoft.com/office/officeart/2008/layout/LinedList"/>
    <dgm:cxn modelId="{BFB17690-5876-4508-9391-DAC432EB5FB8}" type="presParOf" srcId="{363D73EF-2947-469D-BCD4-4C0960C9877A}" destId="{47757397-96F4-4103-B973-CE3F3F1A6C05}" srcOrd="0" destOrd="0" presId="urn:microsoft.com/office/officeart/2008/layout/LinedList"/>
    <dgm:cxn modelId="{10200D27-9CB9-4A96-9F4C-B2CF14AF798E}" type="presParOf" srcId="{363D73EF-2947-469D-BCD4-4C0960C9877A}" destId="{15A73494-63E7-498D-BF1B-E1FFDEAF0804}" srcOrd="1" destOrd="0" presId="urn:microsoft.com/office/officeart/2008/layout/LinedList"/>
    <dgm:cxn modelId="{892828B7-A5FF-4550-AF89-E10A86139929}" type="presParOf" srcId="{15A73494-63E7-498D-BF1B-E1FFDEAF0804}" destId="{BBC60CE3-7F42-462C-9B93-6E220DB3A640}" srcOrd="0" destOrd="0" presId="urn:microsoft.com/office/officeart/2008/layout/LinedList"/>
    <dgm:cxn modelId="{4EAF22BA-3FB6-416F-8243-AFCCEFEB4449}" type="presParOf" srcId="{15A73494-63E7-498D-BF1B-E1FFDEAF0804}" destId="{546740F9-5C98-4F07-891B-6F99278211FC}" srcOrd="1" destOrd="0" presId="urn:microsoft.com/office/officeart/2008/layout/LinedList"/>
    <dgm:cxn modelId="{0F488659-6C30-4942-9097-E1B4257BB69A}" type="presParOf" srcId="{15A73494-63E7-498D-BF1B-E1FFDEAF0804}" destId="{3F5D3749-5C2C-4AD1-A215-BA41D7F76413}" srcOrd="2" destOrd="0" presId="urn:microsoft.com/office/officeart/2008/layout/LinedList"/>
    <dgm:cxn modelId="{F83C88F3-534B-4A7A-8B72-6B1DBADB5928}" type="presParOf" srcId="{363D73EF-2947-469D-BCD4-4C0960C9877A}" destId="{043437AE-94D7-410D-AFDE-A17F9CA500F5}" srcOrd="2" destOrd="0" presId="urn:microsoft.com/office/officeart/2008/layout/LinedList"/>
    <dgm:cxn modelId="{D2A3FC20-E8A8-4AB5-A5EA-DB6DA54FCC2B}" type="presParOf" srcId="{363D73EF-2947-469D-BCD4-4C0960C9877A}" destId="{AF64AB7E-C851-4BF6-B584-C0E87C71C365}" srcOrd="3" destOrd="0" presId="urn:microsoft.com/office/officeart/2008/layout/LinedList"/>
    <dgm:cxn modelId="{A8F940F6-1A69-4CE8-B14F-A489AF432F90}" type="presParOf" srcId="{33974AD7-69F6-4785-8C86-F2EC4177AE50}" destId="{45625FBA-134E-4C91-B419-1AE6380DEF1F}" srcOrd="14" destOrd="0" presId="urn:microsoft.com/office/officeart/2008/layout/LinedList"/>
    <dgm:cxn modelId="{0ED636B0-8626-43F9-A950-92F1563C219C}" type="presParOf" srcId="{33974AD7-69F6-4785-8C86-F2EC4177AE50}" destId="{C0FD0433-D719-443E-B636-B5B215F65E25}" srcOrd="15" destOrd="0" presId="urn:microsoft.com/office/officeart/2008/layout/LinedList"/>
    <dgm:cxn modelId="{D141B560-5671-46CB-ACD7-DDBB7A270135}" type="presParOf" srcId="{C0FD0433-D719-443E-B636-B5B215F65E25}" destId="{295F63D4-57FF-4EBE-9874-6395CFFEC05E}" srcOrd="0" destOrd="0" presId="urn:microsoft.com/office/officeart/2008/layout/LinedList"/>
    <dgm:cxn modelId="{5677D84C-F156-4417-8665-C88576DB844B}" type="presParOf" srcId="{C0FD0433-D719-443E-B636-B5B215F65E25}" destId="{18A06C78-6A4B-4DA8-BF42-F523B8179FD8}" srcOrd="1" destOrd="0" presId="urn:microsoft.com/office/officeart/2008/layout/LinedList"/>
    <dgm:cxn modelId="{00A02722-6D52-4B6F-A501-E5C11116CBB8}" type="presParOf" srcId="{18A06C78-6A4B-4DA8-BF42-F523B8179FD8}" destId="{7A2592B3-4C09-4228-8202-F1A8C8896832}" srcOrd="0" destOrd="0" presId="urn:microsoft.com/office/officeart/2008/layout/LinedList"/>
    <dgm:cxn modelId="{AA9326D0-22D3-4068-B5A5-1169088CD84F}" type="presParOf" srcId="{18A06C78-6A4B-4DA8-BF42-F523B8179FD8}" destId="{D2B46604-9B8D-4922-B39F-A5721EA40EE9}" srcOrd="1" destOrd="0" presId="urn:microsoft.com/office/officeart/2008/layout/LinedList"/>
    <dgm:cxn modelId="{05132DC8-14BC-440A-B7D7-09EEE14BCC78}" type="presParOf" srcId="{D2B46604-9B8D-4922-B39F-A5721EA40EE9}" destId="{D25FA058-515E-403C-B8EB-954E20E8632A}" srcOrd="0" destOrd="0" presId="urn:microsoft.com/office/officeart/2008/layout/LinedList"/>
    <dgm:cxn modelId="{A6A2891E-3328-494E-AB72-81AD97D274F8}" type="presParOf" srcId="{D2B46604-9B8D-4922-B39F-A5721EA40EE9}" destId="{06345260-73EA-4F59-99E0-8640224F0ECB}" srcOrd="1" destOrd="0" presId="urn:microsoft.com/office/officeart/2008/layout/LinedList"/>
    <dgm:cxn modelId="{D24D30ED-9656-422D-95E7-D95A258A40CD}" type="presParOf" srcId="{D2B46604-9B8D-4922-B39F-A5721EA40EE9}" destId="{772BA487-F072-4FCB-AC58-797A61971E49}" srcOrd="2" destOrd="0" presId="urn:microsoft.com/office/officeart/2008/layout/LinedList"/>
    <dgm:cxn modelId="{0A2C33E5-6A00-43BA-981C-689DBE636ADE}" type="presParOf" srcId="{18A06C78-6A4B-4DA8-BF42-F523B8179FD8}" destId="{12E7C516-820D-4F55-BBA2-C2867319240C}" srcOrd="2" destOrd="0" presId="urn:microsoft.com/office/officeart/2008/layout/LinedList"/>
    <dgm:cxn modelId="{EA7E927D-49E4-4BF9-ACAA-D3BC8C39A985}" type="presParOf" srcId="{18A06C78-6A4B-4DA8-BF42-F523B8179FD8}" destId="{AB48ABF8-576F-4783-B6B6-5C1A53789B1B}" srcOrd="3" destOrd="0" presId="urn:microsoft.com/office/officeart/2008/layout/LinedList"/>
    <dgm:cxn modelId="{EF6834F0-62F4-4F35-BF7C-8F024327D2B0}" type="presParOf" srcId="{33974AD7-69F6-4785-8C86-F2EC4177AE50}" destId="{6201691A-9470-4616-854B-D370E937016D}" srcOrd="16" destOrd="0" presId="urn:microsoft.com/office/officeart/2008/layout/LinedList"/>
    <dgm:cxn modelId="{6137E002-0212-4A16-96D3-1677301F4A88}" type="presParOf" srcId="{33974AD7-69F6-4785-8C86-F2EC4177AE50}" destId="{86D2D6F1-107B-42D3-B75E-E91137E7FDE2}" srcOrd="17" destOrd="0" presId="urn:microsoft.com/office/officeart/2008/layout/LinedList"/>
    <dgm:cxn modelId="{BE5EBB44-90E1-488D-8F9B-3A4BB31A45F9}" type="presParOf" srcId="{86D2D6F1-107B-42D3-B75E-E91137E7FDE2}" destId="{6358BFD8-5693-467D-A3FA-3947FC305C0A}" srcOrd="0" destOrd="0" presId="urn:microsoft.com/office/officeart/2008/layout/LinedList"/>
    <dgm:cxn modelId="{01B01EB3-4CD8-4DAF-AA71-F2E708F47D88}" type="presParOf" srcId="{86D2D6F1-107B-42D3-B75E-E91137E7FDE2}" destId="{95AC0CC9-C8B9-40F4-87D7-D1C929CB1DEC}" srcOrd="1" destOrd="0" presId="urn:microsoft.com/office/officeart/2008/layout/LinedList"/>
    <dgm:cxn modelId="{81A681DB-9548-4DCC-AB2D-56DB5FC6B07B}" type="presParOf" srcId="{95AC0CC9-C8B9-40F4-87D7-D1C929CB1DEC}" destId="{C0639D07-2176-4B3C-8281-7A9C4DA00FD0}" srcOrd="0" destOrd="0" presId="urn:microsoft.com/office/officeart/2008/layout/LinedList"/>
    <dgm:cxn modelId="{14173DDE-B660-45E9-A864-72D0409A8753}" type="presParOf" srcId="{95AC0CC9-C8B9-40F4-87D7-D1C929CB1DEC}" destId="{89930030-A8BF-454B-A121-E3023E91CE8C}" srcOrd="1" destOrd="0" presId="urn:microsoft.com/office/officeart/2008/layout/LinedList"/>
    <dgm:cxn modelId="{9CE1BA24-C96D-4A7F-9FE0-0558CCDBBE99}" type="presParOf" srcId="{89930030-A8BF-454B-A121-E3023E91CE8C}" destId="{A0383B75-0C25-401A-8C35-946AEB953292}" srcOrd="0" destOrd="0" presId="urn:microsoft.com/office/officeart/2008/layout/LinedList"/>
    <dgm:cxn modelId="{49500025-559E-4EBC-92E7-218D49D05C11}" type="presParOf" srcId="{89930030-A8BF-454B-A121-E3023E91CE8C}" destId="{8E96192E-5C48-4468-B669-DA43941F4322}" srcOrd="1" destOrd="0" presId="urn:microsoft.com/office/officeart/2008/layout/LinedList"/>
    <dgm:cxn modelId="{81D4A393-E201-4373-9F8E-D24AB7143B73}" type="presParOf" srcId="{89930030-A8BF-454B-A121-E3023E91CE8C}" destId="{FE18655B-8749-4452-939F-9F242A41E3AE}" srcOrd="2" destOrd="0" presId="urn:microsoft.com/office/officeart/2008/layout/LinedList"/>
    <dgm:cxn modelId="{1E0D4AF4-C880-484D-9B5B-BEFD3B800104}" type="presParOf" srcId="{95AC0CC9-C8B9-40F4-87D7-D1C929CB1DEC}" destId="{534701A7-7983-42D6-91DC-1B27E585FDEB}" srcOrd="2" destOrd="0" presId="urn:microsoft.com/office/officeart/2008/layout/LinedList"/>
    <dgm:cxn modelId="{2FC7A04B-9F38-430B-86D8-F30E8880DC87}" type="presParOf" srcId="{95AC0CC9-C8B9-40F4-87D7-D1C929CB1DEC}" destId="{053FFCAE-24E4-4E3B-9CD4-9639321DEDA6}" srcOrd="3" destOrd="0" presId="urn:microsoft.com/office/officeart/2008/layout/LinedList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B1AE42-992C-407D-9D86-660EBD059594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B44D818-B829-422C-9DE6-31098D129E2B}">
      <dgm:prSet phldrT="[Text]"/>
      <dgm:spPr/>
      <dgm:t>
        <a:bodyPr/>
        <a:lstStyle/>
        <a:p>
          <a:r>
            <a:rPr lang="en-US" dirty="0"/>
            <a:t>Problem Awareness</a:t>
          </a:r>
        </a:p>
      </dgm:t>
    </dgm:pt>
    <dgm:pt modelId="{13E401AA-C97D-477A-BF3C-BD18AAC7914E}" type="parTrans" cxnId="{8C5FA7CA-2783-444E-BFD0-C353B5165CB2}">
      <dgm:prSet/>
      <dgm:spPr/>
      <dgm:t>
        <a:bodyPr/>
        <a:lstStyle/>
        <a:p>
          <a:endParaRPr lang="en-US"/>
        </a:p>
      </dgm:t>
    </dgm:pt>
    <dgm:pt modelId="{542E8834-5514-4311-9691-CF29E50D314B}" type="sibTrans" cxnId="{8C5FA7CA-2783-444E-BFD0-C353B5165CB2}">
      <dgm:prSet/>
      <dgm:spPr/>
      <dgm:t>
        <a:bodyPr/>
        <a:lstStyle/>
        <a:p>
          <a:endParaRPr lang="en-US"/>
        </a:p>
      </dgm:t>
    </dgm:pt>
    <dgm:pt modelId="{795E0552-5F60-40FA-B0F3-F9679CB05AA6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This REALLY bugs me.</a:t>
          </a:r>
        </a:p>
      </dgm:t>
    </dgm:pt>
    <dgm:pt modelId="{E93867EB-25DA-4E6E-8479-523E201A3F23}" type="parTrans" cxnId="{92066822-A313-4527-BB1B-D703F5231766}">
      <dgm:prSet/>
      <dgm:spPr/>
      <dgm:t>
        <a:bodyPr/>
        <a:lstStyle/>
        <a:p>
          <a:endParaRPr lang="en-US"/>
        </a:p>
      </dgm:t>
    </dgm:pt>
    <dgm:pt modelId="{D874A31B-7722-4C8E-ABB9-D9B837AE0BC5}" type="sibTrans" cxnId="{92066822-A313-4527-BB1B-D703F5231766}">
      <dgm:prSet/>
      <dgm:spPr/>
      <dgm:t>
        <a:bodyPr/>
        <a:lstStyle/>
        <a:p>
          <a:endParaRPr lang="en-US"/>
        </a:p>
      </dgm:t>
    </dgm:pt>
    <dgm:pt modelId="{CDC6C2A1-2D79-4EBB-B555-41139F9AB2CA}">
      <dgm:prSet phldrT="[Text]"/>
      <dgm:spPr/>
      <dgm:t>
        <a:bodyPr/>
        <a:lstStyle/>
        <a:p>
          <a:r>
            <a:rPr lang="en-US"/>
            <a:t>Opportunity Recognition</a:t>
          </a:r>
          <a:endParaRPr lang="en-US" dirty="0"/>
        </a:p>
      </dgm:t>
    </dgm:pt>
    <dgm:pt modelId="{C4D6F131-4C5F-4BFC-902B-D1504A428DE6}" type="parTrans" cxnId="{E8335233-D853-4CBB-BE10-95A158BB6CF1}">
      <dgm:prSet/>
      <dgm:spPr/>
      <dgm:t>
        <a:bodyPr/>
        <a:lstStyle/>
        <a:p>
          <a:endParaRPr lang="en-US"/>
        </a:p>
      </dgm:t>
    </dgm:pt>
    <dgm:pt modelId="{1F26F0D5-2E2D-4EC1-827E-378B53CB11A9}" type="sibTrans" cxnId="{E8335233-D853-4CBB-BE10-95A158BB6CF1}">
      <dgm:prSet/>
      <dgm:spPr/>
      <dgm:t>
        <a:bodyPr/>
        <a:lstStyle/>
        <a:p>
          <a:endParaRPr lang="en-US"/>
        </a:p>
      </dgm:t>
    </dgm:pt>
    <dgm:pt modelId="{0F2CC60E-D69C-42D0-BF67-4E2D9C1A1FE1}">
      <dgm:prSet phldrT="[Text]"/>
      <dgm:spPr/>
      <dgm:t>
        <a:bodyPr/>
        <a:lstStyle/>
        <a:p>
          <a:r>
            <a:rPr lang="en-US" dirty="0"/>
            <a:t>Customer-Problem Fit</a:t>
          </a:r>
        </a:p>
      </dgm:t>
    </dgm:pt>
    <dgm:pt modelId="{DF450AA0-68E7-4651-8C32-A48B55D32746}" type="parTrans" cxnId="{E796E5FD-8FDD-4687-A566-BFFC5CFDDBBF}">
      <dgm:prSet/>
      <dgm:spPr/>
      <dgm:t>
        <a:bodyPr/>
        <a:lstStyle/>
        <a:p>
          <a:endParaRPr lang="en-US"/>
        </a:p>
      </dgm:t>
    </dgm:pt>
    <dgm:pt modelId="{1679590C-6F2D-46B0-BA2D-7AB81BD311B9}" type="sibTrans" cxnId="{E796E5FD-8FDD-4687-A566-BFFC5CFDDBBF}">
      <dgm:prSet/>
      <dgm:spPr/>
      <dgm:t>
        <a:bodyPr/>
        <a:lstStyle/>
        <a:p>
          <a:endParaRPr lang="en-US"/>
        </a:p>
      </dgm:t>
    </dgm:pt>
    <dgm:pt modelId="{49DB94F5-D1EC-45AC-824C-74DA469A4585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I’ve verified who else is bugged by this.</a:t>
          </a:r>
        </a:p>
      </dgm:t>
    </dgm:pt>
    <dgm:pt modelId="{01214040-A1B2-429A-9100-8A8ECEDABE3A}" type="parTrans" cxnId="{828CA593-81A6-4D75-BEF5-862B8D2C3629}">
      <dgm:prSet/>
      <dgm:spPr/>
      <dgm:t>
        <a:bodyPr/>
        <a:lstStyle/>
        <a:p>
          <a:endParaRPr lang="en-US"/>
        </a:p>
      </dgm:t>
    </dgm:pt>
    <dgm:pt modelId="{9F598337-4D6A-434A-A352-85295E1502C7}" type="sibTrans" cxnId="{828CA593-81A6-4D75-BEF5-862B8D2C3629}">
      <dgm:prSet/>
      <dgm:spPr/>
      <dgm:t>
        <a:bodyPr/>
        <a:lstStyle/>
        <a:p>
          <a:endParaRPr lang="en-US"/>
        </a:p>
      </dgm:t>
    </dgm:pt>
    <dgm:pt modelId="{06697F99-74B0-485A-AC49-D0BDD314D6F0}">
      <dgm:prSet phldrT="[Text]"/>
      <dgm:spPr/>
      <dgm:t>
        <a:bodyPr/>
        <a:lstStyle/>
        <a:p>
          <a:r>
            <a:rPr lang="en-US" dirty="0"/>
            <a:t>Problem-Solution Fit</a:t>
          </a:r>
        </a:p>
      </dgm:t>
    </dgm:pt>
    <dgm:pt modelId="{BF635730-BE6B-46D4-952F-3083C994933F}" type="parTrans" cxnId="{B276D405-E32A-4AED-8F93-11C761C673FA}">
      <dgm:prSet/>
      <dgm:spPr/>
      <dgm:t>
        <a:bodyPr/>
        <a:lstStyle/>
        <a:p>
          <a:endParaRPr lang="en-US"/>
        </a:p>
      </dgm:t>
    </dgm:pt>
    <dgm:pt modelId="{45D407F9-7CDC-4590-94D1-280F215642F2}" type="sibTrans" cxnId="{B276D405-E32A-4AED-8F93-11C761C673FA}">
      <dgm:prSet/>
      <dgm:spPr/>
      <dgm:t>
        <a:bodyPr/>
        <a:lstStyle/>
        <a:p>
          <a:endParaRPr lang="en-US"/>
        </a:p>
      </dgm:t>
    </dgm:pt>
    <dgm:pt modelId="{23EE38E1-B65F-43E6-A6E5-860819DD6567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Customer-Solution Fit</a:t>
          </a:r>
        </a:p>
      </dgm:t>
    </dgm:pt>
    <dgm:pt modelId="{CA9460A9-17DD-43CA-AED1-957060577216}" type="parTrans" cxnId="{21CDDFF0-A771-4240-B7FE-49A881A84321}">
      <dgm:prSet/>
      <dgm:spPr/>
      <dgm:t>
        <a:bodyPr/>
        <a:lstStyle/>
        <a:p>
          <a:endParaRPr lang="en-US"/>
        </a:p>
      </dgm:t>
    </dgm:pt>
    <dgm:pt modelId="{68CDF50D-7A36-49B5-B8D8-AE75EFA76204}" type="sibTrans" cxnId="{21CDDFF0-A771-4240-B7FE-49A881A84321}">
      <dgm:prSet/>
      <dgm:spPr/>
      <dgm:t>
        <a:bodyPr/>
        <a:lstStyle/>
        <a:p>
          <a:endParaRPr lang="en-US"/>
        </a:p>
      </dgm:t>
    </dgm:pt>
    <dgm:pt modelId="{BFA45DDA-1F0C-4D49-A57A-998314EF646F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solution works for my customer segment.</a:t>
          </a:r>
        </a:p>
      </dgm:t>
    </dgm:pt>
    <dgm:pt modelId="{00C18658-8E79-4A7E-ACFD-45D9C05C92FE}" type="parTrans" cxnId="{FBA26172-B69E-4DBD-B831-BED33806B628}">
      <dgm:prSet/>
      <dgm:spPr/>
      <dgm:t>
        <a:bodyPr/>
        <a:lstStyle/>
        <a:p>
          <a:endParaRPr lang="en-US"/>
        </a:p>
      </dgm:t>
    </dgm:pt>
    <dgm:pt modelId="{ED87CB30-F218-46C7-AA98-12DFA2C2577B}" type="sibTrans" cxnId="{FBA26172-B69E-4DBD-B831-BED33806B628}">
      <dgm:prSet/>
      <dgm:spPr/>
      <dgm:t>
        <a:bodyPr/>
        <a:lstStyle/>
        <a:p>
          <a:endParaRPr lang="en-US"/>
        </a:p>
      </dgm:t>
    </dgm:pt>
    <dgm:pt modelId="{5F8A20F6-9AD8-4E85-BF83-E98D4B1D9A5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Product-Market Fit</a:t>
          </a:r>
        </a:p>
      </dgm:t>
    </dgm:pt>
    <dgm:pt modelId="{81AE9FD8-FC9A-4EA9-946E-65E6E1918885}" type="parTrans" cxnId="{EA678C16-DC51-4A5E-BE0C-4A5D597EDD4F}">
      <dgm:prSet/>
      <dgm:spPr/>
      <dgm:t>
        <a:bodyPr/>
        <a:lstStyle/>
        <a:p>
          <a:endParaRPr lang="en-US"/>
        </a:p>
      </dgm:t>
    </dgm:pt>
    <dgm:pt modelId="{A25ABCC9-FE79-4EE7-9F38-A27782A8BD38}" type="sibTrans" cxnId="{EA678C16-DC51-4A5E-BE0C-4A5D597EDD4F}">
      <dgm:prSet/>
      <dgm:spPr/>
      <dgm:t>
        <a:bodyPr/>
        <a:lstStyle/>
        <a:p>
          <a:endParaRPr lang="en-US"/>
        </a:p>
      </dgm:t>
    </dgm:pt>
    <dgm:pt modelId="{4576AC54-FD27-400A-A982-727491C8481C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If it bugs me, it may bug others too.</a:t>
          </a:r>
        </a:p>
      </dgm:t>
    </dgm:pt>
    <dgm:pt modelId="{DF6A043D-443C-45DF-8E31-E6819C849CE2}" type="parTrans" cxnId="{BD41D101-5897-4570-BEBB-74BD296B4D97}">
      <dgm:prSet/>
      <dgm:spPr/>
      <dgm:t>
        <a:bodyPr/>
        <a:lstStyle/>
        <a:p>
          <a:endParaRPr lang="en-US"/>
        </a:p>
      </dgm:t>
    </dgm:pt>
    <dgm:pt modelId="{B7639D18-2CB7-4042-A3C1-EA6F122D709A}" type="sibTrans" cxnId="{BD41D101-5897-4570-BEBB-74BD296B4D97}">
      <dgm:prSet/>
      <dgm:spPr/>
      <dgm:t>
        <a:bodyPr/>
        <a:lstStyle/>
        <a:p>
          <a:endParaRPr lang="en-US"/>
        </a:p>
      </dgm:t>
    </dgm:pt>
    <dgm:pt modelId="{8DFA814A-2509-4AC5-9C8B-2ACC4D3ED6B0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 have a meaningful solution to squash the bug.</a:t>
          </a:r>
        </a:p>
      </dgm:t>
    </dgm:pt>
    <dgm:pt modelId="{56756A4F-79EC-4732-8A3F-B54C0C57190F}" type="parTrans" cxnId="{23774C80-0B21-4069-A09B-A20EBB3A86EB}">
      <dgm:prSet/>
      <dgm:spPr/>
      <dgm:t>
        <a:bodyPr/>
        <a:lstStyle/>
        <a:p>
          <a:endParaRPr lang="en-US"/>
        </a:p>
      </dgm:t>
    </dgm:pt>
    <dgm:pt modelId="{BCF9B7E9-FF51-4B29-B24D-E77F712E6A11}" type="sibTrans" cxnId="{23774C80-0B21-4069-A09B-A20EBB3A86EB}">
      <dgm:prSet/>
      <dgm:spPr/>
      <dgm:t>
        <a:bodyPr/>
        <a:lstStyle/>
        <a:p>
          <a:endParaRPr lang="en-US"/>
        </a:p>
      </dgm:t>
    </dgm:pt>
    <dgm:pt modelId="{C8126399-4BDF-48AB-A339-B3FDC7F2B60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solution will compete within the market.</a:t>
          </a:r>
        </a:p>
      </dgm:t>
    </dgm:pt>
    <dgm:pt modelId="{612C1F22-D82A-4919-A9E1-5411D66C594D}" type="parTrans" cxnId="{0348FA49-C2AE-487D-B0B2-2B48153F8285}">
      <dgm:prSet/>
      <dgm:spPr/>
      <dgm:t>
        <a:bodyPr/>
        <a:lstStyle/>
        <a:p>
          <a:endParaRPr lang="en-US"/>
        </a:p>
      </dgm:t>
    </dgm:pt>
    <dgm:pt modelId="{9EAAD88C-D730-438B-A7AA-A24AF523511C}" type="sibTrans" cxnId="{0348FA49-C2AE-487D-B0B2-2B48153F8285}">
      <dgm:prSet/>
      <dgm:spPr/>
      <dgm:t>
        <a:bodyPr/>
        <a:lstStyle/>
        <a:p>
          <a:endParaRPr lang="en-US"/>
        </a:p>
      </dgm:t>
    </dgm:pt>
    <dgm:pt modelId="{7AA9F25D-DB58-4BCA-89EF-9A3DEB5566FC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Product-Channel Fit</a:t>
          </a:r>
        </a:p>
      </dgm:t>
    </dgm:pt>
    <dgm:pt modelId="{9F51484A-11DD-4D89-8F10-4AC13738A793}" type="parTrans" cxnId="{2036A8A2-D9C9-4B0A-9A01-82BB6BB6E7DC}">
      <dgm:prSet/>
      <dgm:spPr/>
      <dgm:t>
        <a:bodyPr/>
        <a:lstStyle/>
        <a:p>
          <a:endParaRPr lang="en-US"/>
        </a:p>
      </dgm:t>
    </dgm:pt>
    <dgm:pt modelId="{7D89FC8D-FC57-48E5-B81D-61C87B9AD25C}" type="sibTrans" cxnId="{2036A8A2-D9C9-4B0A-9A01-82BB6BB6E7DC}">
      <dgm:prSet/>
      <dgm:spPr/>
      <dgm:t>
        <a:bodyPr/>
        <a:lstStyle/>
        <a:p>
          <a:endParaRPr lang="en-US"/>
        </a:p>
      </dgm:t>
    </dgm:pt>
    <dgm:pt modelId="{182DE6EC-A459-45EC-96A7-3B6E71916484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I know how to get my solution to the market.</a:t>
          </a:r>
        </a:p>
      </dgm:t>
    </dgm:pt>
    <dgm:pt modelId="{4C13D56B-71DD-4F3A-90DA-C24660581212}" type="parTrans" cxnId="{9BECDA67-8BC5-4A29-A38E-4ED82CBE39AF}">
      <dgm:prSet/>
      <dgm:spPr/>
      <dgm:t>
        <a:bodyPr/>
        <a:lstStyle/>
        <a:p>
          <a:endParaRPr lang="en-US"/>
        </a:p>
      </dgm:t>
    </dgm:pt>
    <dgm:pt modelId="{6FF8F312-A325-46AE-BD08-51047B086FBC}" type="sibTrans" cxnId="{9BECDA67-8BC5-4A29-A38E-4ED82CBE39AF}">
      <dgm:prSet/>
      <dgm:spPr/>
      <dgm:t>
        <a:bodyPr/>
        <a:lstStyle/>
        <a:p>
          <a:endParaRPr lang="en-US"/>
        </a:p>
      </dgm:t>
    </dgm:pt>
    <dgm:pt modelId="{3AE51407-AAEF-4A9F-BEA4-29A858E93C1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Business Model Fit</a:t>
          </a:r>
        </a:p>
      </dgm:t>
    </dgm:pt>
    <dgm:pt modelId="{44B00687-C2B5-47AD-8716-FDFE904995AE}" type="parTrans" cxnId="{A3290622-13A7-4ADB-85B4-18C05815973F}">
      <dgm:prSet/>
      <dgm:spPr/>
      <dgm:t>
        <a:bodyPr/>
        <a:lstStyle/>
        <a:p>
          <a:endParaRPr lang="en-US"/>
        </a:p>
      </dgm:t>
    </dgm:pt>
    <dgm:pt modelId="{786ED45A-6102-46AB-BB99-98418F0696D6}" type="sibTrans" cxnId="{A3290622-13A7-4ADB-85B4-18C05815973F}">
      <dgm:prSet/>
      <dgm:spPr/>
      <dgm:t>
        <a:bodyPr/>
        <a:lstStyle/>
        <a:p>
          <a:endParaRPr lang="en-US"/>
        </a:p>
      </dgm:t>
    </dgm:pt>
    <dgm:pt modelId="{6C115656-F4C7-4026-B3CE-70B638660D0D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business could actually work. </a:t>
          </a:r>
        </a:p>
      </dgm:t>
    </dgm:pt>
    <dgm:pt modelId="{B3DC6CA9-BA83-4873-85F9-A739260B7547}" type="parTrans" cxnId="{6DA1B7FD-BB5E-457F-824A-D35D9D0A4592}">
      <dgm:prSet/>
      <dgm:spPr/>
      <dgm:t>
        <a:bodyPr/>
        <a:lstStyle/>
        <a:p>
          <a:endParaRPr lang="en-US"/>
        </a:p>
      </dgm:t>
    </dgm:pt>
    <dgm:pt modelId="{D5F22228-4A66-4E5F-8D95-90B0C0D31DFF}" type="sibTrans" cxnId="{6DA1B7FD-BB5E-457F-824A-D35D9D0A4592}">
      <dgm:prSet/>
      <dgm:spPr/>
      <dgm:t>
        <a:bodyPr/>
        <a:lstStyle/>
        <a:p>
          <a:endParaRPr lang="en-US"/>
        </a:p>
      </dgm:t>
    </dgm:pt>
    <dgm:pt modelId="{9211323C-B00B-4379-9A33-F55F74CD773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Idea Generation</a:t>
          </a:r>
        </a:p>
      </dgm:t>
    </dgm:pt>
    <dgm:pt modelId="{11C98309-69E8-4E05-B616-A67B350CE4DD}" type="parTrans" cxnId="{8FC13E90-7D6B-47A1-A00E-C89BB48A5C65}">
      <dgm:prSet/>
      <dgm:spPr/>
      <dgm:t>
        <a:bodyPr/>
        <a:lstStyle/>
        <a:p>
          <a:endParaRPr lang="en-US"/>
        </a:p>
      </dgm:t>
    </dgm:pt>
    <dgm:pt modelId="{0B322547-5587-4074-877A-B95431965142}" type="sibTrans" cxnId="{8FC13E90-7D6B-47A1-A00E-C89BB48A5C65}">
      <dgm:prSet/>
      <dgm:spPr/>
      <dgm:t>
        <a:bodyPr/>
        <a:lstStyle/>
        <a:p>
          <a:endParaRPr lang="en-US"/>
        </a:p>
      </dgm:t>
    </dgm:pt>
    <dgm:pt modelId="{CB908F43-495C-413C-86E2-64F284FC4441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 think I know how to solve this problem.</a:t>
          </a:r>
        </a:p>
      </dgm:t>
    </dgm:pt>
    <dgm:pt modelId="{8A788AD4-ED83-4456-A227-90846DED5D3E}" type="parTrans" cxnId="{3DA8F96F-6DAC-4F3F-82BD-16B25BEF6213}">
      <dgm:prSet/>
      <dgm:spPr/>
      <dgm:t>
        <a:bodyPr/>
        <a:lstStyle/>
        <a:p>
          <a:endParaRPr lang="en-US"/>
        </a:p>
      </dgm:t>
    </dgm:pt>
    <dgm:pt modelId="{7881580C-2DB7-41F0-8D4A-1678129D5712}" type="sibTrans" cxnId="{3DA8F96F-6DAC-4F3F-82BD-16B25BEF6213}">
      <dgm:prSet/>
      <dgm:spPr/>
      <dgm:t>
        <a:bodyPr/>
        <a:lstStyle/>
        <a:p>
          <a:endParaRPr lang="en-US"/>
        </a:p>
      </dgm:t>
    </dgm:pt>
    <dgm:pt modelId="{33974AD7-69F6-4785-8C86-F2EC4177AE50}" type="pres">
      <dgm:prSet presAssocID="{CCB1AE42-992C-407D-9D86-660EBD059594}" presName="vert0" presStyleCnt="0">
        <dgm:presLayoutVars>
          <dgm:dir/>
          <dgm:animOne val="branch"/>
          <dgm:animLvl val="lvl"/>
        </dgm:presLayoutVars>
      </dgm:prSet>
      <dgm:spPr/>
    </dgm:pt>
    <dgm:pt modelId="{E1E612C0-3E07-40E6-A809-B8101677CC57}" type="pres">
      <dgm:prSet presAssocID="{7B44D818-B829-422C-9DE6-31098D129E2B}" presName="thickLine" presStyleLbl="alignNode1" presStyleIdx="0" presStyleCnt="9"/>
      <dgm:spPr/>
    </dgm:pt>
    <dgm:pt modelId="{8C749DBC-09BE-41DC-9C1B-65F6C92CF652}" type="pres">
      <dgm:prSet presAssocID="{7B44D818-B829-422C-9DE6-31098D129E2B}" presName="horz1" presStyleCnt="0"/>
      <dgm:spPr/>
    </dgm:pt>
    <dgm:pt modelId="{038212E9-6573-4BA7-A8E5-4744DE173126}" type="pres">
      <dgm:prSet presAssocID="{7B44D818-B829-422C-9DE6-31098D129E2B}" presName="tx1" presStyleLbl="revTx" presStyleIdx="0" presStyleCnt="18"/>
      <dgm:spPr/>
    </dgm:pt>
    <dgm:pt modelId="{C55D813E-89AD-4658-96F7-BD8BC9A802CB}" type="pres">
      <dgm:prSet presAssocID="{7B44D818-B829-422C-9DE6-31098D129E2B}" presName="vert1" presStyleCnt="0"/>
      <dgm:spPr/>
    </dgm:pt>
    <dgm:pt modelId="{68F3363A-8DD2-4D9E-8153-164456B6DD3A}" type="pres">
      <dgm:prSet presAssocID="{795E0552-5F60-40FA-B0F3-F9679CB05AA6}" presName="vertSpace2a" presStyleCnt="0"/>
      <dgm:spPr/>
    </dgm:pt>
    <dgm:pt modelId="{9F6BDC8E-66C5-4938-821E-240C67EE8DAE}" type="pres">
      <dgm:prSet presAssocID="{795E0552-5F60-40FA-B0F3-F9679CB05AA6}" presName="horz2" presStyleCnt="0"/>
      <dgm:spPr/>
    </dgm:pt>
    <dgm:pt modelId="{92422181-A9B2-4998-8F6D-89920AEE1483}" type="pres">
      <dgm:prSet presAssocID="{795E0552-5F60-40FA-B0F3-F9679CB05AA6}" presName="horzSpace2" presStyleCnt="0"/>
      <dgm:spPr/>
    </dgm:pt>
    <dgm:pt modelId="{254BCA7D-72A3-447A-BCC1-68BD73139FBA}" type="pres">
      <dgm:prSet presAssocID="{795E0552-5F60-40FA-B0F3-F9679CB05AA6}" presName="tx2" presStyleLbl="revTx" presStyleIdx="1" presStyleCnt="18"/>
      <dgm:spPr/>
    </dgm:pt>
    <dgm:pt modelId="{668CF8B1-5ED8-44D5-8E8D-6AC121BCE1DF}" type="pres">
      <dgm:prSet presAssocID="{795E0552-5F60-40FA-B0F3-F9679CB05AA6}" presName="vert2" presStyleCnt="0"/>
      <dgm:spPr/>
    </dgm:pt>
    <dgm:pt modelId="{279F6921-9466-4B3C-A507-1787C8977AE1}" type="pres">
      <dgm:prSet presAssocID="{795E0552-5F60-40FA-B0F3-F9679CB05AA6}" presName="thinLine2b" presStyleLbl="callout" presStyleIdx="0" presStyleCnt="9"/>
      <dgm:spPr/>
    </dgm:pt>
    <dgm:pt modelId="{7B80FCE6-690E-41FB-828F-8A723A858359}" type="pres">
      <dgm:prSet presAssocID="{795E0552-5F60-40FA-B0F3-F9679CB05AA6}" presName="vertSpace2b" presStyleCnt="0"/>
      <dgm:spPr/>
    </dgm:pt>
    <dgm:pt modelId="{805F9F0A-7EEB-4D16-BB73-8512BC66690A}" type="pres">
      <dgm:prSet presAssocID="{9211323C-B00B-4379-9A33-F55F74CD7739}" presName="thickLine" presStyleLbl="alignNode1" presStyleIdx="1" presStyleCnt="9"/>
      <dgm:spPr/>
    </dgm:pt>
    <dgm:pt modelId="{5A0C4AE3-4D60-4539-884D-836625F02EE8}" type="pres">
      <dgm:prSet presAssocID="{9211323C-B00B-4379-9A33-F55F74CD7739}" presName="horz1" presStyleCnt="0"/>
      <dgm:spPr/>
    </dgm:pt>
    <dgm:pt modelId="{FF9FB996-EBB3-4A5B-AC47-C5AF44AEB436}" type="pres">
      <dgm:prSet presAssocID="{9211323C-B00B-4379-9A33-F55F74CD7739}" presName="tx1" presStyleLbl="revTx" presStyleIdx="2" presStyleCnt="18"/>
      <dgm:spPr/>
    </dgm:pt>
    <dgm:pt modelId="{0F8754EC-FCFD-4F79-A372-771B9AF899D6}" type="pres">
      <dgm:prSet presAssocID="{9211323C-B00B-4379-9A33-F55F74CD7739}" presName="vert1" presStyleCnt="0"/>
      <dgm:spPr/>
    </dgm:pt>
    <dgm:pt modelId="{5C0C8E89-995C-4452-9FD6-907229854C04}" type="pres">
      <dgm:prSet presAssocID="{CB908F43-495C-413C-86E2-64F284FC4441}" presName="vertSpace2a" presStyleCnt="0"/>
      <dgm:spPr/>
    </dgm:pt>
    <dgm:pt modelId="{5D6A9C73-D8AF-46FD-AFC2-07B9111BAE88}" type="pres">
      <dgm:prSet presAssocID="{CB908F43-495C-413C-86E2-64F284FC4441}" presName="horz2" presStyleCnt="0"/>
      <dgm:spPr/>
    </dgm:pt>
    <dgm:pt modelId="{2DF6CFB3-E490-4352-8AA1-AE8B66737714}" type="pres">
      <dgm:prSet presAssocID="{CB908F43-495C-413C-86E2-64F284FC4441}" presName="horzSpace2" presStyleCnt="0"/>
      <dgm:spPr/>
    </dgm:pt>
    <dgm:pt modelId="{9518D1E3-58EE-49F5-87C6-32FD683DDC1A}" type="pres">
      <dgm:prSet presAssocID="{CB908F43-495C-413C-86E2-64F284FC4441}" presName="tx2" presStyleLbl="revTx" presStyleIdx="3" presStyleCnt="18"/>
      <dgm:spPr/>
    </dgm:pt>
    <dgm:pt modelId="{DB5B153A-0535-4BAD-A007-E7A227706EA4}" type="pres">
      <dgm:prSet presAssocID="{CB908F43-495C-413C-86E2-64F284FC4441}" presName="vert2" presStyleCnt="0"/>
      <dgm:spPr/>
    </dgm:pt>
    <dgm:pt modelId="{213A9729-73D0-4D8F-9111-8531CB2BD503}" type="pres">
      <dgm:prSet presAssocID="{CB908F43-495C-413C-86E2-64F284FC4441}" presName="thinLine2b" presStyleLbl="callout" presStyleIdx="1" presStyleCnt="9"/>
      <dgm:spPr/>
    </dgm:pt>
    <dgm:pt modelId="{3686B40E-9ACF-4A4D-879A-CDC020B5B8DA}" type="pres">
      <dgm:prSet presAssocID="{CB908F43-495C-413C-86E2-64F284FC4441}" presName="vertSpace2b" presStyleCnt="0"/>
      <dgm:spPr/>
    </dgm:pt>
    <dgm:pt modelId="{226F014A-0255-4EF2-9941-98E159E57A07}" type="pres">
      <dgm:prSet presAssocID="{CDC6C2A1-2D79-4EBB-B555-41139F9AB2CA}" presName="thickLine" presStyleLbl="alignNode1" presStyleIdx="2" presStyleCnt="9"/>
      <dgm:spPr/>
    </dgm:pt>
    <dgm:pt modelId="{FB4B70B2-08E7-49E2-B957-B39C5D1C330B}" type="pres">
      <dgm:prSet presAssocID="{CDC6C2A1-2D79-4EBB-B555-41139F9AB2CA}" presName="horz1" presStyleCnt="0"/>
      <dgm:spPr/>
    </dgm:pt>
    <dgm:pt modelId="{23100D3E-0608-4314-B11E-F35BF80845DA}" type="pres">
      <dgm:prSet presAssocID="{CDC6C2A1-2D79-4EBB-B555-41139F9AB2CA}" presName="tx1" presStyleLbl="revTx" presStyleIdx="4" presStyleCnt="18"/>
      <dgm:spPr/>
    </dgm:pt>
    <dgm:pt modelId="{9F11039E-9BAA-4E0B-A17A-B7ECA01E6AB6}" type="pres">
      <dgm:prSet presAssocID="{CDC6C2A1-2D79-4EBB-B555-41139F9AB2CA}" presName="vert1" presStyleCnt="0"/>
      <dgm:spPr/>
    </dgm:pt>
    <dgm:pt modelId="{682EDF22-84F8-40B0-81BB-1804914BAEC1}" type="pres">
      <dgm:prSet presAssocID="{4576AC54-FD27-400A-A982-727491C8481C}" presName="vertSpace2a" presStyleCnt="0"/>
      <dgm:spPr/>
    </dgm:pt>
    <dgm:pt modelId="{C412007E-C2CC-41D4-825F-CF209D3A348D}" type="pres">
      <dgm:prSet presAssocID="{4576AC54-FD27-400A-A982-727491C8481C}" presName="horz2" presStyleCnt="0"/>
      <dgm:spPr/>
    </dgm:pt>
    <dgm:pt modelId="{6FA58555-BBB6-469C-9D2A-7131B9BE61F8}" type="pres">
      <dgm:prSet presAssocID="{4576AC54-FD27-400A-A982-727491C8481C}" presName="horzSpace2" presStyleCnt="0"/>
      <dgm:spPr/>
    </dgm:pt>
    <dgm:pt modelId="{1861D74F-7E72-4C9C-8C78-0506D390BF93}" type="pres">
      <dgm:prSet presAssocID="{4576AC54-FD27-400A-A982-727491C8481C}" presName="tx2" presStyleLbl="revTx" presStyleIdx="5" presStyleCnt="18"/>
      <dgm:spPr/>
    </dgm:pt>
    <dgm:pt modelId="{A18298C0-4A7E-4E84-A101-EA098135FDC3}" type="pres">
      <dgm:prSet presAssocID="{4576AC54-FD27-400A-A982-727491C8481C}" presName="vert2" presStyleCnt="0"/>
      <dgm:spPr/>
    </dgm:pt>
    <dgm:pt modelId="{35D17BE2-9BCA-4488-BBEF-4EFF8BFF0FEE}" type="pres">
      <dgm:prSet presAssocID="{4576AC54-FD27-400A-A982-727491C8481C}" presName="thinLine2b" presStyleLbl="callout" presStyleIdx="2" presStyleCnt="9"/>
      <dgm:spPr/>
    </dgm:pt>
    <dgm:pt modelId="{27C5A226-AA32-41C0-96A7-463F0DC28244}" type="pres">
      <dgm:prSet presAssocID="{4576AC54-FD27-400A-A982-727491C8481C}" presName="vertSpace2b" presStyleCnt="0"/>
      <dgm:spPr/>
    </dgm:pt>
    <dgm:pt modelId="{0F19A811-0309-4900-8E29-213637FAFCAE}" type="pres">
      <dgm:prSet presAssocID="{0F2CC60E-D69C-42D0-BF67-4E2D9C1A1FE1}" presName="thickLine" presStyleLbl="alignNode1" presStyleIdx="3" presStyleCnt="9"/>
      <dgm:spPr/>
    </dgm:pt>
    <dgm:pt modelId="{FD7E62DF-7F13-45B5-9D91-38220418EAFE}" type="pres">
      <dgm:prSet presAssocID="{0F2CC60E-D69C-42D0-BF67-4E2D9C1A1FE1}" presName="horz1" presStyleCnt="0"/>
      <dgm:spPr/>
    </dgm:pt>
    <dgm:pt modelId="{887C7A8A-AF90-455A-A3EE-E780A514C736}" type="pres">
      <dgm:prSet presAssocID="{0F2CC60E-D69C-42D0-BF67-4E2D9C1A1FE1}" presName="tx1" presStyleLbl="revTx" presStyleIdx="6" presStyleCnt="18"/>
      <dgm:spPr/>
    </dgm:pt>
    <dgm:pt modelId="{B17DA20C-1C49-41D6-B865-74CD3AEEF019}" type="pres">
      <dgm:prSet presAssocID="{0F2CC60E-D69C-42D0-BF67-4E2D9C1A1FE1}" presName="vert1" presStyleCnt="0"/>
      <dgm:spPr/>
    </dgm:pt>
    <dgm:pt modelId="{E82DD181-1DE7-45B0-82B8-28943020BE98}" type="pres">
      <dgm:prSet presAssocID="{49DB94F5-D1EC-45AC-824C-74DA469A4585}" presName="vertSpace2a" presStyleCnt="0"/>
      <dgm:spPr/>
    </dgm:pt>
    <dgm:pt modelId="{8743D428-8C81-4725-957A-55FDC0E6CBD6}" type="pres">
      <dgm:prSet presAssocID="{49DB94F5-D1EC-45AC-824C-74DA469A4585}" presName="horz2" presStyleCnt="0"/>
      <dgm:spPr/>
    </dgm:pt>
    <dgm:pt modelId="{842C2424-0CB2-4746-A795-C5022C6FAA19}" type="pres">
      <dgm:prSet presAssocID="{49DB94F5-D1EC-45AC-824C-74DA469A4585}" presName="horzSpace2" presStyleCnt="0"/>
      <dgm:spPr/>
    </dgm:pt>
    <dgm:pt modelId="{FA32C191-4D53-4DED-B986-708835C70626}" type="pres">
      <dgm:prSet presAssocID="{49DB94F5-D1EC-45AC-824C-74DA469A4585}" presName="tx2" presStyleLbl="revTx" presStyleIdx="7" presStyleCnt="18"/>
      <dgm:spPr/>
    </dgm:pt>
    <dgm:pt modelId="{D54408F6-7B71-4C9D-BBB4-295179805EF0}" type="pres">
      <dgm:prSet presAssocID="{49DB94F5-D1EC-45AC-824C-74DA469A4585}" presName="vert2" presStyleCnt="0"/>
      <dgm:spPr/>
    </dgm:pt>
    <dgm:pt modelId="{E305B2E4-C14A-4B05-A12B-9647245F5519}" type="pres">
      <dgm:prSet presAssocID="{49DB94F5-D1EC-45AC-824C-74DA469A4585}" presName="thinLine2b" presStyleLbl="callout" presStyleIdx="3" presStyleCnt="9"/>
      <dgm:spPr/>
    </dgm:pt>
    <dgm:pt modelId="{6ABFA3ED-0187-4017-A896-55053C73C124}" type="pres">
      <dgm:prSet presAssocID="{49DB94F5-D1EC-45AC-824C-74DA469A4585}" presName="vertSpace2b" presStyleCnt="0"/>
      <dgm:spPr/>
    </dgm:pt>
    <dgm:pt modelId="{C7EAA3E0-81F2-4E0B-AD59-60ACD8C2D0B3}" type="pres">
      <dgm:prSet presAssocID="{06697F99-74B0-485A-AC49-D0BDD314D6F0}" presName="thickLine" presStyleLbl="alignNode1" presStyleIdx="4" presStyleCnt="9"/>
      <dgm:spPr/>
    </dgm:pt>
    <dgm:pt modelId="{BE55C1F7-8BDF-4970-A560-EC9A9C7CC69A}" type="pres">
      <dgm:prSet presAssocID="{06697F99-74B0-485A-AC49-D0BDD314D6F0}" presName="horz1" presStyleCnt="0"/>
      <dgm:spPr/>
    </dgm:pt>
    <dgm:pt modelId="{E7D4E531-A336-444B-8804-17129361EA88}" type="pres">
      <dgm:prSet presAssocID="{06697F99-74B0-485A-AC49-D0BDD314D6F0}" presName="tx1" presStyleLbl="revTx" presStyleIdx="8" presStyleCnt="18"/>
      <dgm:spPr/>
    </dgm:pt>
    <dgm:pt modelId="{588FA750-B21B-4510-9B37-0DCC5179A6BC}" type="pres">
      <dgm:prSet presAssocID="{06697F99-74B0-485A-AC49-D0BDD314D6F0}" presName="vert1" presStyleCnt="0"/>
      <dgm:spPr/>
    </dgm:pt>
    <dgm:pt modelId="{733DE2BE-F5D3-45DF-A43E-8DD7B92AA1B2}" type="pres">
      <dgm:prSet presAssocID="{8DFA814A-2509-4AC5-9C8B-2ACC4D3ED6B0}" presName="vertSpace2a" presStyleCnt="0"/>
      <dgm:spPr/>
    </dgm:pt>
    <dgm:pt modelId="{EB245419-BA8D-48B1-A50F-7F2F7398F3E2}" type="pres">
      <dgm:prSet presAssocID="{8DFA814A-2509-4AC5-9C8B-2ACC4D3ED6B0}" presName="horz2" presStyleCnt="0"/>
      <dgm:spPr/>
    </dgm:pt>
    <dgm:pt modelId="{F8071B77-4432-437D-9E7F-F789D67D71E9}" type="pres">
      <dgm:prSet presAssocID="{8DFA814A-2509-4AC5-9C8B-2ACC4D3ED6B0}" presName="horzSpace2" presStyleCnt="0"/>
      <dgm:spPr/>
    </dgm:pt>
    <dgm:pt modelId="{6CCE61A4-236E-4765-B225-393654C21B1B}" type="pres">
      <dgm:prSet presAssocID="{8DFA814A-2509-4AC5-9C8B-2ACC4D3ED6B0}" presName="tx2" presStyleLbl="revTx" presStyleIdx="9" presStyleCnt="18"/>
      <dgm:spPr/>
    </dgm:pt>
    <dgm:pt modelId="{543CB8A3-7FBF-419E-84E0-9CFAE9679DC7}" type="pres">
      <dgm:prSet presAssocID="{8DFA814A-2509-4AC5-9C8B-2ACC4D3ED6B0}" presName="vert2" presStyleCnt="0"/>
      <dgm:spPr/>
    </dgm:pt>
    <dgm:pt modelId="{524B495F-D8A2-4260-A85F-E217CB439491}" type="pres">
      <dgm:prSet presAssocID="{8DFA814A-2509-4AC5-9C8B-2ACC4D3ED6B0}" presName="thinLine2b" presStyleLbl="callout" presStyleIdx="4" presStyleCnt="9"/>
      <dgm:spPr/>
    </dgm:pt>
    <dgm:pt modelId="{537BDC34-8452-4AEF-AC87-3873EA91AE7E}" type="pres">
      <dgm:prSet presAssocID="{8DFA814A-2509-4AC5-9C8B-2ACC4D3ED6B0}" presName="vertSpace2b" presStyleCnt="0"/>
      <dgm:spPr/>
    </dgm:pt>
    <dgm:pt modelId="{0A94583D-4E23-4321-AA52-56CF4D5CC50C}" type="pres">
      <dgm:prSet presAssocID="{23EE38E1-B65F-43E6-A6E5-860819DD6567}" presName="thickLine" presStyleLbl="alignNode1" presStyleIdx="5" presStyleCnt="9"/>
      <dgm:spPr/>
    </dgm:pt>
    <dgm:pt modelId="{36818C41-5D73-4C6A-8DA6-399F97563850}" type="pres">
      <dgm:prSet presAssocID="{23EE38E1-B65F-43E6-A6E5-860819DD6567}" presName="horz1" presStyleCnt="0"/>
      <dgm:spPr/>
    </dgm:pt>
    <dgm:pt modelId="{123B80D3-9D98-4C2F-B288-394B244CB2BE}" type="pres">
      <dgm:prSet presAssocID="{23EE38E1-B65F-43E6-A6E5-860819DD6567}" presName="tx1" presStyleLbl="revTx" presStyleIdx="10" presStyleCnt="18"/>
      <dgm:spPr/>
    </dgm:pt>
    <dgm:pt modelId="{5517832E-1580-4B0A-A2A4-8F398AA29F4B}" type="pres">
      <dgm:prSet presAssocID="{23EE38E1-B65F-43E6-A6E5-860819DD6567}" presName="vert1" presStyleCnt="0"/>
      <dgm:spPr/>
    </dgm:pt>
    <dgm:pt modelId="{799C93D8-7AC8-4909-87B2-8F5C40939F22}" type="pres">
      <dgm:prSet presAssocID="{BFA45DDA-1F0C-4D49-A57A-998314EF646F}" presName="vertSpace2a" presStyleCnt="0"/>
      <dgm:spPr/>
    </dgm:pt>
    <dgm:pt modelId="{823E4484-FE42-4DDE-A8EB-384F05D72B86}" type="pres">
      <dgm:prSet presAssocID="{BFA45DDA-1F0C-4D49-A57A-998314EF646F}" presName="horz2" presStyleCnt="0"/>
      <dgm:spPr/>
    </dgm:pt>
    <dgm:pt modelId="{62D97D63-11BB-45E4-83BA-97A1B6121ACE}" type="pres">
      <dgm:prSet presAssocID="{BFA45DDA-1F0C-4D49-A57A-998314EF646F}" presName="horzSpace2" presStyleCnt="0"/>
      <dgm:spPr/>
    </dgm:pt>
    <dgm:pt modelId="{A667579A-E7D2-40F2-A084-B23280669951}" type="pres">
      <dgm:prSet presAssocID="{BFA45DDA-1F0C-4D49-A57A-998314EF646F}" presName="tx2" presStyleLbl="revTx" presStyleIdx="11" presStyleCnt="18"/>
      <dgm:spPr/>
    </dgm:pt>
    <dgm:pt modelId="{D73200F4-0F71-48C8-B989-84DB6C84CBE4}" type="pres">
      <dgm:prSet presAssocID="{BFA45DDA-1F0C-4D49-A57A-998314EF646F}" presName="vert2" presStyleCnt="0"/>
      <dgm:spPr/>
    </dgm:pt>
    <dgm:pt modelId="{159DE6E9-4D02-4C0D-937B-418C580C6FA4}" type="pres">
      <dgm:prSet presAssocID="{BFA45DDA-1F0C-4D49-A57A-998314EF646F}" presName="thinLine2b" presStyleLbl="callout" presStyleIdx="5" presStyleCnt="9"/>
      <dgm:spPr/>
    </dgm:pt>
    <dgm:pt modelId="{8763C265-1DF3-49CA-B054-E4F87F7EAEDC}" type="pres">
      <dgm:prSet presAssocID="{BFA45DDA-1F0C-4D49-A57A-998314EF646F}" presName="vertSpace2b" presStyleCnt="0"/>
      <dgm:spPr/>
    </dgm:pt>
    <dgm:pt modelId="{3C5D2623-5D67-440A-9959-26FCAF81B430}" type="pres">
      <dgm:prSet presAssocID="{5F8A20F6-9AD8-4E85-BF83-E98D4B1D9A5F}" presName="thickLine" presStyleLbl="alignNode1" presStyleIdx="6" presStyleCnt="9"/>
      <dgm:spPr/>
    </dgm:pt>
    <dgm:pt modelId="{F270D3E4-19DD-4CA6-A224-49DD317FEEBE}" type="pres">
      <dgm:prSet presAssocID="{5F8A20F6-9AD8-4E85-BF83-E98D4B1D9A5F}" presName="horz1" presStyleCnt="0"/>
      <dgm:spPr/>
    </dgm:pt>
    <dgm:pt modelId="{2F54B03D-CBA9-4E75-8AFD-1E75167D60AB}" type="pres">
      <dgm:prSet presAssocID="{5F8A20F6-9AD8-4E85-BF83-E98D4B1D9A5F}" presName="tx1" presStyleLbl="revTx" presStyleIdx="12" presStyleCnt="18"/>
      <dgm:spPr/>
    </dgm:pt>
    <dgm:pt modelId="{363D73EF-2947-469D-BCD4-4C0960C9877A}" type="pres">
      <dgm:prSet presAssocID="{5F8A20F6-9AD8-4E85-BF83-E98D4B1D9A5F}" presName="vert1" presStyleCnt="0"/>
      <dgm:spPr/>
    </dgm:pt>
    <dgm:pt modelId="{47757397-96F4-4103-B973-CE3F3F1A6C05}" type="pres">
      <dgm:prSet presAssocID="{C8126399-4BDF-48AB-A339-B3FDC7F2B609}" presName="vertSpace2a" presStyleCnt="0"/>
      <dgm:spPr/>
    </dgm:pt>
    <dgm:pt modelId="{15A73494-63E7-498D-BF1B-E1FFDEAF0804}" type="pres">
      <dgm:prSet presAssocID="{C8126399-4BDF-48AB-A339-B3FDC7F2B609}" presName="horz2" presStyleCnt="0"/>
      <dgm:spPr/>
    </dgm:pt>
    <dgm:pt modelId="{BBC60CE3-7F42-462C-9B93-6E220DB3A640}" type="pres">
      <dgm:prSet presAssocID="{C8126399-4BDF-48AB-A339-B3FDC7F2B609}" presName="horzSpace2" presStyleCnt="0"/>
      <dgm:spPr/>
    </dgm:pt>
    <dgm:pt modelId="{546740F9-5C98-4F07-891B-6F99278211FC}" type="pres">
      <dgm:prSet presAssocID="{C8126399-4BDF-48AB-A339-B3FDC7F2B609}" presName="tx2" presStyleLbl="revTx" presStyleIdx="13" presStyleCnt="18"/>
      <dgm:spPr/>
    </dgm:pt>
    <dgm:pt modelId="{3F5D3749-5C2C-4AD1-A215-BA41D7F76413}" type="pres">
      <dgm:prSet presAssocID="{C8126399-4BDF-48AB-A339-B3FDC7F2B609}" presName="vert2" presStyleCnt="0"/>
      <dgm:spPr/>
    </dgm:pt>
    <dgm:pt modelId="{043437AE-94D7-410D-AFDE-A17F9CA500F5}" type="pres">
      <dgm:prSet presAssocID="{C8126399-4BDF-48AB-A339-B3FDC7F2B609}" presName="thinLine2b" presStyleLbl="callout" presStyleIdx="6" presStyleCnt="9"/>
      <dgm:spPr/>
    </dgm:pt>
    <dgm:pt modelId="{AF64AB7E-C851-4BF6-B584-C0E87C71C365}" type="pres">
      <dgm:prSet presAssocID="{C8126399-4BDF-48AB-A339-B3FDC7F2B609}" presName="vertSpace2b" presStyleCnt="0"/>
      <dgm:spPr/>
    </dgm:pt>
    <dgm:pt modelId="{45625FBA-134E-4C91-B419-1AE6380DEF1F}" type="pres">
      <dgm:prSet presAssocID="{7AA9F25D-DB58-4BCA-89EF-9A3DEB5566FC}" presName="thickLine" presStyleLbl="alignNode1" presStyleIdx="7" presStyleCnt="9"/>
      <dgm:spPr/>
    </dgm:pt>
    <dgm:pt modelId="{C0FD0433-D719-443E-B636-B5B215F65E25}" type="pres">
      <dgm:prSet presAssocID="{7AA9F25D-DB58-4BCA-89EF-9A3DEB5566FC}" presName="horz1" presStyleCnt="0"/>
      <dgm:spPr/>
    </dgm:pt>
    <dgm:pt modelId="{295F63D4-57FF-4EBE-9874-6395CFFEC05E}" type="pres">
      <dgm:prSet presAssocID="{7AA9F25D-DB58-4BCA-89EF-9A3DEB5566FC}" presName="tx1" presStyleLbl="revTx" presStyleIdx="14" presStyleCnt="18"/>
      <dgm:spPr/>
    </dgm:pt>
    <dgm:pt modelId="{18A06C78-6A4B-4DA8-BF42-F523B8179FD8}" type="pres">
      <dgm:prSet presAssocID="{7AA9F25D-DB58-4BCA-89EF-9A3DEB5566FC}" presName="vert1" presStyleCnt="0"/>
      <dgm:spPr/>
    </dgm:pt>
    <dgm:pt modelId="{7A2592B3-4C09-4228-8202-F1A8C8896832}" type="pres">
      <dgm:prSet presAssocID="{182DE6EC-A459-45EC-96A7-3B6E71916484}" presName="vertSpace2a" presStyleCnt="0"/>
      <dgm:spPr/>
    </dgm:pt>
    <dgm:pt modelId="{D2B46604-9B8D-4922-B39F-A5721EA40EE9}" type="pres">
      <dgm:prSet presAssocID="{182DE6EC-A459-45EC-96A7-3B6E71916484}" presName="horz2" presStyleCnt="0"/>
      <dgm:spPr/>
    </dgm:pt>
    <dgm:pt modelId="{D25FA058-515E-403C-B8EB-954E20E8632A}" type="pres">
      <dgm:prSet presAssocID="{182DE6EC-A459-45EC-96A7-3B6E71916484}" presName="horzSpace2" presStyleCnt="0"/>
      <dgm:spPr/>
    </dgm:pt>
    <dgm:pt modelId="{06345260-73EA-4F59-99E0-8640224F0ECB}" type="pres">
      <dgm:prSet presAssocID="{182DE6EC-A459-45EC-96A7-3B6E71916484}" presName="tx2" presStyleLbl="revTx" presStyleIdx="15" presStyleCnt="18"/>
      <dgm:spPr/>
    </dgm:pt>
    <dgm:pt modelId="{772BA487-F072-4FCB-AC58-797A61971E49}" type="pres">
      <dgm:prSet presAssocID="{182DE6EC-A459-45EC-96A7-3B6E71916484}" presName="vert2" presStyleCnt="0"/>
      <dgm:spPr/>
    </dgm:pt>
    <dgm:pt modelId="{12E7C516-820D-4F55-BBA2-C2867319240C}" type="pres">
      <dgm:prSet presAssocID="{182DE6EC-A459-45EC-96A7-3B6E71916484}" presName="thinLine2b" presStyleLbl="callout" presStyleIdx="7" presStyleCnt="9"/>
      <dgm:spPr/>
    </dgm:pt>
    <dgm:pt modelId="{AB48ABF8-576F-4783-B6B6-5C1A53789B1B}" type="pres">
      <dgm:prSet presAssocID="{182DE6EC-A459-45EC-96A7-3B6E71916484}" presName="vertSpace2b" presStyleCnt="0"/>
      <dgm:spPr/>
    </dgm:pt>
    <dgm:pt modelId="{6201691A-9470-4616-854B-D370E937016D}" type="pres">
      <dgm:prSet presAssocID="{3AE51407-AAEF-4A9F-BEA4-29A858E93C1F}" presName="thickLine" presStyleLbl="alignNode1" presStyleIdx="8" presStyleCnt="9"/>
      <dgm:spPr/>
    </dgm:pt>
    <dgm:pt modelId="{86D2D6F1-107B-42D3-B75E-E91137E7FDE2}" type="pres">
      <dgm:prSet presAssocID="{3AE51407-AAEF-4A9F-BEA4-29A858E93C1F}" presName="horz1" presStyleCnt="0"/>
      <dgm:spPr/>
    </dgm:pt>
    <dgm:pt modelId="{6358BFD8-5693-467D-A3FA-3947FC305C0A}" type="pres">
      <dgm:prSet presAssocID="{3AE51407-AAEF-4A9F-BEA4-29A858E93C1F}" presName="tx1" presStyleLbl="revTx" presStyleIdx="16" presStyleCnt="18"/>
      <dgm:spPr/>
    </dgm:pt>
    <dgm:pt modelId="{95AC0CC9-C8B9-40F4-87D7-D1C929CB1DEC}" type="pres">
      <dgm:prSet presAssocID="{3AE51407-AAEF-4A9F-BEA4-29A858E93C1F}" presName="vert1" presStyleCnt="0"/>
      <dgm:spPr/>
    </dgm:pt>
    <dgm:pt modelId="{C0639D07-2176-4B3C-8281-7A9C4DA00FD0}" type="pres">
      <dgm:prSet presAssocID="{6C115656-F4C7-4026-B3CE-70B638660D0D}" presName="vertSpace2a" presStyleCnt="0"/>
      <dgm:spPr/>
    </dgm:pt>
    <dgm:pt modelId="{89930030-A8BF-454B-A121-E3023E91CE8C}" type="pres">
      <dgm:prSet presAssocID="{6C115656-F4C7-4026-B3CE-70B638660D0D}" presName="horz2" presStyleCnt="0"/>
      <dgm:spPr/>
    </dgm:pt>
    <dgm:pt modelId="{A0383B75-0C25-401A-8C35-946AEB953292}" type="pres">
      <dgm:prSet presAssocID="{6C115656-F4C7-4026-B3CE-70B638660D0D}" presName="horzSpace2" presStyleCnt="0"/>
      <dgm:spPr/>
    </dgm:pt>
    <dgm:pt modelId="{8E96192E-5C48-4468-B669-DA43941F4322}" type="pres">
      <dgm:prSet presAssocID="{6C115656-F4C7-4026-B3CE-70B638660D0D}" presName="tx2" presStyleLbl="revTx" presStyleIdx="17" presStyleCnt="18"/>
      <dgm:spPr/>
    </dgm:pt>
    <dgm:pt modelId="{FE18655B-8749-4452-939F-9F242A41E3AE}" type="pres">
      <dgm:prSet presAssocID="{6C115656-F4C7-4026-B3CE-70B638660D0D}" presName="vert2" presStyleCnt="0"/>
      <dgm:spPr/>
    </dgm:pt>
    <dgm:pt modelId="{534701A7-7983-42D6-91DC-1B27E585FDEB}" type="pres">
      <dgm:prSet presAssocID="{6C115656-F4C7-4026-B3CE-70B638660D0D}" presName="thinLine2b" presStyleLbl="callout" presStyleIdx="8" presStyleCnt="9"/>
      <dgm:spPr/>
    </dgm:pt>
    <dgm:pt modelId="{053FFCAE-24E4-4E3B-9CD4-9639321DEDA6}" type="pres">
      <dgm:prSet presAssocID="{6C115656-F4C7-4026-B3CE-70B638660D0D}" presName="vertSpace2b" presStyleCnt="0"/>
      <dgm:spPr/>
    </dgm:pt>
  </dgm:ptLst>
  <dgm:cxnLst>
    <dgm:cxn modelId="{BD41D101-5897-4570-BEBB-74BD296B4D97}" srcId="{CDC6C2A1-2D79-4EBB-B555-41139F9AB2CA}" destId="{4576AC54-FD27-400A-A982-727491C8481C}" srcOrd="0" destOrd="0" parTransId="{DF6A043D-443C-45DF-8E31-E6819C849CE2}" sibTransId="{B7639D18-2CB7-4042-A3C1-EA6F122D709A}"/>
    <dgm:cxn modelId="{B276D405-E32A-4AED-8F93-11C761C673FA}" srcId="{CCB1AE42-992C-407D-9D86-660EBD059594}" destId="{06697F99-74B0-485A-AC49-D0BDD314D6F0}" srcOrd="4" destOrd="0" parTransId="{BF635730-BE6B-46D4-952F-3083C994933F}" sibTransId="{45D407F9-7CDC-4590-94D1-280F215642F2}"/>
    <dgm:cxn modelId="{EA678C16-DC51-4A5E-BE0C-4A5D597EDD4F}" srcId="{CCB1AE42-992C-407D-9D86-660EBD059594}" destId="{5F8A20F6-9AD8-4E85-BF83-E98D4B1D9A5F}" srcOrd="6" destOrd="0" parTransId="{81AE9FD8-FC9A-4EA9-946E-65E6E1918885}" sibTransId="{A25ABCC9-FE79-4EE7-9F38-A27782A8BD38}"/>
    <dgm:cxn modelId="{A3290622-13A7-4ADB-85B4-18C05815973F}" srcId="{CCB1AE42-992C-407D-9D86-660EBD059594}" destId="{3AE51407-AAEF-4A9F-BEA4-29A858E93C1F}" srcOrd="8" destOrd="0" parTransId="{44B00687-C2B5-47AD-8716-FDFE904995AE}" sibTransId="{786ED45A-6102-46AB-BB99-98418F0696D6}"/>
    <dgm:cxn modelId="{92066822-A313-4527-BB1B-D703F5231766}" srcId="{7B44D818-B829-422C-9DE6-31098D129E2B}" destId="{795E0552-5F60-40FA-B0F3-F9679CB05AA6}" srcOrd="0" destOrd="0" parTransId="{E93867EB-25DA-4E6E-8479-523E201A3F23}" sibTransId="{D874A31B-7722-4C8E-ABB9-D9B837AE0BC5}"/>
    <dgm:cxn modelId="{34F4BB22-6CE4-45BC-9700-99ECB59DAA4F}" type="presOf" srcId="{3AE51407-AAEF-4A9F-BEA4-29A858E93C1F}" destId="{6358BFD8-5693-467D-A3FA-3947FC305C0A}" srcOrd="0" destOrd="0" presId="urn:microsoft.com/office/officeart/2008/layout/LinedList"/>
    <dgm:cxn modelId="{E8335233-D853-4CBB-BE10-95A158BB6CF1}" srcId="{CCB1AE42-992C-407D-9D86-660EBD059594}" destId="{CDC6C2A1-2D79-4EBB-B555-41139F9AB2CA}" srcOrd="2" destOrd="0" parTransId="{C4D6F131-4C5F-4BFC-902B-D1504A428DE6}" sibTransId="{1F26F0D5-2E2D-4EC1-827E-378B53CB11A9}"/>
    <dgm:cxn modelId="{5835145B-E238-484E-9252-475689A2DFA7}" type="presOf" srcId="{CB908F43-495C-413C-86E2-64F284FC4441}" destId="{9518D1E3-58EE-49F5-87C6-32FD683DDC1A}" srcOrd="0" destOrd="0" presId="urn:microsoft.com/office/officeart/2008/layout/LinedList"/>
    <dgm:cxn modelId="{3028A144-DA47-4BF2-AA99-676F8C3CF319}" type="presOf" srcId="{795E0552-5F60-40FA-B0F3-F9679CB05AA6}" destId="{254BCA7D-72A3-447A-BCC1-68BD73139FBA}" srcOrd="0" destOrd="0" presId="urn:microsoft.com/office/officeart/2008/layout/LinedList"/>
    <dgm:cxn modelId="{8318C365-C187-47F6-94B0-A875F3162BE3}" type="presOf" srcId="{6C115656-F4C7-4026-B3CE-70B638660D0D}" destId="{8E96192E-5C48-4468-B669-DA43941F4322}" srcOrd="0" destOrd="0" presId="urn:microsoft.com/office/officeart/2008/layout/LinedList"/>
    <dgm:cxn modelId="{9BECDA67-8BC5-4A29-A38E-4ED82CBE39AF}" srcId="{7AA9F25D-DB58-4BCA-89EF-9A3DEB5566FC}" destId="{182DE6EC-A459-45EC-96A7-3B6E71916484}" srcOrd="0" destOrd="0" parTransId="{4C13D56B-71DD-4F3A-90DA-C24660581212}" sibTransId="{6FF8F312-A325-46AE-BD08-51047B086FBC}"/>
    <dgm:cxn modelId="{0348FA49-C2AE-487D-B0B2-2B48153F8285}" srcId="{5F8A20F6-9AD8-4E85-BF83-E98D4B1D9A5F}" destId="{C8126399-4BDF-48AB-A339-B3FDC7F2B609}" srcOrd="0" destOrd="0" parTransId="{612C1F22-D82A-4919-A9E1-5411D66C594D}" sibTransId="{9EAAD88C-D730-438B-A7AA-A24AF523511C}"/>
    <dgm:cxn modelId="{7B08244A-FD4D-4A37-BAE8-DD2B8D47E87B}" type="presOf" srcId="{06697F99-74B0-485A-AC49-D0BDD314D6F0}" destId="{E7D4E531-A336-444B-8804-17129361EA88}" srcOrd="0" destOrd="0" presId="urn:microsoft.com/office/officeart/2008/layout/LinedList"/>
    <dgm:cxn modelId="{05893D4B-BB75-42BB-AF1E-1AF657876754}" type="presOf" srcId="{8DFA814A-2509-4AC5-9C8B-2ACC4D3ED6B0}" destId="{6CCE61A4-236E-4765-B225-393654C21B1B}" srcOrd="0" destOrd="0" presId="urn:microsoft.com/office/officeart/2008/layout/LinedList"/>
    <dgm:cxn modelId="{BF874A4C-5042-4E59-99FB-2615B4DEB4B6}" type="presOf" srcId="{0F2CC60E-D69C-42D0-BF67-4E2D9C1A1FE1}" destId="{887C7A8A-AF90-455A-A3EE-E780A514C736}" srcOrd="0" destOrd="0" presId="urn:microsoft.com/office/officeart/2008/layout/LinedList"/>
    <dgm:cxn modelId="{3DA8F96F-6DAC-4F3F-82BD-16B25BEF6213}" srcId="{9211323C-B00B-4379-9A33-F55F74CD7739}" destId="{CB908F43-495C-413C-86E2-64F284FC4441}" srcOrd="0" destOrd="0" parTransId="{8A788AD4-ED83-4456-A227-90846DED5D3E}" sibTransId="{7881580C-2DB7-41F0-8D4A-1678129D5712}"/>
    <dgm:cxn modelId="{FBA26172-B69E-4DBD-B831-BED33806B628}" srcId="{23EE38E1-B65F-43E6-A6E5-860819DD6567}" destId="{BFA45DDA-1F0C-4D49-A57A-998314EF646F}" srcOrd="0" destOrd="0" parTransId="{00C18658-8E79-4A7E-ACFD-45D9C05C92FE}" sibTransId="{ED87CB30-F218-46C7-AA98-12DFA2C2577B}"/>
    <dgm:cxn modelId="{163A2776-2B02-4297-98A8-FF4ED4192DC0}" type="presOf" srcId="{182DE6EC-A459-45EC-96A7-3B6E71916484}" destId="{06345260-73EA-4F59-99E0-8640224F0ECB}" srcOrd="0" destOrd="0" presId="urn:microsoft.com/office/officeart/2008/layout/LinedList"/>
    <dgm:cxn modelId="{1CA1F477-9E9F-4EF3-802F-F020CD6BA663}" type="presOf" srcId="{7AA9F25D-DB58-4BCA-89EF-9A3DEB5566FC}" destId="{295F63D4-57FF-4EBE-9874-6395CFFEC05E}" srcOrd="0" destOrd="0" presId="urn:microsoft.com/office/officeart/2008/layout/LinedList"/>
    <dgm:cxn modelId="{E6F7BC78-D3EA-4BD6-8DEB-71E46EE33295}" type="presOf" srcId="{CCB1AE42-992C-407D-9D86-660EBD059594}" destId="{33974AD7-69F6-4785-8C86-F2EC4177AE50}" srcOrd="0" destOrd="0" presId="urn:microsoft.com/office/officeart/2008/layout/LinedList"/>
    <dgm:cxn modelId="{23774C80-0B21-4069-A09B-A20EBB3A86EB}" srcId="{06697F99-74B0-485A-AC49-D0BDD314D6F0}" destId="{8DFA814A-2509-4AC5-9C8B-2ACC4D3ED6B0}" srcOrd="0" destOrd="0" parTransId="{56756A4F-79EC-4732-8A3F-B54C0C57190F}" sibTransId="{BCF9B7E9-FF51-4B29-B24D-E77F712E6A11}"/>
    <dgm:cxn modelId="{A0517987-4F24-4E95-B67E-BEF4A772EC84}" type="presOf" srcId="{49DB94F5-D1EC-45AC-824C-74DA469A4585}" destId="{FA32C191-4D53-4DED-B986-708835C70626}" srcOrd="0" destOrd="0" presId="urn:microsoft.com/office/officeart/2008/layout/LinedList"/>
    <dgm:cxn modelId="{16D44589-2BE8-4406-841C-226E7C172632}" type="presOf" srcId="{CDC6C2A1-2D79-4EBB-B555-41139F9AB2CA}" destId="{23100D3E-0608-4314-B11E-F35BF80845DA}" srcOrd="0" destOrd="0" presId="urn:microsoft.com/office/officeart/2008/layout/LinedList"/>
    <dgm:cxn modelId="{8FC13E90-7D6B-47A1-A00E-C89BB48A5C65}" srcId="{CCB1AE42-992C-407D-9D86-660EBD059594}" destId="{9211323C-B00B-4379-9A33-F55F74CD7739}" srcOrd="1" destOrd="0" parTransId="{11C98309-69E8-4E05-B616-A67B350CE4DD}" sibTransId="{0B322547-5587-4074-877A-B95431965142}"/>
    <dgm:cxn modelId="{828CA593-81A6-4D75-BEF5-862B8D2C3629}" srcId="{0F2CC60E-D69C-42D0-BF67-4E2D9C1A1FE1}" destId="{49DB94F5-D1EC-45AC-824C-74DA469A4585}" srcOrd="0" destOrd="0" parTransId="{01214040-A1B2-429A-9100-8A8ECEDABE3A}" sibTransId="{9F598337-4D6A-434A-A352-85295E1502C7}"/>
    <dgm:cxn modelId="{FCED4397-2DD0-472E-AFA6-CADAA900EB44}" type="presOf" srcId="{5F8A20F6-9AD8-4E85-BF83-E98D4B1D9A5F}" destId="{2F54B03D-CBA9-4E75-8AFD-1E75167D60AB}" srcOrd="0" destOrd="0" presId="urn:microsoft.com/office/officeart/2008/layout/LinedList"/>
    <dgm:cxn modelId="{EF124B98-CE06-455F-875C-DD12A07B312E}" type="presOf" srcId="{C8126399-4BDF-48AB-A339-B3FDC7F2B609}" destId="{546740F9-5C98-4F07-891B-6F99278211FC}" srcOrd="0" destOrd="0" presId="urn:microsoft.com/office/officeart/2008/layout/LinedList"/>
    <dgm:cxn modelId="{2036A8A2-D9C9-4B0A-9A01-82BB6BB6E7DC}" srcId="{CCB1AE42-992C-407D-9D86-660EBD059594}" destId="{7AA9F25D-DB58-4BCA-89EF-9A3DEB5566FC}" srcOrd="7" destOrd="0" parTransId="{9F51484A-11DD-4D89-8F10-4AC13738A793}" sibTransId="{7D89FC8D-FC57-48E5-B81D-61C87B9AD25C}"/>
    <dgm:cxn modelId="{392F50B5-4C54-4882-B03B-B56BB7AFB5B2}" type="presOf" srcId="{23EE38E1-B65F-43E6-A6E5-860819DD6567}" destId="{123B80D3-9D98-4C2F-B288-394B244CB2BE}" srcOrd="0" destOrd="0" presId="urn:microsoft.com/office/officeart/2008/layout/LinedList"/>
    <dgm:cxn modelId="{8C5FA7CA-2783-444E-BFD0-C353B5165CB2}" srcId="{CCB1AE42-992C-407D-9D86-660EBD059594}" destId="{7B44D818-B829-422C-9DE6-31098D129E2B}" srcOrd="0" destOrd="0" parTransId="{13E401AA-C97D-477A-BF3C-BD18AAC7914E}" sibTransId="{542E8834-5514-4311-9691-CF29E50D314B}"/>
    <dgm:cxn modelId="{C2A5C9D2-4FD2-4AB8-9726-EDC505E3DFA0}" type="presOf" srcId="{7B44D818-B829-422C-9DE6-31098D129E2B}" destId="{038212E9-6573-4BA7-A8E5-4744DE173126}" srcOrd="0" destOrd="0" presId="urn:microsoft.com/office/officeart/2008/layout/LinedList"/>
    <dgm:cxn modelId="{2FBD1CD7-C2B8-466F-BD62-249B8F9A280B}" type="presOf" srcId="{9211323C-B00B-4379-9A33-F55F74CD7739}" destId="{FF9FB996-EBB3-4A5B-AC47-C5AF44AEB436}" srcOrd="0" destOrd="0" presId="urn:microsoft.com/office/officeart/2008/layout/LinedList"/>
    <dgm:cxn modelId="{DB9382EA-B72B-4455-BE8A-35FF680921C7}" type="presOf" srcId="{BFA45DDA-1F0C-4D49-A57A-998314EF646F}" destId="{A667579A-E7D2-40F2-A084-B23280669951}" srcOrd="0" destOrd="0" presId="urn:microsoft.com/office/officeart/2008/layout/LinedList"/>
    <dgm:cxn modelId="{21CDDFF0-A771-4240-B7FE-49A881A84321}" srcId="{CCB1AE42-992C-407D-9D86-660EBD059594}" destId="{23EE38E1-B65F-43E6-A6E5-860819DD6567}" srcOrd="5" destOrd="0" parTransId="{CA9460A9-17DD-43CA-AED1-957060577216}" sibTransId="{68CDF50D-7A36-49B5-B8D8-AE75EFA76204}"/>
    <dgm:cxn modelId="{B4D9C0F2-9EDC-46CA-B3D5-2E45A882ED12}" type="presOf" srcId="{4576AC54-FD27-400A-A982-727491C8481C}" destId="{1861D74F-7E72-4C9C-8C78-0506D390BF93}" srcOrd="0" destOrd="0" presId="urn:microsoft.com/office/officeart/2008/layout/LinedList"/>
    <dgm:cxn modelId="{6DA1B7FD-BB5E-457F-824A-D35D9D0A4592}" srcId="{3AE51407-AAEF-4A9F-BEA4-29A858E93C1F}" destId="{6C115656-F4C7-4026-B3CE-70B638660D0D}" srcOrd="0" destOrd="0" parTransId="{B3DC6CA9-BA83-4873-85F9-A739260B7547}" sibTransId="{D5F22228-4A66-4E5F-8D95-90B0C0D31DFF}"/>
    <dgm:cxn modelId="{E796E5FD-8FDD-4687-A566-BFFC5CFDDBBF}" srcId="{CCB1AE42-992C-407D-9D86-660EBD059594}" destId="{0F2CC60E-D69C-42D0-BF67-4E2D9C1A1FE1}" srcOrd="3" destOrd="0" parTransId="{DF450AA0-68E7-4651-8C32-A48B55D32746}" sibTransId="{1679590C-6F2D-46B0-BA2D-7AB81BD311B9}"/>
    <dgm:cxn modelId="{BB4E2509-D4B1-404A-812B-402D963D53C5}" type="presParOf" srcId="{33974AD7-69F6-4785-8C86-F2EC4177AE50}" destId="{E1E612C0-3E07-40E6-A809-B8101677CC57}" srcOrd="0" destOrd="0" presId="urn:microsoft.com/office/officeart/2008/layout/LinedList"/>
    <dgm:cxn modelId="{62C806D9-02BA-4C48-808D-BCB5FC58AB7D}" type="presParOf" srcId="{33974AD7-69F6-4785-8C86-F2EC4177AE50}" destId="{8C749DBC-09BE-41DC-9C1B-65F6C92CF652}" srcOrd="1" destOrd="0" presId="urn:microsoft.com/office/officeart/2008/layout/LinedList"/>
    <dgm:cxn modelId="{EB37587C-1C0E-46C3-A830-AF1EAD2DB46D}" type="presParOf" srcId="{8C749DBC-09BE-41DC-9C1B-65F6C92CF652}" destId="{038212E9-6573-4BA7-A8E5-4744DE173126}" srcOrd="0" destOrd="0" presId="urn:microsoft.com/office/officeart/2008/layout/LinedList"/>
    <dgm:cxn modelId="{1CCEBCF4-0948-4752-9EBA-BC74FB6F31C2}" type="presParOf" srcId="{8C749DBC-09BE-41DC-9C1B-65F6C92CF652}" destId="{C55D813E-89AD-4658-96F7-BD8BC9A802CB}" srcOrd="1" destOrd="0" presId="urn:microsoft.com/office/officeart/2008/layout/LinedList"/>
    <dgm:cxn modelId="{BA336E54-2DF1-463F-841C-52D9DD988D60}" type="presParOf" srcId="{C55D813E-89AD-4658-96F7-BD8BC9A802CB}" destId="{68F3363A-8DD2-4D9E-8153-164456B6DD3A}" srcOrd="0" destOrd="0" presId="urn:microsoft.com/office/officeart/2008/layout/LinedList"/>
    <dgm:cxn modelId="{5232A97D-13A0-49A0-B04D-7830D618DA17}" type="presParOf" srcId="{C55D813E-89AD-4658-96F7-BD8BC9A802CB}" destId="{9F6BDC8E-66C5-4938-821E-240C67EE8DAE}" srcOrd="1" destOrd="0" presId="urn:microsoft.com/office/officeart/2008/layout/LinedList"/>
    <dgm:cxn modelId="{DCACB2B8-E81B-4F76-95EF-1EFE94439AF1}" type="presParOf" srcId="{9F6BDC8E-66C5-4938-821E-240C67EE8DAE}" destId="{92422181-A9B2-4998-8F6D-89920AEE1483}" srcOrd="0" destOrd="0" presId="urn:microsoft.com/office/officeart/2008/layout/LinedList"/>
    <dgm:cxn modelId="{C339D6EC-3D5C-45CB-9157-AF6619965075}" type="presParOf" srcId="{9F6BDC8E-66C5-4938-821E-240C67EE8DAE}" destId="{254BCA7D-72A3-447A-BCC1-68BD73139FBA}" srcOrd="1" destOrd="0" presId="urn:microsoft.com/office/officeart/2008/layout/LinedList"/>
    <dgm:cxn modelId="{E4D15E2B-2695-4274-969F-F21B9ADF1AD2}" type="presParOf" srcId="{9F6BDC8E-66C5-4938-821E-240C67EE8DAE}" destId="{668CF8B1-5ED8-44D5-8E8D-6AC121BCE1DF}" srcOrd="2" destOrd="0" presId="urn:microsoft.com/office/officeart/2008/layout/LinedList"/>
    <dgm:cxn modelId="{093C8B53-B4A5-4C2F-8A18-F1CCA920B0AC}" type="presParOf" srcId="{C55D813E-89AD-4658-96F7-BD8BC9A802CB}" destId="{279F6921-9466-4B3C-A507-1787C8977AE1}" srcOrd="2" destOrd="0" presId="urn:microsoft.com/office/officeart/2008/layout/LinedList"/>
    <dgm:cxn modelId="{D9DEE483-6775-46CC-B643-E2EB0136FD3F}" type="presParOf" srcId="{C55D813E-89AD-4658-96F7-BD8BC9A802CB}" destId="{7B80FCE6-690E-41FB-828F-8A723A858359}" srcOrd="3" destOrd="0" presId="urn:microsoft.com/office/officeart/2008/layout/LinedList"/>
    <dgm:cxn modelId="{C6F4F526-035E-4F28-AAE3-47E303FBE9B8}" type="presParOf" srcId="{33974AD7-69F6-4785-8C86-F2EC4177AE50}" destId="{805F9F0A-7EEB-4D16-BB73-8512BC66690A}" srcOrd="2" destOrd="0" presId="urn:microsoft.com/office/officeart/2008/layout/LinedList"/>
    <dgm:cxn modelId="{090D731C-DEA6-4A6D-8D64-093879EAFFA2}" type="presParOf" srcId="{33974AD7-69F6-4785-8C86-F2EC4177AE50}" destId="{5A0C4AE3-4D60-4539-884D-836625F02EE8}" srcOrd="3" destOrd="0" presId="urn:microsoft.com/office/officeart/2008/layout/LinedList"/>
    <dgm:cxn modelId="{CB9E5F8F-4214-406F-84EB-8763BCF0CD96}" type="presParOf" srcId="{5A0C4AE3-4D60-4539-884D-836625F02EE8}" destId="{FF9FB996-EBB3-4A5B-AC47-C5AF44AEB436}" srcOrd="0" destOrd="0" presId="urn:microsoft.com/office/officeart/2008/layout/LinedList"/>
    <dgm:cxn modelId="{2AF5A2C3-E0BD-45B7-9256-F83DF077EA1B}" type="presParOf" srcId="{5A0C4AE3-4D60-4539-884D-836625F02EE8}" destId="{0F8754EC-FCFD-4F79-A372-771B9AF899D6}" srcOrd="1" destOrd="0" presId="urn:microsoft.com/office/officeart/2008/layout/LinedList"/>
    <dgm:cxn modelId="{BF26B5FE-E3EC-47E3-93FC-E1AD94148318}" type="presParOf" srcId="{0F8754EC-FCFD-4F79-A372-771B9AF899D6}" destId="{5C0C8E89-995C-4452-9FD6-907229854C04}" srcOrd="0" destOrd="0" presId="urn:microsoft.com/office/officeart/2008/layout/LinedList"/>
    <dgm:cxn modelId="{E5326AA3-F968-4B5B-B74B-7D4CA3A9FAE3}" type="presParOf" srcId="{0F8754EC-FCFD-4F79-A372-771B9AF899D6}" destId="{5D6A9C73-D8AF-46FD-AFC2-07B9111BAE88}" srcOrd="1" destOrd="0" presId="urn:microsoft.com/office/officeart/2008/layout/LinedList"/>
    <dgm:cxn modelId="{A47E4F5D-87B3-4224-B6A6-33D9CD188C58}" type="presParOf" srcId="{5D6A9C73-D8AF-46FD-AFC2-07B9111BAE88}" destId="{2DF6CFB3-E490-4352-8AA1-AE8B66737714}" srcOrd="0" destOrd="0" presId="urn:microsoft.com/office/officeart/2008/layout/LinedList"/>
    <dgm:cxn modelId="{4B64D20B-D690-4786-9098-855A51D4AECB}" type="presParOf" srcId="{5D6A9C73-D8AF-46FD-AFC2-07B9111BAE88}" destId="{9518D1E3-58EE-49F5-87C6-32FD683DDC1A}" srcOrd="1" destOrd="0" presId="urn:microsoft.com/office/officeart/2008/layout/LinedList"/>
    <dgm:cxn modelId="{86C1F52D-1680-48BA-94F4-555660BF26C6}" type="presParOf" srcId="{5D6A9C73-D8AF-46FD-AFC2-07B9111BAE88}" destId="{DB5B153A-0535-4BAD-A007-E7A227706EA4}" srcOrd="2" destOrd="0" presId="urn:microsoft.com/office/officeart/2008/layout/LinedList"/>
    <dgm:cxn modelId="{7A3F6FCC-8185-4123-8FF5-9E306397D438}" type="presParOf" srcId="{0F8754EC-FCFD-4F79-A372-771B9AF899D6}" destId="{213A9729-73D0-4D8F-9111-8531CB2BD503}" srcOrd="2" destOrd="0" presId="urn:microsoft.com/office/officeart/2008/layout/LinedList"/>
    <dgm:cxn modelId="{DA38FDA4-46A8-41DF-A3CC-716EA637E1EA}" type="presParOf" srcId="{0F8754EC-FCFD-4F79-A372-771B9AF899D6}" destId="{3686B40E-9ACF-4A4D-879A-CDC020B5B8DA}" srcOrd="3" destOrd="0" presId="urn:microsoft.com/office/officeart/2008/layout/LinedList"/>
    <dgm:cxn modelId="{41294045-F650-4E35-979A-170C5CA13878}" type="presParOf" srcId="{33974AD7-69F6-4785-8C86-F2EC4177AE50}" destId="{226F014A-0255-4EF2-9941-98E159E57A07}" srcOrd="4" destOrd="0" presId="urn:microsoft.com/office/officeart/2008/layout/LinedList"/>
    <dgm:cxn modelId="{F1465986-4E1B-4C9C-9818-9853F75EB2BD}" type="presParOf" srcId="{33974AD7-69F6-4785-8C86-F2EC4177AE50}" destId="{FB4B70B2-08E7-49E2-B957-B39C5D1C330B}" srcOrd="5" destOrd="0" presId="urn:microsoft.com/office/officeart/2008/layout/LinedList"/>
    <dgm:cxn modelId="{17D3B466-ABBD-453A-898C-4F73068E6627}" type="presParOf" srcId="{FB4B70B2-08E7-49E2-B957-B39C5D1C330B}" destId="{23100D3E-0608-4314-B11E-F35BF80845DA}" srcOrd="0" destOrd="0" presId="urn:microsoft.com/office/officeart/2008/layout/LinedList"/>
    <dgm:cxn modelId="{D8218E47-4763-4752-94B3-1A582E6756C0}" type="presParOf" srcId="{FB4B70B2-08E7-49E2-B957-B39C5D1C330B}" destId="{9F11039E-9BAA-4E0B-A17A-B7ECA01E6AB6}" srcOrd="1" destOrd="0" presId="urn:microsoft.com/office/officeart/2008/layout/LinedList"/>
    <dgm:cxn modelId="{76C98BCC-81E7-4723-9101-0DB3A33D4397}" type="presParOf" srcId="{9F11039E-9BAA-4E0B-A17A-B7ECA01E6AB6}" destId="{682EDF22-84F8-40B0-81BB-1804914BAEC1}" srcOrd="0" destOrd="0" presId="urn:microsoft.com/office/officeart/2008/layout/LinedList"/>
    <dgm:cxn modelId="{F0A0770F-2233-42C5-940B-D7B6614C2EA9}" type="presParOf" srcId="{9F11039E-9BAA-4E0B-A17A-B7ECA01E6AB6}" destId="{C412007E-C2CC-41D4-825F-CF209D3A348D}" srcOrd="1" destOrd="0" presId="urn:microsoft.com/office/officeart/2008/layout/LinedList"/>
    <dgm:cxn modelId="{944E9BE1-0CF2-4C58-8415-923F05D3F872}" type="presParOf" srcId="{C412007E-C2CC-41D4-825F-CF209D3A348D}" destId="{6FA58555-BBB6-469C-9D2A-7131B9BE61F8}" srcOrd="0" destOrd="0" presId="urn:microsoft.com/office/officeart/2008/layout/LinedList"/>
    <dgm:cxn modelId="{9D1F1660-AB39-469A-A85C-6C236BBDF2BE}" type="presParOf" srcId="{C412007E-C2CC-41D4-825F-CF209D3A348D}" destId="{1861D74F-7E72-4C9C-8C78-0506D390BF93}" srcOrd="1" destOrd="0" presId="urn:microsoft.com/office/officeart/2008/layout/LinedList"/>
    <dgm:cxn modelId="{2B2F6A91-2C50-4D67-8FDE-C3BF8D8280C0}" type="presParOf" srcId="{C412007E-C2CC-41D4-825F-CF209D3A348D}" destId="{A18298C0-4A7E-4E84-A101-EA098135FDC3}" srcOrd="2" destOrd="0" presId="urn:microsoft.com/office/officeart/2008/layout/LinedList"/>
    <dgm:cxn modelId="{FA1D2F71-959F-45BA-B0D2-91981174A850}" type="presParOf" srcId="{9F11039E-9BAA-4E0B-A17A-B7ECA01E6AB6}" destId="{35D17BE2-9BCA-4488-BBEF-4EFF8BFF0FEE}" srcOrd="2" destOrd="0" presId="urn:microsoft.com/office/officeart/2008/layout/LinedList"/>
    <dgm:cxn modelId="{1427E75D-7389-4BF0-BBCF-946A8B0808E4}" type="presParOf" srcId="{9F11039E-9BAA-4E0B-A17A-B7ECA01E6AB6}" destId="{27C5A226-AA32-41C0-96A7-463F0DC28244}" srcOrd="3" destOrd="0" presId="urn:microsoft.com/office/officeart/2008/layout/LinedList"/>
    <dgm:cxn modelId="{9687F9FD-B208-4F1B-B9DE-1A49EEDA2499}" type="presParOf" srcId="{33974AD7-69F6-4785-8C86-F2EC4177AE50}" destId="{0F19A811-0309-4900-8E29-213637FAFCAE}" srcOrd="6" destOrd="0" presId="urn:microsoft.com/office/officeart/2008/layout/LinedList"/>
    <dgm:cxn modelId="{23C0E2EE-049C-4AF9-8996-6755E0731C7C}" type="presParOf" srcId="{33974AD7-69F6-4785-8C86-F2EC4177AE50}" destId="{FD7E62DF-7F13-45B5-9D91-38220418EAFE}" srcOrd="7" destOrd="0" presId="urn:microsoft.com/office/officeart/2008/layout/LinedList"/>
    <dgm:cxn modelId="{D8A4AC13-683F-4CB1-8676-D9420763E1BE}" type="presParOf" srcId="{FD7E62DF-7F13-45B5-9D91-38220418EAFE}" destId="{887C7A8A-AF90-455A-A3EE-E780A514C736}" srcOrd="0" destOrd="0" presId="urn:microsoft.com/office/officeart/2008/layout/LinedList"/>
    <dgm:cxn modelId="{40FED785-FA6F-4615-8089-69A6B21373BD}" type="presParOf" srcId="{FD7E62DF-7F13-45B5-9D91-38220418EAFE}" destId="{B17DA20C-1C49-41D6-B865-74CD3AEEF019}" srcOrd="1" destOrd="0" presId="urn:microsoft.com/office/officeart/2008/layout/LinedList"/>
    <dgm:cxn modelId="{8AE7389F-3C29-46EF-A8C8-382FD9C9DBD3}" type="presParOf" srcId="{B17DA20C-1C49-41D6-B865-74CD3AEEF019}" destId="{E82DD181-1DE7-45B0-82B8-28943020BE98}" srcOrd="0" destOrd="0" presId="urn:microsoft.com/office/officeart/2008/layout/LinedList"/>
    <dgm:cxn modelId="{F573CE5A-877F-46AF-9505-C19B473D422C}" type="presParOf" srcId="{B17DA20C-1C49-41D6-B865-74CD3AEEF019}" destId="{8743D428-8C81-4725-957A-55FDC0E6CBD6}" srcOrd="1" destOrd="0" presId="urn:microsoft.com/office/officeart/2008/layout/LinedList"/>
    <dgm:cxn modelId="{2D0BEEF4-7307-4EF3-850C-0114E0CC6731}" type="presParOf" srcId="{8743D428-8C81-4725-957A-55FDC0E6CBD6}" destId="{842C2424-0CB2-4746-A795-C5022C6FAA19}" srcOrd="0" destOrd="0" presId="urn:microsoft.com/office/officeart/2008/layout/LinedList"/>
    <dgm:cxn modelId="{2CACCF63-3C10-40E5-97B6-4065192F98FA}" type="presParOf" srcId="{8743D428-8C81-4725-957A-55FDC0E6CBD6}" destId="{FA32C191-4D53-4DED-B986-708835C70626}" srcOrd="1" destOrd="0" presId="urn:microsoft.com/office/officeart/2008/layout/LinedList"/>
    <dgm:cxn modelId="{0A80E289-5C19-4BB8-98DB-F9364B1F4B12}" type="presParOf" srcId="{8743D428-8C81-4725-957A-55FDC0E6CBD6}" destId="{D54408F6-7B71-4C9D-BBB4-295179805EF0}" srcOrd="2" destOrd="0" presId="urn:microsoft.com/office/officeart/2008/layout/LinedList"/>
    <dgm:cxn modelId="{ED791105-6CA1-4C10-86FB-D56FA5A6E2B9}" type="presParOf" srcId="{B17DA20C-1C49-41D6-B865-74CD3AEEF019}" destId="{E305B2E4-C14A-4B05-A12B-9647245F5519}" srcOrd="2" destOrd="0" presId="urn:microsoft.com/office/officeart/2008/layout/LinedList"/>
    <dgm:cxn modelId="{AE0A3C80-1811-40EA-BF11-D41B35C16C2B}" type="presParOf" srcId="{B17DA20C-1C49-41D6-B865-74CD3AEEF019}" destId="{6ABFA3ED-0187-4017-A896-55053C73C124}" srcOrd="3" destOrd="0" presId="urn:microsoft.com/office/officeart/2008/layout/LinedList"/>
    <dgm:cxn modelId="{9B8D9DAA-DD3C-4754-8F8E-B8CF92D509F6}" type="presParOf" srcId="{33974AD7-69F6-4785-8C86-F2EC4177AE50}" destId="{C7EAA3E0-81F2-4E0B-AD59-60ACD8C2D0B3}" srcOrd="8" destOrd="0" presId="urn:microsoft.com/office/officeart/2008/layout/LinedList"/>
    <dgm:cxn modelId="{0D8787FC-B66A-40CA-9200-E33DE46B5D06}" type="presParOf" srcId="{33974AD7-69F6-4785-8C86-F2EC4177AE50}" destId="{BE55C1F7-8BDF-4970-A560-EC9A9C7CC69A}" srcOrd="9" destOrd="0" presId="urn:microsoft.com/office/officeart/2008/layout/LinedList"/>
    <dgm:cxn modelId="{FB1960DB-E9B7-4B19-9FC3-969D0216D97C}" type="presParOf" srcId="{BE55C1F7-8BDF-4970-A560-EC9A9C7CC69A}" destId="{E7D4E531-A336-444B-8804-17129361EA88}" srcOrd="0" destOrd="0" presId="urn:microsoft.com/office/officeart/2008/layout/LinedList"/>
    <dgm:cxn modelId="{03BB44AB-0276-4930-A44F-2ADF3F3D233F}" type="presParOf" srcId="{BE55C1F7-8BDF-4970-A560-EC9A9C7CC69A}" destId="{588FA750-B21B-4510-9B37-0DCC5179A6BC}" srcOrd="1" destOrd="0" presId="urn:microsoft.com/office/officeart/2008/layout/LinedList"/>
    <dgm:cxn modelId="{2435762D-597B-48BD-8F83-B568C678B4AE}" type="presParOf" srcId="{588FA750-B21B-4510-9B37-0DCC5179A6BC}" destId="{733DE2BE-F5D3-45DF-A43E-8DD7B92AA1B2}" srcOrd="0" destOrd="0" presId="urn:microsoft.com/office/officeart/2008/layout/LinedList"/>
    <dgm:cxn modelId="{DDFF2A30-6ED7-431B-A157-8C12B2566971}" type="presParOf" srcId="{588FA750-B21B-4510-9B37-0DCC5179A6BC}" destId="{EB245419-BA8D-48B1-A50F-7F2F7398F3E2}" srcOrd="1" destOrd="0" presId="urn:microsoft.com/office/officeart/2008/layout/LinedList"/>
    <dgm:cxn modelId="{2D765F10-1578-4235-9322-BF2957C494FE}" type="presParOf" srcId="{EB245419-BA8D-48B1-A50F-7F2F7398F3E2}" destId="{F8071B77-4432-437D-9E7F-F789D67D71E9}" srcOrd="0" destOrd="0" presId="urn:microsoft.com/office/officeart/2008/layout/LinedList"/>
    <dgm:cxn modelId="{DA5BFA2F-B0CA-4A83-A216-66A966EF97FD}" type="presParOf" srcId="{EB245419-BA8D-48B1-A50F-7F2F7398F3E2}" destId="{6CCE61A4-236E-4765-B225-393654C21B1B}" srcOrd="1" destOrd="0" presId="urn:microsoft.com/office/officeart/2008/layout/LinedList"/>
    <dgm:cxn modelId="{EEF5D0DB-C018-4D3C-AB51-477589E7E6E6}" type="presParOf" srcId="{EB245419-BA8D-48B1-A50F-7F2F7398F3E2}" destId="{543CB8A3-7FBF-419E-84E0-9CFAE9679DC7}" srcOrd="2" destOrd="0" presId="urn:microsoft.com/office/officeart/2008/layout/LinedList"/>
    <dgm:cxn modelId="{90AB4A64-105C-4753-B968-DAB70902B3B5}" type="presParOf" srcId="{588FA750-B21B-4510-9B37-0DCC5179A6BC}" destId="{524B495F-D8A2-4260-A85F-E217CB439491}" srcOrd="2" destOrd="0" presId="urn:microsoft.com/office/officeart/2008/layout/LinedList"/>
    <dgm:cxn modelId="{83E0095F-C0D2-4A8B-B7B3-81978C12EF50}" type="presParOf" srcId="{588FA750-B21B-4510-9B37-0DCC5179A6BC}" destId="{537BDC34-8452-4AEF-AC87-3873EA91AE7E}" srcOrd="3" destOrd="0" presId="urn:microsoft.com/office/officeart/2008/layout/LinedList"/>
    <dgm:cxn modelId="{B5774E75-BDE2-4A79-B99E-65F77BD7532D}" type="presParOf" srcId="{33974AD7-69F6-4785-8C86-F2EC4177AE50}" destId="{0A94583D-4E23-4321-AA52-56CF4D5CC50C}" srcOrd="10" destOrd="0" presId="urn:microsoft.com/office/officeart/2008/layout/LinedList"/>
    <dgm:cxn modelId="{32B3C17A-1E49-48D7-8DEC-AF9DD2484E53}" type="presParOf" srcId="{33974AD7-69F6-4785-8C86-F2EC4177AE50}" destId="{36818C41-5D73-4C6A-8DA6-399F97563850}" srcOrd="11" destOrd="0" presId="urn:microsoft.com/office/officeart/2008/layout/LinedList"/>
    <dgm:cxn modelId="{00B2AD9B-7466-4AA0-8BE6-225A69F90C6F}" type="presParOf" srcId="{36818C41-5D73-4C6A-8DA6-399F97563850}" destId="{123B80D3-9D98-4C2F-B288-394B244CB2BE}" srcOrd="0" destOrd="0" presId="urn:microsoft.com/office/officeart/2008/layout/LinedList"/>
    <dgm:cxn modelId="{DD34B2C7-E03D-4F12-9BC7-383AAD3D97E3}" type="presParOf" srcId="{36818C41-5D73-4C6A-8DA6-399F97563850}" destId="{5517832E-1580-4B0A-A2A4-8F398AA29F4B}" srcOrd="1" destOrd="0" presId="urn:microsoft.com/office/officeart/2008/layout/LinedList"/>
    <dgm:cxn modelId="{B1F1E0D0-6090-40E7-A2AA-B8F28ACC7E70}" type="presParOf" srcId="{5517832E-1580-4B0A-A2A4-8F398AA29F4B}" destId="{799C93D8-7AC8-4909-87B2-8F5C40939F22}" srcOrd="0" destOrd="0" presId="urn:microsoft.com/office/officeart/2008/layout/LinedList"/>
    <dgm:cxn modelId="{60AEFD37-70BA-4257-8CB3-92491383B7D6}" type="presParOf" srcId="{5517832E-1580-4B0A-A2A4-8F398AA29F4B}" destId="{823E4484-FE42-4DDE-A8EB-384F05D72B86}" srcOrd="1" destOrd="0" presId="urn:microsoft.com/office/officeart/2008/layout/LinedList"/>
    <dgm:cxn modelId="{375D78EB-E582-4938-88F8-239110ACD9FA}" type="presParOf" srcId="{823E4484-FE42-4DDE-A8EB-384F05D72B86}" destId="{62D97D63-11BB-45E4-83BA-97A1B6121ACE}" srcOrd="0" destOrd="0" presId="urn:microsoft.com/office/officeart/2008/layout/LinedList"/>
    <dgm:cxn modelId="{8871402B-BEE1-4F1F-BCC1-26A223FC8C56}" type="presParOf" srcId="{823E4484-FE42-4DDE-A8EB-384F05D72B86}" destId="{A667579A-E7D2-40F2-A084-B23280669951}" srcOrd="1" destOrd="0" presId="urn:microsoft.com/office/officeart/2008/layout/LinedList"/>
    <dgm:cxn modelId="{80ABD975-71CE-463E-AC29-255F68F58C66}" type="presParOf" srcId="{823E4484-FE42-4DDE-A8EB-384F05D72B86}" destId="{D73200F4-0F71-48C8-B989-84DB6C84CBE4}" srcOrd="2" destOrd="0" presId="urn:microsoft.com/office/officeart/2008/layout/LinedList"/>
    <dgm:cxn modelId="{B2DD4D08-810B-4C7E-8DBD-6BFD9C4E704B}" type="presParOf" srcId="{5517832E-1580-4B0A-A2A4-8F398AA29F4B}" destId="{159DE6E9-4D02-4C0D-937B-418C580C6FA4}" srcOrd="2" destOrd="0" presId="urn:microsoft.com/office/officeart/2008/layout/LinedList"/>
    <dgm:cxn modelId="{3DEC8733-BD6E-4111-BBF6-A59B1005582A}" type="presParOf" srcId="{5517832E-1580-4B0A-A2A4-8F398AA29F4B}" destId="{8763C265-1DF3-49CA-B054-E4F87F7EAEDC}" srcOrd="3" destOrd="0" presId="urn:microsoft.com/office/officeart/2008/layout/LinedList"/>
    <dgm:cxn modelId="{A80F44F4-B95E-4382-BF7F-767E93AC1005}" type="presParOf" srcId="{33974AD7-69F6-4785-8C86-F2EC4177AE50}" destId="{3C5D2623-5D67-440A-9959-26FCAF81B430}" srcOrd="12" destOrd="0" presId="urn:microsoft.com/office/officeart/2008/layout/LinedList"/>
    <dgm:cxn modelId="{9BD55E5B-8AFC-47B8-A6A4-04499C9E63CF}" type="presParOf" srcId="{33974AD7-69F6-4785-8C86-F2EC4177AE50}" destId="{F270D3E4-19DD-4CA6-A224-49DD317FEEBE}" srcOrd="13" destOrd="0" presId="urn:microsoft.com/office/officeart/2008/layout/LinedList"/>
    <dgm:cxn modelId="{9526DA75-46B1-4B8B-9C87-51A5EE476D50}" type="presParOf" srcId="{F270D3E4-19DD-4CA6-A224-49DD317FEEBE}" destId="{2F54B03D-CBA9-4E75-8AFD-1E75167D60AB}" srcOrd="0" destOrd="0" presId="urn:microsoft.com/office/officeart/2008/layout/LinedList"/>
    <dgm:cxn modelId="{69A16664-2519-4CC6-B2D6-FF2E56CFF4B7}" type="presParOf" srcId="{F270D3E4-19DD-4CA6-A224-49DD317FEEBE}" destId="{363D73EF-2947-469D-BCD4-4C0960C9877A}" srcOrd="1" destOrd="0" presId="urn:microsoft.com/office/officeart/2008/layout/LinedList"/>
    <dgm:cxn modelId="{BFB17690-5876-4508-9391-DAC432EB5FB8}" type="presParOf" srcId="{363D73EF-2947-469D-BCD4-4C0960C9877A}" destId="{47757397-96F4-4103-B973-CE3F3F1A6C05}" srcOrd="0" destOrd="0" presId="urn:microsoft.com/office/officeart/2008/layout/LinedList"/>
    <dgm:cxn modelId="{10200D27-9CB9-4A96-9F4C-B2CF14AF798E}" type="presParOf" srcId="{363D73EF-2947-469D-BCD4-4C0960C9877A}" destId="{15A73494-63E7-498D-BF1B-E1FFDEAF0804}" srcOrd="1" destOrd="0" presId="urn:microsoft.com/office/officeart/2008/layout/LinedList"/>
    <dgm:cxn modelId="{892828B7-A5FF-4550-AF89-E10A86139929}" type="presParOf" srcId="{15A73494-63E7-498D-BF1B-E1FFDEAF0804}" destId="{BBC60CE3-7F42-462C-9B93-6E220DB3A640}" srcOrd="0" destOrd="0" presId="urn:microsoft.com/office/officeart/2008/layout/LinedList"/>
    <dgm:cxn modelId="{4EAF22BA-3FB6-416F-8243-AFCCEFEB4449}" type="presParOf" srcId="{15A73494-63E7-498D-BF1B-E1FFDEAF0804}" destId="{546740F9-5C98-4F07-891B-6F99278211FC}" srcOrd="1" destOrd="0" presId="urn:microsoft.com/office/officeart/2008/layout/LinedList"/>
    <dgm:cxn modelId="{0F488659-6C30-4942-9097-E1B4257BB69A}" type="presParOf" srcId="{15A73494-63E7-498D-BF1B-E1FFDEAF0804}" destId="{3F5D3749-5C2C-4AD1-A215-BA41D7F76413}" srcOrd="2" destOrd="0" presId="urn:microsoft.com/office/officeart/2008/layout/LinedList"/>
    <dgm:cxn modelId="{F83C88F3-534B-4A7A-8B72-6B1DBADB5928}" type="presParOf" srcId="{363D73EF-2947-469D-BCD4-4C0960C9877A}" destId="{043437AE-94D7-410D-AFDE-A17F9CA500F5}" srcOrd="2" destOrd="0" presId="urn:microsoft.com/office/officeart/2008/layout/LinedList"/>
    <dgm:cxn modelId="{D2A3FC20-E8A8-4AB5-A5EA-DB6DA54FCC2B}" type="presParOf" srcId="{363D73EF-2947-469D-BCD4-4C0960C9877A}" destId="{AF64AB7E-C851-4BF6-B584-C0E87C71C365}" srcOrd="3" destOrd="0" presId="urn:microsoft.com/office/officeart/2008/layout/LinedList"/>
    <dgm:cxn modelId="{A8F940F6-1A69-4CE8-B14F-A489AF432F90}" type="presParOf" srcId="{33974AD7-69F6-4785-8C86-F2EC4177AE50}" destId="{45625FBA-134E-4C91-B419-1AE6380DEF1F}" srcOrd="14" destOrd="0" presId="urn:microsoft.com/office/officeart/2008/layout/LinedList"/>
    <dgm:cxn modelId="{0ED636B0-8626-43F9-A950-92F1563C219C}" type="presParOf" srcId="{33974AD7-69F6-4785-8C86-F2EC4177AE50}" destId="{C0FD0433-D719-443E-B636-B5B215F65E25}" srcOrd="15" destOrd="0" presId="urn:microsoft.com/office/officeart/2008/layout/LinedList"/>
    <dgm:cxn modelId="{D141B560-5671-46CB-ACD7-DDBB7A270135}" type="presParOf" srcId="{C0FD0433-D719-443E-B636-B5B215F65E25}" destId="{295F63D4-57FF-4EBE-9874-6395CFFEC05E}" srcOrd="0" destOrd="0" presId="urn:microsoft.com/office/officeart/2008/layout/LinedList"/>
    <dgm:cxn modelId="{5677D84C-F156-4417-8665-C88576DB844B}" type="presParOf" srcId="{C0FD0433-D719-443E-B636-B5B215F65E25}" destId="{18A06C78-6A4B-4DA8-BF42-F523B8179FD8}" srcOrd="1" destOrd="0" presId="urn:microsoft.com/office/officeart/2008/layout/LinedList"/>
    <dgm:cxn modelId="{00A02722-6D52-4B6F-A501-E5C11116CBB8}" type="presParOf" srcId="{18A06C78-6A4B-4DA8-BF42-F523B8179FD8}" destId="{7A2592B3-4C09-4228-8202-F1A8C8896832}" srcOrd="0" destOrd="0" presId="urn:microsoft.com/office/officeart/2008/layout/LinedList"/>
    <dgm:cxn modelId="{AA9326D0-22D3-4068-B5A5-1169088CD84F}" type="presParOf" srcId="{18A06C78-6A4B-4DA8-BF42-F523B8179FD8}" destId="{D2B46604-9B8D-4922-B39F-A5721EA40EE9}" srcOrd="1" destOrd="0" presId="urn:microsoft.com/office/officeart/2008/layout/LinedList"/>
    <dgm:cxn modelId="{05132DC8-14BC-440A-B7D7-09EEE14BCC78}" type="presParOf" srcId="{D2B46604-9B8D-4922-B39F-A5721EA40EE9}" destId="{D25FA058-515E-403C-B8EB-954E20E8632A}" srcOrd="0" destOrd="0" presId="urn:microsoft.com/office/officeart/2008/layout/LinedList"/>
    <dgm:cxn modelId="{A6A2891E-3328-494E-AB72-81AD97D274F8}" type="presParOf" srcId="{D2B46604-9B8D-4922-B39F-A5721EA40EE9}" destId="{06345260-73EA-4F59-99E0-8640224F0ECB}" srcOrd="1" destOrd="0" presId="urn:microsoft.com/office/officeart/2008/layout/LinedList"/>
    <dgm:cxn modelId="{D24D30ED-9656-422D-95E7-D95A258A40CD}" type="presParOf" srcId="{D2B46604-9B8D-4922-B39F-A5721EA40EE9}" destId="{772BA487-F072-4FCB-AC58-797A61971E49}" srcOrd="2" destOrd="0" presId="urn:microsoft.com/office/officeart/2008/layout/LinedList"/>
    <dgm:cxn modelId="{0A2C33E5-6A00-43BA-981C-689DBE636ADE}" type="presParOf" srcId="{18A06C78-6A4B-4DA8-BF42-F523B8179FD8}" destId="{12E7C516-820D-4F55-BBA2-C2867319240C}" srcOrd="2" destOrd="0" presId="urn:microsoft.com/office/officeart/2008/layout/LinedList"/>
    <dgm:cxn modelId="{EA7E927D-49E4-4BF9-ACAA-D3BC8C39A985}" type="presParOf" srcId="{18A06C78-6A4B-4DA8-BF42-F523B8179FD8}" destId="{AB48ABF8-576F-4783-B6B6-5C1A53789B1B}" srcOrd="3" destOrd="0" presId="urn:microsoft.com/office/officeart/2008/layout/LinedList"/>
    <dgm:cxn modelId="{EF6834F0-62F4-4F35-BF7C-8F024327D2B0}" type="presParOf" srcId="{33974AD7-69F6-4785-8C86-F2EC4177AE50}" destId="{6201691A-9470-4616-854B-D370E937016D}" srcOrd="16" destOrd="0" presId="urn:microsoft.com/office/officeart/2008/layout/LinedList"/>
    <dgm:cxn modelId="{6137E002-0212-4A16-96D3-1677301F4A88}" type="presParOf" srcId="{33974AD7-69F6-4785-8C86-F2EC4177AE50}" destId="{86D2D6F1-107B-42D3-B75E-E91137E7FDE2}" srcOrd="17" destOrd="0" presId="urn:microsoft.com/office/officeart/2008/layout/LinedList"/>
    <dgm:cxn modelId="{BE5EBB44-90E1-488D-8F9B-3A4BB31A45F9}" type="presParOf" srcId="{86D2D6F1-107B-42D3-B75E-E91137E7FDE2}" destId="{6358BFD8-5693-467D-A3FA-3947FC305C0A}" srcOrd="0" destOrd="0" presId="urn:microsoft.com/office/officeart/2008/layout/LinedList"/>
    <dgm:cxn modelId="{01B01EB3-4CD8-4DAF-AA71-F2E708F47D88}" type="presParOf" srcId="{86D2D6F1-107B-42D3-B75E-E91137E7FDE2}" destId="{95AC0CC9-C8B9-40F4-87D7-D1C929CB1DEC}" srcOrd="1" destOrd="0" presId="urn:microsoft.com/office/officeart/2008/layout/LinedList"/>
    <dgm:cxn modelId="{81A681DB-9548-4DCC-AB2D-56DB5FC6B07B}" type="presParOf" srcId="{95AC0CC9-C8B9-40F4-87D7-D1C929CB1DEC}" destId="{C0639D07-2176-4B3C-8281-7A9C4DA00FD0}" srcOrd="0" destOrd="0" presId="urn:microsoft.com/office/officeart/2008/layout/LinedList"/>
    <dgm:cxn modelId="{14173DDE-B660-45E9-A864-72D0409A8753}" type="presParOf" srcId="{95AC0CC9-C8B9-40F4-87D7-D1C929CB1DEC}" destId="{89930030-A8BF-454B-A121-E3023E91CE8C}" srcOrd="1" destOrd="0" presId="urn:microsoft.com/office/officeart/2008/layout/LinedList"/>
    <dgm:cxn modelId="{9CE1BA24-C96D-4A7F-9FE0-0558CCDBBE99}" type="presParOf" srcId="{89930030-A8BF-454B-A121-E3023E91CE8C}" destId="{A0383B75-0C25-401A-8C35-946AEB953292}" srcOrd="0" destOrd="0" presId="urn:microsoft.com/office/officeart/2008/layout/LinedList"/>
    <dgm:cxn modelId="{49500025-559E-4EBC-92E7-218D49D05C11}" type="presParOf" srcId="{89930030-A8BF-454B-A121-E3023E91CE8C}" destId="{8E96192E-5C48-4468-B669-DA43941F4322}" srcOrd="1" destOrd="0" presId="urn:microsoft.com/office/officeart/2008/layout/LinedList"/>
    <dgm:cxn modelId="{81D4A393-E201-4373-9F8E-D24AB7143B73}" type="presParOf" srcId="{89930030-A8BF-454B-A121-E3023E91CE8C}" destId="{FE18655B-8749-4452-939F-9F242A41E3AE}" srcOrd="2" destOrd="0" presId="urn:microsoft.com/office/officeart/2008/layout/LinedList"/>
    <dgm:cxn modelId="{1E0D4AF4-C880-484D-9B5B-BEFD3B800104}" type="presParOf" srcId="{95AC0CC9-C8B9-40F4-87D7-D1C929CB1DEC}" destId="{534701A7-7983-42D6-91DC-1B27E585FDEB}" srcOrd="2" destOrd="0" presId="urn:microsoft.com/office/officeart/2008/layout/LinedList"/>
    <dgm:cxn modelId="{2FC7A04B-9F38-430B-86D8-F30E8880DC87}" type="presParOf" srcId="{95AC0CC9-C8B9-40F4-87D7-D1C929CB1DEC}" destId="{053FFCAE-24E4-4E3B-9CD4-9639321DEDA6}" srcOrd="3" destOrd="0" presId="urn:microsoft.com/office/officeart/2008/layout/LinedList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CB1AE42-992C-407D-9D86-660EBD059594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B44D818-B829-422C-9DE6-31098D129E2B}">
      <dgm:prSet phldrT="[Text]"/>
      <dgm:spPr/>
      <dgm:t>
        <a:bodyPr/>
        <a:lstStyle/>
        <a:p>
          <a:r>
            <a:rPr lang="en-US" dirty="0"/>
            <a:t>Problem Awareness</a:t>
          </a:r>
        </a:p>
      </dgm:t>
    </dgm:pt>
    <dgm:pt modelId="{13E401AA-C97D-477A-BF3C-BD18AAC7914E}" type="parTrans" cxnId="{8C5FA7CA-2783-444E-BFD0-C353B5165CB2}">
      <dgm:prSet/>
      <dgm:spPr/>
      <dgm:t>
        <a:bodyPr/>
        <a:lstStyle/>
        <a:p>
          <a:endParaRPr lang="en-US"/>
        </a:p>
      </dgm:t>
    </dgm:pt>
    <dgm:pt modelId="{542E8834-5514-4311-9691-CF29E50D314B}" type="sibTrans" cxnId="{8C5FA7CA-2783-444E-BFD0-C353B5165CB2}">
      <dgm:prSet/>
      <dgm:spPr/>
      <dgm:t>
        <a:bodyPr/>
        <a:lstStyle/>
        <a:p>
          <a:endParaRPr lang="en-US"/>
        </a:p>
      </dgm:t>
    </dgm:pt>
    <dgm:pt modelId="{795E0552-5F60-40FA-B0F3-F9679CB05AA6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This REALLY bugs me.</a:t>
          </a:r>
        </a:p>
      </dgm:t>
    </dgm:pt>
    <dgm:pt modelId="{E93867EB-25DA-4E6E-8479-523E201A3F23}" type="parTrans" cxnId="{92066822-A313-4527-BB1B-D703F5231766}">
      <dgm:prSet/>
      <dgm:spPr/>
      <dgm:t>
        <a:bodyPr/>
        <a:lstStyle/>
        <a:p>
          <a:endParaRPr lang="en-US"/>
        </a:p>
      </dgm:t>
    </dgm:pt>
    <dgm:pt modelId="{D874A31B-7722-4C8E-ABB9-D9B837AE0BC5}" type="sibTrans" cxnId="{92066822-A313-4527-BB1B-D703F5231766}">
      <dgm:prSet/>
      <dgm:spPr/>
      <dgm:t>
        <a:bodyPr/>
        <a:lstStyle/>
        <a:p>
          <a:endParaRPr lang="en-US"/>
        </a:p>
      </dgm:t>
    </dgm:pt>
    <dgm:pt modelId="{CDC6C2A1-2D79-4EBB-B555-41139F9AB2CA}">
      <dgm:prSet phldrT="[Text]"/>
      <dgm:spPr/>
      <dgm:t>
        <a:bodyPr/>
        <a:lstStyle/>
        <a:p>
          <a:r>
            <a:rPr lang="en-US"/>
            <a:t>Opportunity Recognition</a:t>
          </a:r>
          <a:endParaRPr lang="en-US" dirty="0"/>
        </a:p>
      </dgm:t>
    </dgm:pt>
    <dgm:pt modelId="{C4D6F131-4C5F-4BFC-902B-D1504A428DE6}" type="parTrans" cxnId="{E8335233-D853-4CBB-BE10-95A158BB6CF1}">
      <dgm:prSet/>
      <dgm:spPr/>
      <dgm:t>
        <a:bodyPr/>
        <a:lstStyle/>
        <a:p>
          <a:endParaRPr lang="en-US"/>
        </a:p>
      </dgm:t>
    </dgm:pt>
    <dgm:pt modelId="{1F26F0D5-2E2D-4EC1-827E-378B53CB11A9}" type="sibTrans" cxnId="{E8335233-D853-4CBB-BE10-95A158BB6CF1}">
      <dgm:prSet/>
      <dgm:spPr/>
      <dgm:t>
        <a:bodyPr/>
        <a:lstStyle/>
        <a:p>
          <a:endParaRPr lang="en-US"/>
        </a:p>
      </dgm:t>
    </dgm:pt>
    <dgm:pt modelId="{0F2CC60E-D69C-42D0-BF67-4E2D9C1A1FE1}">
      <dgm:prSet phldrT="[Text]"/>
      <dgm:spPr/>
      <dgm:t>
        <a:bodyPr/>
        <a:lstStyle/>
        <a:p>
          <a:r>
            <a:rPr lang="en-US" dirty="0"/>
            <a:t>Customer-Problem Fit</a:t>
          </a:r>
        </a:p>
      </dgm:t>
    </dgm:pt>
    <dgm:pt modelId="{DF450AA0-68E7-4651-8C32-A48B55D32746}" type="parTrans" cxnId="{E796E5FD-8FDD-4687-A566-BFFC5CFDDBBF}">
      <dgm:prSet/>
      <dgm:spPr/>
      <dgm:t>
        <a:bodyPr/>
        <a:lstStyle/>
        <a:p>
          <a:endParaRPr lang="en-US"/>
        </a:p>
      </dgm:t>
    </dgm:pt>
    <dgm:pt modelId="{1679590C-6F2D-46B0-BA2D-7AB81BD311B9}" type="sibTrans" cxnId="{E796E5FD-8FDD-4687-A566-BFFC5CFDDBBF}">
      <dgm:prSet/>
      <dgm:spPr/>
      <dgm:t>
        <a:bodyPr/>
        <a:lstStyle/>
        <a:p>
          <a:endParaRPr lang="en-US"/>
        </a:p>
      </dgm:t>
    </dgm:pt>
    <dgm:pt modelId="{49DB94F5-D1EC-45AC-824C-74DA469A4585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I’ve verified who else is bugged by this.</a:t>
          </a:r>
        </a:p>
      </dgm:t>
    </dgm:pt>
    <dgm:pt modelId="{01214040-A1B2-429A-9100-8A8ECEDABE3A}" type="parTrans" cxnId="{828CA593-81A6-4D75-BEF5-862B8D2C3629}">
      <dgm:prSet/>
      <dgm:spPr/>
      <dgm:t>
        <a:bodyPr/>
        <a:lstStyle/>
        <a:p>
          <a:endParaRPr lang="en-US"/>
        </a:p>
      </dgm:t>
    </dgm:pt>
    <dgm:pt modelId="{9F598337-4D6A-434A-A352-85295E1502C7}" type="sibTrans" cxnId="{828CA593-81A6-4D75-BEF5-862B8D2C3629}">
      <dgm:prSet/>
      <dgm:spPr/>
      <dgm:t>
        <a:bodyPr/>
        <a:lstStyle/>
        <a:p>
          <a:endParaRPr lang="en-US"/>
        </a:p>
      </dgm:t>
    </dgm:pt>
    <dgm:pt modelId="{06697F99-74B0-485A-AC49-D0BDD314D6F0}">
      <dgm:prSet phldrT="[Text]"/>
      <dgm:spPr/>
      <dgm:t>
        <a:bodyPr/>
        <a:lstStyle/>
        <a:p>
          <a:r>
            <a:rPr lang="en-US" dirty="0"/>
            <a:t>Problem-Solution Fit</a:t>
          </a:r>
        </a:p>
      </dgm:t>
    </dgm:pt>
    <dgm:pt modelId="{BF635730-BE6B-46D4-952F-3083C994933F}" type="parTrans" cxnId="{B276D405-E32A-4AED-8F93-11C761C673FA}">
      <dgm:prSet/>
      <dgm:spPr/>
      <dgm:t>
        <a:bodyPr/>
        <a:lstStyle/>
        <a:p>
          <a:endParaRPr lang="en-US"/>
        </a:p>
      </dgm:t>
    </dgm:pt>
    <dgm:pt modelId="{45D407F9-7CDC-4590-94D1-280F215642F2}" type="sibTrans" cxnId="{B276D405-E32A-4AED-8F93-11C761C673FA}">
      <dgm:prSet/>
      <dgm:spPr/>
      <dgm:t>
        <a:bodyPr/>
        <a:lstStyle/>
        <a:p>
          <a:endParaRPr lang="en-US"/>
        </a:p>
      </dgm:t>
    </dgm:pt>
    <dgm:pt modelId="{23EE38E1-B65F-43E6-A6E5-860819DD6567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Customer-Solution Fit</a:t>
          </a:r>
        </a:p>
      </dgm:t>
    </dgm:pt>
    <dgm:pt modelId="{CA9460A9-17DD-43CA-AED1-957060577216}" type="parTrans" cxnId="{21CDDFF0-A771-4240-B7FE-49A881A84321}">
      <dgm:prSet/>
      <dgm:spPr/>
      <dgm:t>
        <a:bodyPr/>
        <a:lstStyle/>
        <a:p>
          <a:endParaRPr lang="en-US"/>
        </a:p>
      </dgm:t>
    </dgm:pt>
    <dgm:pt modelId="{68CDF50D-7A36-49B5-B8D8-AE75EFA76204}" type="sibTrans" cxnId="{21CDDFF0-A771-4240-B7FE-49A881A84321}">
      <dgm:prSet/>
      <dgm:spPr/>
      <dgm:t>
        <a:bodyPr/>
        <a:lstStyle/>
        <a:p>
          <a:endParaRPr lang="en-US"/>
        </a:p>
      </dgm:t>
    </dgm:pt>
    <dgm:pt modelId="{BFA45DDA-1F0C-4D49-A57A-998314EF646F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solution works for my customer segment.</a:t>
          </a:r>
        </a:p>
      </dgm:t>
    </dgm:pt>
    <dgm:pt modelId="{00C18658-8E79-4A7E-ACFD-45D9C05C92FE}" type="parTrans" cxnId="{FBA26172-B69E-4DBD-B831-BED33806B628}">
      <dgm:prSet/>
      <dgm:spPr/>
      <dgm:t>
        <a:bodyPr/>
        <a:lstStyle/>
        <a:p>
          <a:endParaRPr lang="en-US"/>
        </a:p>
      </dgm:t>
    </dgm:pt>
    <dgm:pt modelId="{ED87CB30-F218-46C7-AA98-12DFA2C2577B}" type="sibTrans" cxnId="{FBA26172-B69E-4DBD-B831-BED33806B628}">
      <dgm:prSet/>
      <dgm:spPr/>
      <dgm:t>
        <a:bodyPr/>
        <a:lstStyle/>
        <a:p>
          <a:endParaRPr lang="en-US"/>
        </a:p>
      </dgm:t>
    </dgm:pt>
    <dgm:pt modelId="{5F8A20F6-9AD8-4E85-BF83-E98D4B1D9A5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Product-Market Fit</a:t>
          </a:r>
        </a:p>
      </dgm:t>
    </dgm:pt>
    <dgm:pt modelId="{81AE9FD8-FC9A-4EA9-946E-65E6E1918885}" type="parTrans" cxnId="{EA678C16-DC51-4A5E-BE0C-4A5D597EDD4F}">
      <dgm:prSet/>
      <dgm:spPr/>
      <dgm:t>
        <a:bodyPr/>
        <a:lstStyle/>
        <a:p>
          <a:endParaRPr lang="en-US"/>
        </a:p>
      </dgm:t>
    </dgm:pt>
    <dgm:pt modelId="{A25ABCC9-FE79-4EE7-9F38-A27782A8BD38}" type="sibTrans" cxnId="{EA678C16-DC51-4A5E-BE0C-4A5D597EDD4F}">
      <dgm:prSet/>
      <dgm:spPr/>
      <dgm:t>
        <a:bodyPr/>
        <a:lstStyle/>
        <a:p>
          <a:endParaRPr lang="en-US"/>
        </a:p>
      </dgm:t>
    </dgm:pt>
    <dgm:pt modelId="{4576AC54-FD27-400A-A982-727491C8481C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If it bugs me, it may bug others too.</a:t>
          </a:r>
        </a:p>
      </dgm:t>
    </dgm:pt>
    <dgm:pt modelId="{DF6A043D-443C-45DF-8E31-E6819C849CE2}" type="parTrans" cxnId="{BD41D101-5897-4570-BEBB-74BD296B4D97}">
      <dgm:prSet/>
      <dgm:spPr/>
      <dgm:t>
        <a:bodyPr/>
        <a:lstStyle/>
        <a:p>
          <a:endParaRPr lang="en-US"/>
        </a:p>
      </dgm:t>
    </dgm:pt>
    <dgm:pt modelId="{B7639D18-2CB7-4042-A3C1-EA6F122D709A}" type="sibTrans" cxnId="{BD41D101-5897-4570-BEBB-74BD296B4D97}">
      <dgm:prSet/>
      <dgm:spPr/>
      <dgm:t>
        <a:bodyPr/>
        <a:lstStyle/>
        <a:p>
          <a:endParaRPr lang="en-US"/>
        </a:p>
      </dgm:t>
    </dgm:pt>
    <dgm:pt modelId="{8DFA814A-2509-4AC5-9C8B-2ACC4D3ED6B0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 have a meaningful solution to squash the bug.</a:t>
          </a:r>
        </a:p>
      </dgm:t>
    </dgm:pt>
    <dgm:pt modelId="{56756A4F-79EC-4732-8A3F-B54C0C57190F}" type="parTrans" cxnId="{23774C80-0B21-4069-A09B-A20EBB3A86EB}">
      <dgm:prSet/>
      <dgm:spPr/>
      <dgm:t>
        <a:bodyPr/>
        <a:lstStyle/>
        <a:p>
          <a:endParaRPr lang="en-US"/>
        </a:p>
      </dgm:t>
    </dgm:pt>
    <dgm:pt modelId="{BCF9B7E9-FF51-4B29-B24D-E77F712E6A11}" type="sibTrans" cxnId="{23774C80-0B21-4069-A09B-A20EBB3A86EB}">
      <dgm:prSet/>
      <dgm:spPr/>
      <dgm:t>
        <a:bodyPr/>
        <a:lstStyle/>
        <a:p>
          <a:endParaRPr lang="en-US"/>
        </a:p>
      </dgm:t>
    </dgm:pt>
    <dgm:pt modelId="{C8126399-4BDF-48AB-A339-B3FDC7F2B60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solution will compete within the market.</a:t>
          </a:r>
        </a:p>
      </dgm:t>
    </dgm:pt>
    <dgm:pt modelId="{612C1F22-D82A-4919-A9E1-5411D66C594D}" type="parTrans" cxnId="{0348FA49-C2AE-487D-B0B2-2B48153F8285}">
      <dgm:prSet/>
      <dgm:spPr/>
      <dgm:t>
        <a:bodyPr/>
        <a:lstStyle/>
        <a:p>
          <a:endParaRPr lang="en-US"/>
        </a:p>
      </dgm:t>
    </dgm:pt>
    <dgm:pt modelId="{9EAAD88C-D730-438B-A7AA-A24AF523511C}" type="sibTrans" cxnId="{0348FA49-C2AE-487D-B0B2-2B48153F8285}">
      <dgm:prSet/>
      <dgm:spPr/>
      <dgm:t>
        <a:bodyPr/>
        <a:lstStyle/>
        <a:p>
          <a:endParaRPr lang="en-US"/>
        </a:p>
      </dgm:t>
    </dgm:pt>
    <dgm:pt modelId="{7AA9F25D-DB58-4BCA-89EF-9A3DEB5566FC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Product-Channel Fit</a:t>
          </a:r>
        </a:p>
      </dgm:t>
    </dgm:pt>
    <dgm:pt modelId="{9F51484A-11DD-4D89-8F10-4AC13738A793}" type="parTrans" cxnId="{2036A8A2-D9C9-4B0A-9A01-82BB6BB6E7DC}">
      <dgm:prSet/>
      <dgm:spPr/>
      <dgm:t>
        <a:bodyPr/>
        <a:lstStyle/>
        <a:p>
          <a:endParaRPr lang="en-US"/>
        </a:p>
      </dgm:t>
    </dgm:pt>
    <dgm:pt modelId="{7D89FC8D-FC57-48E5-B81D-61C87B9AD25C}" type="sibTrans" cxnId="{2036A8A2-D9C9-4B0A-9A01-82BB6BB6E7DC}">
      <dgm:prSet/>
      <dgm:spPr/>
      <dgm:t>
        <a:bodyPr/>
        <a:lstStyle/>
        <a:p>
          <a:endParaRPr lang="en-US"/>
        </a:p>
      </dgm:t>
    </dgm:pt>
    <dgm:pt modelId="{182DE6EC-A459-45EC-96A7-3B6E71916484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I know how to get my solution to the market.</a:t>
          </a:r>
        </a:p>
      </dgm:t>
    </dgm:pt>
    <dgm:pt modelId="{4C13D56B-71DD-4F3A-90DA-C24660581212}" type="parTrans" cxnId="{9BECDA67-8BC5-4A29-A38E-4ED82CBE39AF}">
      <dgm:prSet/>
      <dgm:spPr/>
      <dgm:t>
        <a:bodyPr/>
        <a:lstStyle/>
        <a:p>
          <a:endParaRPr lang="en-US"/>
        </a:p>
      </dgm:t>
    </dgm:pt>
    <dgm:pt modelId="{6FF8F312-A325-46AE-BD08-51047B086FBC}" type="sibTrans" cxnId="{9BECDA67-8BC5-4A29-A38E-4ED82CBE39AF}">
      <dgm:prSet/>
      <dgm:spPr/>
      <dgm:t>
        <a:bodyPr/>
        <a:lstStyle/>
        <a:p>
          <a:endParaRPr lang="en-US"/>
        </a:p>
      </dgm:t>
    </dgm:pt>
    <dgm:pt modelId="{3AE51407-AAEF-4A9F-BEA4-29A858E93C1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Business Model Fit</a:t>
          </a:r>
        </a:p>
      </dgm:t>
    </dgm:pt>
    <dgm:pt modelId="{44B00687-C2B5-47AD-8716-FDFE904995AE}" type="parTrans" cxnId="{A3290622-13A7-4ADB-85B4-18C05815973F}">
      <dgm:prSet/>
      <dgm:spPr/>
      <dgm:t>
        <a:bodyPr/>
        <a:lstStyle/>
        <a:p>
          <a:endParaRPr lang="en-US"/>
        </a:p>
      </dgm:t>
    </dgm:pt>
    <dgm:pt modelId="{786ED45A-6102-46AB-BB99-98418F0696D6}" type="sibTrans" cxnId="{A3290622-13A7-4ADB-85B4-18C05815973F}">
      <dgm:prSet/>
      <dgm:spPr/>
      <dgm:t>
        <a:bodyPr/>
        <a:lstStyle/>
        <a:p>
          <a:endParaRPr lang="en-US"/>
        </a:p>
      </dgm:t>
    </dgm:pt>
    <dgm:pt modelId="{6C115656-F4C7-4026-B3CE-70B638660D0D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business could actually work. </a:t>
          </a:r>
        </a:p>
      </dgm:t>
    </dgm:pt>
    <dgm:pt modelId="{B3DC6CA9-BA83-4873-85F9-A739260B7547}" type="parTrans" cxnId="{6DA1B7FD-BB5E-457F-824A-D35D9D0A4592}">
      <dgm:prSet/>
      <dgm:spPr/>
      <dgm:t>
        <a:bodyPr/>
        <a:lstStyle/>
        <a:p>
          <a:endParaRPr lang="en-US"/>
        </a:p>
      </dgm:t>
    </dgm:pt>
    <dgm:pt modelId="{D5F22228-4A66-4E5F-8D95-90B0C0D31DFF}" type="sibTrans" cxnId="{6DA1B7FD-BB5E-457F-824A-D35D9D0A4592}">
      <dgm:prSet/>
      <dgm:spPr/>
      <dgm:t>
        <a:bodyPr/>
        <a:lstStyle/>
        <a:p>
          <a:endParaRPr lang="en-US"/>
        </a:p>
      </dgm:t>
    </dgm:pt>
    <dgm:pt modelId="{9211323C-B00B-4379-9A33-F55F74CD773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Idea Generation</a:t>
          </a:r>
        </a:p>
      </dgm:t>
    </dgm:pt>
    <dgm:pt modelId="{11C98309-69E8-4E05-B616-A67B350CE4DD}" type="parTrans" cxnId="{8FC13E90-7D6B-47A1-A00E-C89BB48A5C65}">
      <dgm:prSet/>
      <dgm:spPr/>
      <dgm:t>
        <a:bodyPr/>
        <a:lstStyle/>
        <a:p>
          <a:endParaRPr lang="en-US"/>
        </a:p>
      </dgm:t>
    </dgm:pt>
    <dgm:pt modelId="{0B322547-5587-4074-877A-B95431965142}" type="sibTrans" cxnId="{8FC13E90-7D6B-47A1-A00E-C89BB48A5C65}">
      <dgm:prSet/>
      <dgm:spPr/>
      <dgm:t>
        <a:bodyPr/>
        <a:lstStyle/>
        <a:p>
          <a:endParaRPr lang="en-US"/>
        </a:p>
      </dgm:t>
    </dgm:pt>
    <dgm:pt modelId="{CB908F43-495C-413C-86E2-64F284FC4441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 think I know how to solve this problem.</a:t>
          </a:r>
        </a:p>
      </dgm:t>
    </dgm:pt>
    <dgm:pt modelId="{8A788AD4-ED83-4456-A227-90846DED5D3E}" type="parTrans" cxnId="{3DA8F96F-6DAC-4F3F-82BD-16B25BEF6213}">
      <dgm:prSet/>
      <dgm:spPr/>
      <dgm:t>
        <a:bodyPr/>
        <a:lstStyle/>
        <a:p>
          <a:endParaRPr lang="en-US"/>
        </a:p>
      </dgm:t>
    </dgm:pt>
    <dgm:pt modelId="{7881580C-2DB7-41F0-8D4A-1678129D5712}" type="sibTrans" cxnId="{3DA8F96F-6DAC-4F3F-82BD-16B25BEF6213}">
      <dgm:prSet/>
      <dgm:spPr/>
      <dgm:t>
        <a:bodyPr/>
        <a:lstStyle/>
        <a:p>
          <a:endParaRPr lang="en-US"/>
        </a:p>
      </dgm:t>
    </dgm:pt>
    <dgm:pt modelId="{33974AD7-69F6-4785-8C86-F2EC4177AE50}" type="pres">
      <dgm:prSet presAssocID="{CCB1AE42-992C-407D-9D86-660EBD059594}" presName="vert0" presStyleCnt="0">
        <dgm:presLayoutVars>
          <dgm:dir/>
          <dgm:animOne val="branch"/>
          <dgm:animLvl val="lvl"/>
        </dgm:presLayoutVars>
      </dgm:prSet>
      <dgm:spPr/>
    </dgm:pt>
    <dgm:pt modelId="{E1E612C0-3E07-40E6-A809-B8101677CC57}" type="pres">
      <dgm:prSet presAssocID="{7B44D818-B829-422C-9DE6-31098D129E2B}" presName="thickLine" presStyleLbl="alignNode1" presStyleIdx="0" presStyleCnt="9"/>
      <dgm:spPr/>
    </dgm:pt>
    <dgm:pt modelId="{8C749DBC-09BE-41DC-9C1B-65F6C92CF652}" type="pres">
      <dgm:prSet presAssocID="{7B44D818-B829-422C-9DE6-31098D129E2B}" presName="horz1" presStyleCnt="0"/>
      <dgm:spPr/>
    </dgm:pt>
    <dgm:pt modelId="{038212E9-6573-4BA7-A8E5-4744DE173126}" type="pres">
      <dgm:prSet presAssocID="{7B44D818-B829-422C-9DE6-31098D129E2B}" presName="tx1" presStyleLbl="revTx" presStyleIdx="0" presStyleCnt="18"/>
      <dgm:spPr/>
    </dgm:pt>
    <dgm:pt modelId="{C55D813E-89AD-4658-96F7-BD8BC9A802CB}" type="pres">
      <dgm:prSet presAssocID="{7B44D818-B829-422C-9DE6-31098D129E2B}" presName="vert1" presStyleCnt="0"/>
      <dgm:spPr/>
    </dgm:pt>
    <dgm:pt modelId="{68F3363A-8DD2-4D9E-8153-164456B6DD3A}" type="pres">
      <dgm:prSet presAssocID="{795E0552-5F60-40FA-B0F3-F9679CB05AA6}" presName="vertSpace2a" presStyleCnt="0"/>
      <dgm:spPr/>
    </dgm:pt>
    <dgm:pt modelId="{9F6BDC8E-66C5-4938-821E-240C67EE8DAE}" type="pres">
      <dgm:prSet presAssocID="{795E0552-5F60-40FA-B0F3-F9679CB05AA6}" presName="horz2" presStyleCnt="0"/>
      <dgm:spPr/>
    </dgm:pt>
    <dgm:pt modelId="{92422181-A9B2-4998-8F6D-89920AEE1483}" type="pres">
      <dgm:prSet presAssocID="{795E0552-5F60-40FA-B0F3-F9679CB05AA6}" presName="horzSpace2" presStyleCnt="0"/>
      <dgm:spPr/>
    </dgm:pt>
    <dgm:pt modelId="{254BCA7D-72A3-447A-BCC1-68BD73139FBA}" type="pres">
      <dgm:prSet presAssocID="{795E0552-5F60-40FA-B0F3-F9679CB05AA6}" presName="tx2" presStyleLbl="revTx" presStyleIdx="1" presStyleCnt="18"/>
      <dgm:spPr/>
    </dgm:pt>
    <dgm:pt modelId="{668CF8B1-5ED8-44D5-8E8D-6AC121BCE1DF}" type="pres">
      <dgm:prSet presAssocID="{795E0552-5F60-40FA-B0F3-F9679CB05AA6}" presName="vert2" presStyleCnt="0"/>
      <dgm:spPr/>
    </dgm:pt>
    <dgm:pt modelId="{279F6921-9466-4B3C-A507-1787C8977AE1}" type="pres">
      <dgm:prSet presAssocID="{795E0552-5F60-40FA-B0F3-F9679CB05AA6}" presName="thinLine2b" presStyleLbl="callout" presStyleIdx="0" presStyleCnt="9"/>
      <dgm:spPr/>
    </dgm:pt>
    <dgm:pt modelId="{7B80FCE6-690E-41FB-828F-8A723A858359}" type="pres">
      <dgm:prSet presAssocID="{795E0552-5F60-40FA-B0F3-F9679CB05AA6}" presName="vertSpace2b" presStyleCnt="0"/>
      <dgm:spPr/>
    </dgm:pt>
    <dgm:pt modelId="{805F9F0A-7EEB-4D16-BB73-8512BC66690A}" type="pres">
      <dgm:prSet presAssocID="{9211323C-B00B-4379-9A33-F55F74CD7739}" presName="thickLine" presStyleLbl="alignNode1" presStyleIdx="1" presStyleCnt="9"/>
      <dgm:spPr/>
    </dgm:pt>
    <dgm:pt modelId="{5A0C4AE3-4D60-4539-884D-836625F02EE8}" type="pres">
      <dgm:prSet presAssocID="{9211323C-B00B-4379-9A33-F55F74CD7739}" presName="horz1" presStyleCnt="0"/>
      <dgm:spPr/>
    </dgm:pt>
    <dgm:pt modelId="{FF9FB996-EBB3-4A5B-AC47-C5AF44AEB436}" type="pres">
      <dgm:prSet presAssocID="{9211323C-B00B-4379-9A33-F55F74CD7739}" presName="tx1" presStyleLbl="revTx" presStyleIdx="2" presStyleCnt="18"/>
      <dgm:spPr/>
    </dgm:pt>
    <dgm:pt modelId="{0F8754EC-FCFD-4F79-A372-771B9AF899D6}" type="pres">
      <dgm:prSet presAssocID="{9211323C-B00B-4379-9A33-F55F74CD7739}" presName="vert1" presStyleCnt="0"/>
      <dgm:spPr/>
    </dgm:pt>
    <dgm:pt modelId="{5C0C8E89-995C-4452-9FD6-907229854C04}" type="pres">
      <dgm:prSet presAssocID="{CB908F43-495C-413C-86E2-64F284FC4441}" presName="vertSpace2a" presStyleCnt="0"/>
      <dgm:spPr/>
    </dgm:pt>
    <dgm:pt modelId="{5D6A9C73-D8AF-46FD-AFC2-07B9111BAE88}" type="pres">
      <dgm:prSet presAssocID="{CB908F43-495C-413C-86E2-64F284FC4441}" presName="horz2" presStyleCnt="0"/>
      <dgm:spPr/>
    </dgm:pt>
    <dgm:pt modelId="{2DF6CFB3-E490-4352-8AA1-AE8B66737714}" type="pres">
      <dgm:prSet presAssocID="{CB908F43-495C-413C-86E2-64F284FC4441}" presName="horzSpace2" presStyleCnt="0"/>
      <dgm:spPr/>
    </dgm:pt>
    <dgm:pt modelId="{9518D1E3-58EE-49F5-87C6-32FD683DDC1A}" type="pres">
      <dgm:prSet presAssocID="{CB908F43-495C-413C-86E2-64F284FC4441}" presName="tx2" presStyleLbl="revTx" presStyleIdx="3" presStyleCnt="18"/>
      <dgm:spPr/>
    </dgm:pt>
    <dgm:pt modelId="{DB5B153A-0535-4BAD-A007-E7A227706EA4}" type="pres">
      <dgm:prSet presAssocID="{CB908F43-495C-413C-86E2-64F284FC4441}" presName="vert2" presStyleCnt="0"/>
      <dgm:spPr/>
    </dgm:pt>
    <dgm:pt modelId="{213A9729-73D0-4D8F-9111-8531CB2BD503}" type="pres">
      <dgm:prSet presAssocID="{CB908F43-495C-413C-86E2-64F284FC4441}" presName="thinLine2b" presStyleLbl="callout" presStyleIdx="1" presStyleCnt="9"/>
      <dgm:spPr/>
    </dgm:pt>
    <dgm:pt modelId="{3686B40E-9ACF-4A4D-879A-CDC020B5B8DA}" type="pres">
      <dgm:prSet presAssocID="{CB908F43-495C-413C-86E2-64F284FC4441}" presName="vertSpace2b" presStyleCnt="0"/>
      <dgm:spPr/>
    </dgm:pt>
    <dgm:pt modelId="{226F014A-0255-4EF2-9941-98E159E57A07}" type="pres">
      <dgm:prSet presAssocID="{CDC6C2A1-2D79-4EBB-B555-41139F9AB2CA}" presName="thickLine" presStyleLbl="alignNode1" presStyleIdx="2" presStyleCnt="9"/>
      <dgm:spPr/>
    </dgm:pt>
    <dgm:pt modelId="{FB4B70B2-08E7-49E2-B957-B39C5D1C330B}" type="pres">
      <dgm:prSet presAssocID="{CDC6C2A1-2D79-4EBB-B555-41139F9AB2CA}" presName="horz1" presStyleCnt="0"/>
      <dgm:spPr/>
    </dgm:pt>
    <dgm:pt modelId="{23100D3E-0608-4314-B11E-F35BF80845DA}" type="pres">
      <dgm:prSet presAssocID="{CDC6C2A1-2D79-4EBB-B555-41139F9AB2CA}" presName="tx1" presStyleLbl="revTx" presStyleIdx="4" presStyleCnt="18"/>
      <dgm:spPr/>
    </dgm:pt>
    <dgm:pt modelId="{9F11039E-9BAA-4E0B-A17A-B7ECA01E6AB6}" type="pres">
      <dgm:prSet presAssocID="{CDC6C2A1-2D79-4EBB-B555-41139F9AB2CA}" presName="vert1" presStyleCnt="0"/>
      <dgm:spPr/>
    </dgm:pt>
    <dgm:pt modelId="{682EDF22-84F8-40B0-81BB-1804914BAEC1}" type="pres">
      <dgm:prSet presAssocID="{4576AC54-FD27-400A-A982-727491C8481C}" presName="vertSpace2a" presStyleCnt="0"/>
      <dgm:spPr/>
    </dgm:pt>
    <dgm:pt modelId="{C412007E-C2CC-41D4-825F-CF209D3A348D}" type="pres">
      <dgm:prSet presAssocID="{4576AC54-FD27-400A-A982-727491C8481C}" presName="horz2" presStyleCnt="0"/>
      <dgm:spPr/>
    </dgm:pt>
    <dgm:pt modelId="{6FA58555-BBB6-469C-9D2A-7131B9BE61F8}" type="pres">
      <dgm:prSet presAssocID="{4576AC54-FD27-400A-A982-727491C8481C}" presName="horzSpace2" presStyleCnt="0"/>
      <dgm:spPr/>
    </dgm:pt>
    <dgm:pt modelId="{1861D74F-7E72-4C9C-8C78-0506D390BF93}" type="pres">
      <dgm:prSet presAssocID="{4576AC54-FD27-400A-A982-727491C8481C}" presName="tx2" presStyleLbl="revTx" presStyleIdx="5" presStyleCnt="18"/>
      <dgm:spPr/>
    </dgm:pt>
    <dgm:pt modelId="{A18298C0-4A7E-4E84-A101-EA098135FDC3}" type="pres">
      <dgm:prSet presAssocID="{4576AC54-FD27-400A-A982-727491C8481C}" presName="vert2" presStyleCnt="0"/>
      <dgm:spPr/>
    </dgm:pt>
    <dgm:pt modelId="{35D17BE2-9BCA-4488-BBEF-4EFF8BFF0FEE}" type="pres">
      <dgm:prSet presAssocID="{4576AC54-FD27-400A-A982-727491C8481C}" presName="thinLine2b" presStyleLbl="callout" presStyleIdx="2" presStyleCnt="9"/>
      <dgm:spPr/>
    </dgm:pt>
    <dgm:pt modelId="{27C5A226-AA32-41C0-96A7-463F0DC28244}" type="pres">
      <dgm:prSet presAssocID="{4576AC54-FD27-400A-A982-727491C8481C}" presName="vertSpace2b" presStyleCnt="0"/>
      <dgm:spPr/>
    </dgm:pt>
    <dgm:pt modelId="{0F19A811-0309-4900-8E29-213637FAFCAE}" type="pres">
      <dgm:prSet presAssocID="{0F2CC60E-D69C-42D0-BF67-4E2D9C1A1FE1}" presName="thickLine" presStyleLbl="alignNode1" presStyleIdx="3" presStyleCnt="9"/>
      <dgm:spPr/>
    </dgm:pt>
    <dgm:pt modelId="{FD7E62DF-7F13-45B5-9D91-38220418EAFE}" type="pres">
      <dgm:prSet presAssocID="{0F2CC60E-D69C-42D0-BF67-4E2D9C1A1FE1}" presName="horz1" presStyleCnt="0"/>
      <dgm:spPr/>
    </dgm:pt>
    <dgm:pt modelId="{887C7A8A-AF90-455A-A3EE-E780A514C736}" type="pres">
      <dgm:prSet presAssocID="{0F2CC60E-D69C-42D0-BF67-4E2D9C1A1FE1}" presName="tx1" presStyleLbl="revTx" presStyleIdx="6" presStyleCnt="18"/>
      <dgm:spPr/>
    </dgm:pt>
    <dgm:pt modelId="{B17DA20C-1C49-41D6-B865-74CD3AEEF019}" type="pres">
      <dgm:prSet presAssocID="{0F2CC60E-D69C-42D0-BF67-4E2D9C1A1FE1}" presName="vert1" presStyleCnt="0"/>
      <dgm:spPr/>
    </dgm:pt>
    <dgm:pt modelId="{E82DD181-1DE7-45B0-82B8-28943020BE98}" type="pres">
      <dgm:prSet presAssocID="{49DB94F5-D1EC-45AC-824C-74DA469A4585}" presName="vertSpace2a" presStyleCnt="0"/>
      <dgm:spPr/>
    </dgm:pt>
    <dgm:pt modelId="{8743D428-8C81-4725-957A-55FDC0E6CBD6}" type="pres">
      <dgm:prSet presAssocID="{49DB94F5-D1EC-45AC-824C-74DA469A4585}" presName="horz2" presStyleCnt="0"/>
      <dgm:spPr/>
    </dgm:pt>
    <dgm:pt modelId="{842C2424-0CB2-4746-A795-C5022C6FAA19}" type="pres">
      <dgm:prSet presAssocID="{49DB94F5-D1EC-45AC-824C-74DA469A4585}" presName="horzSpace2" presStyleCnt="0"/>
      <dgm:spPr/>
    </dgm:pt>
    <dgm:pt modelId="{FA32C191-4D53-4DED-B986-708835C70626}" type="pres">
      <dgm:prSet presAssocID="{49DB94F5-D1EC-45AC-824C-74DA469A4585}" presName="tx2" presStyleLbl="revTx" presStyleIdx="7" presStyleCnt="18"/>
      <dgm:spPr/>
    </dgm:pt>
    <dgm:pt modelId="{D54408F6-7B71-4C9D-BBB4-295179805EF0}" type="pres">
      <dgm:prSet presAssocID="{49DB94F5-D1EC-45AC-824C-74DA469A4585}" presName="vert2" presStyleCnt="0"/>
      <dgm:spPr/>
    </dgm:pt>
    <dgm:pt modelId="{E305B2E4-C14A-4B05-A12B-9647245F5519}" type="pres">
      <dgm:prSet presAssocID="{49DB94F5-D1EC-45AC-824C-74DA469A4585}" presName="thinLine2b" presStyleLbl="callout" presStyleIdx="3" presStyleCnt="9"/>
      <dgm:spPr/>
    </dgm:pt>
    <dgm:pt modelId="{6ABFA3ED-0187-4017-A896-55053C73C124}" type="pres">
      <dgm:prSet presAssocID="{49DB94F5-D1EC-45AC-824C-74DA469A4585}" presName="vertSpace2b" presStyleCnt="0"/>
      <dgm:spPr/>
    </dgm:pt>
    <dgm:pt modelId="{C7EAA3E0-81F2-4E0B-AD59-60ACD8C2D0B3}" type="pres">
      <dgm:prSet presAssocID="{06697F99-74B0-485A-AC49-D0BDD314D6F0}" presName="thickLine" presStyleLbl="alignNode1" presStyleIdx="4" presStyleCnt="9"/>
      <dgm:spPr/>
    </dgm:pt>
    <dgm:pt modelId="{BE55C1F7-8BDF-4970-A560-EC9A9C7CC69A}" type="pres">
      <dgm:prSet presAssocID="{06697F99-74B0-485A-AC49-D0BDD314D6F0}" presName="horz1" presStyleCnt="0"/>
      <dgm:spPr/>
    </dgm:pt>
    <dgm:pt modelId="{E7D4E531-A336-444B-8804-17129361EA88}" type="pres">
      <dgm:prSet presAssocID="{06697F99-74B0-485A-AC49-D0BDD314D6F0}" presName="tx1" presStyleLbl="revTx" presStyleIdx="8" presStyleCnt="18"/>
      <dgm:spPr/>
    </dgm:pt>
    <dgm:pt modelId="{588FA750-B21B-4510-9B37-0DCC5179A6BC}" type="pres">
      <dgm:prSet presAssocID="{06697F99-74B0-485A-AC49-D0BDD314D6F0}" presName="vert1" presStyleCnt="0"/>
      <dgm:spPr/>
    </dgm:pt>
    <dgm:pt modelId="{733DE2BE-F5D3-45DF-A43E-8DD7B92AA1B2}" type="pres">
      <dgm:prSet presAssocID="{8DFA814A-2509-4AC5-9C8B-2ACC4D3ED6B0}" presName="vertSpace2a" presStyleCnt="0"/>
      <dgm:spPr/>
    </dgm:pt>
    <dgm:pt modelId="{EB245419-BA8D-48B1-A50F-7F2F7398F3E2}" type="pres">
      <dgm:prSet presAssocID="{8DFA814A-2509-4AC5-9C8B-2ACC4D3ED6B0}" presName="horz2" presStyleCnt="0"/>
      <dgm:spPr/>
    </dgm:pt>
    <dgm:pt modelId="{F8071B77-4432-437D-9E7F-F789D67D71E9}" type="pres">
      <dgm:prSet presAssocID="{8DFA814A-2509-4AC5-9C8B-2ACC4D3ED6B0}" presName="horzSpace2" presStyleCnt="0"/>
      <dgm:spPr/>
    </dgm:pt>
    <dgm:pt modelId="{6CCE61A4-236E-4765-B225-393654C21B1B}" type="pres">
      <dgm:prSet presAssocID="{8DFA814A-2509-4AC5-9C8B-2ACC4D3ED6B0}" presName="tx2" presStyleLbl="revTx" presStyleIdx="9" presStyleCnt="18"/>
      <dgm:spPr/>
    </dgm:pt>
    <dgm:pt modelId="{543CB8A3-7FBF-419E-84E0-9CFAE9679DC7}" type="pres">
      <dgm:prSet presAssocID="{8DFA814A-2509-4AC5-9C8B-2ACC4D3ED6B0}" presName="vert2" presStyleCnt="0"/>
      <dgm:spPr/>
    </dgm:pt>
    <dgm:pt modelId="{524B495F-D8A2-4260-A85F-E217CB439491}" type="pres">
      <dgm:prSet presAssocID="{8DFA814A-2509-4AC5-9C8B-2ACC4D3ED6B0}" presName="thinLine2b" presStyleLbl="callout" presStyleIdx="4" presStyleCnt="9"/>
      <dgm:spPr/>
    </dgm:pt>
    <dgm:pt modelId="{537BDC34-8452-4AEF-AC87-3873EA91AE7E}" type="pres">
      <dgm:prSet presAssocID="{8DFA814A-2509-4AC5-9C8B-2ACC4D3ED6B0}" presName="vertSpace2b" presStyleCnt="0"/>
      <dgm:spPr/>
    </dgm:pt>
    <dgm:pt modelId="{0A94583D-4E23-4321-AA52-56CF4D5CC50C}" type="pres">
      <dgm:prSet presAssocID="{23EE38E1-B65F-43E6-A6E5-860819DD6567}" presName="thickLine" presStyleLbl="alignNode1" presStyleIdx="5" presStyleCnt="9"/>
      <dgm:spPr/>
    </dgm:pt>
    <dgm:pt modelId="{36818C41-5D73-4C6A-8DA6-399F97563850}" type="pres">
      <dgm:prSet presAssocID="{23EE38E1-B65F-43E6-A6E5-860819DD6567}" presName="horz1" presStyleCnt="0"/>
      <dgm:spPr/>
    </dgm:pt>
    <dgm:pt modelId="{123B80D3-9D98-4C2F-B288-394B244CB2BE}" type="pres">
      <dgm:prSet presAssocID="{23EE38E1-B65F-43E6-A6E5-860819DD6567}" presName="tx1" presStyleLbl="revTx" presStyleIdx="10" presStyleCnt="18"/>
      <dgm:spPr/>
    </dgm:pt>
    <dgm:pt modelId="{5517832E-1580-4B0A-A2A4-8F398AA29F4B}" type="pres">
      <dgm:prSet presAssocID="{23EE38E1-B65F-43E6-A6E5-860819DD6567}" presName="vert1" presStyleCnt="0"/>
      <dgm:spPr/>
    </dgm:pt>
    <dgm:pt modelId="{799C93D8-7AC8-4909-87B2-8F5C40939F22}" type="pres">
      <dgm:prSet presAssocID="{BFA45DDA-1F0C-4D49-A57A-998314EF646F}" presName="vertSpace2a" presStyleCnt="0"/>
      <dgm:spPr/>
    </dgm:pt>
    <dgm:pt modelId="{823E4484-FE42-4DDE-A8EB-384F05D72B86}" type="pres">
      <dgm:prSet presAssocID="{BFA45DDA-1F0C-4D49-A57A-998314EF646F}" presName="horz2" presStyleCnt="0"/>
      <dgm:spPr/>
    </dgm:pt>
    <dgm:pt modelId="{62D97D63-11BB-45E4-83BA-97A1B6121ACE}" type="pres">
      <dgm:prSet presAssocID="{BFA45DDA-1F0C-4D49-A57A-998314EF646F}" presName="horzSpace2" presStyleCnt="0"/>
      <dgm:spPr/>
    </dgm:pt>
    <dgm:pt modelId="{A667579A-E7D2-40F2-A084-B23280669951}" type="pres">
      <dgm:prSet presAssocID="{BFA45DDA-1F0C-4D49-A57A-998314EF646F}" presName="tx2" presStyleLbl="revTx" presStyleIdx="11" presStyleCnt="18"/>
      <dgm:spPr/>
    </dgm:pt>
    <dgm:pt modelId="{D73200F4-0F71-48C8-B989-84DB6C84CBE4}" type="pres">
      <dgm:prSet presAssocID="{BFA45DDA-1F0C-4D49-A57A-998314EF646F}" presName="vert2" presStyleCnt="0"/>
      <dgm:spPr/>
    </dgm:pt>
    <dgm:pt modelId="{159DE6E9-4D02-4C0D-937B-418C580C6FA4}" type="pres">
      <dgm:prSet presAssocID="{BFA45DDA-1F0C-4D49-A57A-998314EF646F}" presName="thinLine2b" presStyleLbl="callout" presStyleIdx="5" presStyleCnt="9"/>
      <dgm:spPr/>
    </dgm:pt>
    <dgm:pt modelId="{8763C265-1DF3-49CA-B054-E4F87F7EAEDC}" type="pres">
      <dgm:prSet presAssocID="{BFA45DDA-1F0C-4D49-A57A-998314EF646F}" presName="vertSpace2b" presStyleCnt="0"/>
      <dgm:spPr/>
    </dgm:pt>
    <dgm:pt modelId="{3C5D2623-5D67-440A-9959-26FCAF81B430}" type="pres">
      <dgm:prSet presAssocID="{5F8A20F6-9AD8-4E85-BF83-E98D4B1D9A5F}" presName="thickLine" presStyleLbl="alignNode1" presStyleIdx="6" presStyleCnt="9"/>
      <dgm:spPr/>
    </dgm:pt>
    <dgm:pt modelId="{F270D3E4-19DD-4CA6-A224-49DD317FEEBE}" type="pres">
      <dgm:prSet presAssocID="{5F8A20F6-9AD8-4E85-BF83-E98D4B1D9A5F}" presName="horz1" presStyleCnt="0"/>
      <dgm:spPr/>
    </dgm:pt>
    <dgm:pt modelId="{2F54B03D-CBA9-4E75-8AFD-1E75167D60AB}" type="pres">
      <dgm:prSet presAssocID="{5F8A20F6-9AD8-4E85-BF83-E98D4B1D9A5F}" presName="tx1" presStyleLbl="revTx" presStyleIdx="12" presStyleCnt="18"/>
      <dgm:spPr/>
    </dgm:pt>
    <dgm:pt modelId="{363D73EF-2947-469D-BCD4-4C0960C9877A}" type="pres">
      <dgm:prSet presAssocID="{5F8A20F6-9AD8-4E85-BF83-E98D4B1D9A5F}" presName="vert1" presStyleCnt="0"/>
      <dgm:spPr/>
    </dgm:pt>
    <dgm:pt modelId="{47757397-96F4-4103-B973-CE3F3F1A6C05}" type="pres">
      <dgm:prSet presAssocID="{C8126399-4BDF-48AB-A339-B3FDC7F2B609}" presName="vertSpace2a" presStyleCnt="0"/>
      <dgm:spPr/>
    </dgm:pt>
    <dgm:pt modelId="{15A73494-63E7-498D-BF1B-E1FFDEAF0804}" type="pres">
      <dgm:prSet presAssocID="{C8126399-4BDF-48AB-A339-B3FDC7F2B609}" presName="horz2" presStyleCnt="0"/>
      <dgm:spPr/>
    </dgm:pt>
    <dgm:pt modelId="{BBC60CE3-7F42-462C-9B93-6E220DB3A640}" type="pres">
      <dgm:prSet presAssocID="{C8126399-4BDF-48AB-A339-B3FDC7F2B609}" presName="horzSpace2" presStyleCnt="0"/>
      <dgm:spPr/>
    </dgm:pt>
    <dgm:pt modelId="{546740F9-5C98-4F07-891B-6F99278211FC}" type="pres">
      <dgm:prSet presAssocID="{C8126399-4BDF-48AB-A339-B3FDC7F2B609}" presName="tx2" presStyleLbl="revTx" presStyleIdx="13" presStyleCnt="18"/>
      <dgm:spPr/>
    </dgm:pt>
    <dgm:pt modelId="{3F5D3749-5C2C-4AD1-A215-BA41D7F76413}" type="pres">
      <dgm:prSet presAssocID="{C8126399-4BDF-48AB-A339-B3FDC7F2B609}" presName="vert2" presStyleCnt="0"/>
      <dgm:spPr/>
    </dgm:pt>
    <dgm:pt modelId="{043437AE-94D7-410D-AFDE-A17F9CA500F5}" type="pres">
      <dgm:prSet presAssocID="{C8126399-4BDF-48AB-A339-B3FDC7F2B609}" presName="thinLine2b" presStyleLbl="callout" presStyleIdx="6" presStyleCnt="9"/>
      <dgm:spPr/>
    </dgm:pt>
    <dgm:pt modelId="{AF64AB7E-C851-4BF6-B584-C0E87C71C365}" type="pres">
      <dgm:prSet presAssocID="{C8126399-4BDF-48AB-A339-B3FDC7F2B609}" presName="vertSpace2b" presStyleCnt="0"/>
      <dgm:spPr/>
    </dgm:pt>
    <dgm:pt modelId="{45625FBA-134E-4C91-B419-1AE6380DEF1F}" type="pres">
      <dgm:prSet presAssocID="{7AA9F25D-DB58-4BCA-89EF-9A3DEB5566FC}" presName="thickLine" presStyleLbl="alignNode1" presStyleIdx="7" presStyleCnt="9"/>
      <dgm:spPr/>
    </dgm:pt>
    <dgm:pt modelId="{C0FD0433-D719-443E-B636-B5B215F65E25}" type="pres">
      <dgm:prSet presAssocID="{7AA9F25D-DB58-4BCA-89EF-9A3DEB5566FC}" presName="horz1" presStyleCnt="0"/>
      <dgm:spPr/>
    </dgm:pt>
    <dgm:pt modelId="{295F63D4-57FF-4EBE-9874-6395CFFEC05E}" type="pres">
      <dgm:prSet presAssocID="{7AA9F25D-DB58-4BCA-89EF-9A3DEB5566FC}" presName="tx1" presStyleLbl="revTx" presStyleIdx="14" presStyleCnt="18"/>
      <dgm:spPr/>
    </dgm:pt>
    <dgm:pt modelId="{18A06C78-6A4B-4DA8-BF42-F523B8179FD8}" type="pres">
      <dgm:prSet presAssocID="{7AA9F25D-DB58-4BCA-89EF-9A3DEB5566FC}" presName="vert1" presStyleCnt="0"/>
      <dgm:spPr/>
    </dgm:pt>
    <dgm:pt modelId="{7A2592B3-4C09-4228-8202-F1A8C8896832}" type="pres">
      <dgm:prSet presAssocID="{182DE6EC-A459-45EC-96A7-3B6E71916484}" presName="vertSpace2a" presStyleCnt="0"/>
      <dgm:spPr/>
    </dgm:pt>
    <dgm:pt modelId="{D2B46604-9B8D-4922-B39F-A5721EA40EE9}" type="pres">
      <dgm:prSet presAssocID="{182DE6EC-A459-45EC-96A7-3B6E71916484}" presName="horz2" presStyleCnt="0"/>
      <dgm:spPr/>
    </dgm:pt>
    <dgm:pt modelId="{D25FA058-515E-403C-B8EB-954E20E8632A}" type="pres">
      <dgm:prSet presAssocID="{182DE6EC-A459-45EC-96A7-3B6E71916484}" presName="horzSpace2" presStyleCnt="0"/>
      <dgm:spPr/>
    </dgm:pt>
    <dgm:pt modelId="{06345260-73EA-4F59-99E0-8640224F0ECB}" type="pres">
      <dgm:prSet presAssocID="{182DE6EC-A459-45EC-96A7-3B6E71916484}" presName="tx2" presStyleLbl="revTx" presStyleIdx="15" presStyleCnt="18"/>
      <dgm:spPr/>
    </dgm:pt>
    <dgm:pt modelId="{772BA487-F072-4FCB-AC58-797A61971E49}" type="pres">
      <dgm:prSet presAssocID="{182DE6EC-A459-45EC-96A7-3B6E71916484}" presName="vert2" presStyleCnt="0"/>
      <dgm:spPr/>
    </dgm:pt>
    <dgm:pt modelId="{12E7C516-820D-4F55-BBA2-C2867319240C}" type="pres">
      <dgm:prSet presAssocID="{182DE6EC-A459-45EC-96A7-3B6E71916484}" presName="thinLine2b" presStyleLbl="callout" presStyleIdx="7" presStyleCnt="9"/>
      <dgm:spPr/>
    </dgm:pt>
    <dgm:pt modelId="{AB48ABF8-576F-4783-B6B6-5C1A53789B1B}" type="pres">
      <dgm:prSet presAssocID="{182DE6EC-A459-45EC-96A7-3B6E71916484}" presName="vertSpace2b" presStyleCnt="0"/>
      <dgm:spPr/>
    </dgm:pt>
    <dgm:pt modelId="{6201691A-9470-4616-854B-D370E937016D}" type="pres">
      <dgm:prSet presAssocID="{3AE51407-AAEF-4A9F-BEA4-29A858E93C1F}" presName="thickLine" presStyleLbl="alignNode1" presStyleIdx="8" presStyleCnt="9"/>
      <dgm:spPr/>
    </dgm:pt>
    <dgm:pt modelId="{86D2D6F1-107B-42D3-B75E-E91137E7FDE2}" type="pres">
      <dgm:prSet presAssocID="{3AE51407-AAEF-4A9F-BEA4-29A858E93C1F}" presName="horz1" presStyleCnt="0"/>
      <dgm:spPr/>
    </dgm:pt>
    <dgm:pt modelId="{6358BFD8-5693-467D-A3FA-3947FC305C0A}" type="pres">
      <dgm:prSet presAssocID="{3AE51407-AAEF-4A9F-BEA4-29A858E93C1F}" presName="tx1" presStyleLbl="revTx" presStyleIdx="16" presStyleCnt="18"/>
      <dgm:spPr/>
    </dgm:pt>
    <dgm:pt modelId="{95AC0CC9-C8B9-40F4-87D7-D1C929CB1DEC}" type="pres">
      <dgm:prSet presAssocID="{3AE51407-AAEF-4A9F-BEA4-29A858E93C1F}" presName="vert1" presStyleCnt="0"/>
      <dgm:spPr/>
    </dgm:pt>
    <dgm:pt modelId="{C0639D07-2176-4B3C-8281-7A9C4DA00FD0}" type="pres">
      <dgm:prSet presAssocID="{6C115656-F4C7-4026-B3CE-70B638660D0D}" presName="vertSpace2a" presStyleCnt="0"/>
      <dgm:spPr/>
    </dgm:pt>
    <dgm:pt modelId="{89930030-A8BF-454B-A121-E3023E91CE8C}" type="pres">
      <dgm:prSet presAssocID="{6C115656-F4C7-4026-B3CE-70B638660D0D}" presName="horz2" presStyleCnt="0"/>
      <dgm:spPr/>
    </dgm:pt>
    <dgm:pt modelId="{A0383B75-0C25-401A-8C35-946AEB953292}" type="pres">
      <dgm:prSet presAssocID="{6C115656-F4C7-4026-B3CE-70B638660D0D}" presName="horzSpace2" presStyleCnt="0"/>
      <dgm:spPr/>
    </dgm:pt>
    <dgm:pt modelId="{8E96192E-5C48-4468-B669-DA43941F4322}" type="pres">
      <dgm:prSet presAssocID="{6C115656-F4C7-4026-B3CE-70B638660D0D}" presName="tx2" presStyleLbl="revTx" presStyleIdx="17" presStyleCnt="18"/>
      <dgm:spPr/>
    </dgm:pt>
    <dgm:pt modelId="{FE18655B-8749-4452-939F-9F242A41E3AE}" type="pres">
      <dgm:prSet presAssocID="{6C115656-F4C7-4026-B3CE-70B638660D0D}" presName="vert2" presStyleCnt="0"/>
      <dgm:spPr/>
    </dgm:pt>
    <dgm:pt modelId="{534701A7-7983-42D6-91DC-1B27E585FDEB}" type="pres">
      <dgm:prSet presAssocID="{6C115656-F4C7-4026-B3CE-70B638660D0D}" presName="thinLine2b" presStyleLbl="callout" presStyleIdx="8" presStyleCnt="9"/>
      <dgm:spPr/>
    </dgm:pt>
    <dgm:pt modelId="{053FFCAE-24E4-4E3B-9CD4-9639321DEDA6}" type="pres">
      <dgm:prSet presAssocID="{6C115656-F4C7-4026-B3CE-70B638660D0D}" presName="vertSpace2b" presStyleCnt="0"/>
      <dgm:spPr/>
    </dgm:pt>
  </dgm:ptLst>
  <dgm:cxnLst>
    <dgm:cxn modelId="{BD41D101-5897-4570-BEBB-74BD296B4D97}" srcId="{CDC6C2A1-2D79-4EBB-B555-41139F9AB2CA}" destId="{4576AC54-FD27-400A-A982-727491C8481C}" srcOrd="0" destOrd="0" parTransId="{DF6A043D-443C-45DF-8E31-E6819C849CE2}" sibTransId="{B7639D18-2CB7-4042-A3C1-EA6F122D709A}"/>
    <dgm:cxn modelId="{B276D405-E32A-4AED-8F93-11C761C673FA}" srcId="{CCB1AE42-992C-407D-9D86-660EBD059594}" destId="{06697F99-74B0-485A-AC49-D0BDD314D6F0}" srcOrd="4" destOrd="0" parTransId="{BF635730-BE6B-46D4-952F-3083C994933F}" sibTransId="{45D407F9-7CDC-4590-94D1-280F215642F2}"/>
    <dgm:cxn modelId="{EA678C16-DC51-4A5E-BE0C-4A5D597EDD4F}" srcId="{CCB1AE42-992C-407D-9D86-660EBD059594}" destId="{5F8A20F6-9AD8-4E85-BF83-E98D4B1D9A5F}" srcOrd="6" destOrd="0" parTransId="{81AE9FD8-FC9A-4EA9-946E-65E6E1918885}" sibTransId="{A25ABCC9-FE79-4EE7-9F38-A27782A8BD38}"/>
    <dgm:cxn modelId="{A3290622-13A7-4ADB-85B4-18C05815973F}" srcId="{CCB1AE42-992C-407D-9D86-660EBD059594}" destId="{3AE51407-AAEF-4A9F-BEA4-29A858E93C1F}" srcOrd="8" destOrd="0" parTransId="{44B00687-C2B5-47AD-8716-FDFE904995AE}" sibTransId="{786ED45A-6102-46AB-BB99-98418F0696D6}"/>
    <dgm:cxn modelId="{92066822-A313-4527-BB1B-D703F5231766}" srcId="{7B44D818-B829-422C-9DE6-31098D129E2B}" destId="{795E0552-5F60-40FA-B0F3-F9679CB05AA6}" srcOrd="0" destOrd="0" parTransId="{E93867EB-25DA-4E6E-8479-523E201A3F23}" sibTransId="{D874A31B-7722-4C8E-ABB9-D9B837AE0BC5}"/>
    <dgm:cxn modelId="{34F4BB22-6CE4-45BC-9700-99ECB59DAA4F}" type="presOf" srcId="{3AE51407-AAEF-4A9F-BEA4-29A858E93C1F}" destId="{6358BFD8-5693-467D-A3FA-3947FC305C0A}" srcOrd="0" destOrd="0" presId="urn:microsoft.com/office/officeart/2008/layout/LinedList"/>
    <dgm:cxn modelId="{E8335233-D853-4CBB-BE10-95A158BB6CF1}" srcId="{CCB1AE42-992C-407D-9D86-660EBD059594}" destId="{CDC6C2A1-2D79-4EBB-B555-41139F9AB2CA}" srcOrd="2" destOrd="0" parTransId="{C4D6F131-4C5F-4BFC-902B-D1504A428DE6}" sibTransId="{1F26F0D5-2E2D-4EC1-827E-378B53CB11A9}"/>
    <dgm:cxn modelId="{5835145B-E238-484E-9252-475689A2DFA7}" type="presOf" srcId="{CB908F43-495C-413C-86E2-64F284FC4441}" destId="{9518D1E3-58EE-49F5-87C6-32FD683DDC1A}" srcOrd="0" destOrd="0" presId="urn:microsoft.com/office/officeart/2008/layout/LinedList"/>
    <dgm:cxn modelId="{3028A144-DA47-4BF2-AA99-676F8C3CF319}" type="presOf" srcId="{795E0552-5F60-40FA-B0F3-F9679CB05AA6}" destId="{254BCA7D-72A3-447A-BCC1-68BD73139FBA}" srcOrd="0" destOrd="0" presId="urn:microsoft.com/office/officeart/2008/layout/LinedList"/>
    <dgm:cxn modelId="{8318C365-C187-47F6-94B0-A875F3162BE3}" type="presOf" srcId="{6C115656-F4C7-4026-B3CE-70B638660D0D}" destId="{8E96192E-5C48-4468-B669-DA43941F4322}" srcOrd="0" destOrd="0" presId="urn:microsoft.com/office/officeart/2008/layout/LinedList"/>
    <dgm:cxn modelId="{9BECDA67-8BC5-4A29-A38E-4ED82CBE39AF}" srcId="{7AA9F25D-DB58-4BCA-89EF-9A3DEB5566FC}" destId="{182DE6EC-A459-45EC-96A7-3B6E71916484}" srcOrd="0" destOrd="0" parTransId="{4C13D56B-71DD-4F3A-90DA-C24660581212}" sibTransId="{6FF8F312-A325-46AE-BD08-51047B086FBC}"/>
    <dgm:cxn modelId="{0348FA49-C2AE-487D-B0B2-2B48153F8285}" srcId="{5F8A20F6-9AD8-4E85-BF83-E98D4B1D9A5F}" destId="{C8126399-4BDF-48AB-A339-B3FDC7F2B609}" srcOrd="0" destOrd="0" parTransId="{612C1F22-D82A-4919-A9E1-5411D66C594D}" sibTransId="{9EAAD88C-D730-438B-A7AA-A24AF523511C}"/>
    <dgm:cxn modelId="{7B08244A-FD4D-4A37-BAE8-DD2B8D47E87B}" type="presOf" srcId="{06697F99-74B0-485A-AC49-D0BDD314D6F0}" destId="{E7D4E531-A336-444B-8804-17129361EA88}" srcOrd="0" destOrd="0" presId="urn:microsoft.com/office/officeart/2008/layout/LinedList"/>
    <dgm:cxn modelId="{05893D4B-BB75-42BB-AF1E-1AF657876754}" type="presOf" srcId="{8DFA814A-2509-4AC5-9C8B-2ACC4D3ED6B0}" destId="{6CCE61A4-236E-4765-B225-393654C21B1B}" srcOrd="0" destOrd="0" presId="urn:microsoft.com/office/officeart/2008/layout/LinedList"/>
    <dgm:cxn modelId="{BF874A4C-5042-4E59-99FB-2615B4DEB4B6}" type="presOf" srcId="{0F2CC60E-D69C-42D0-BF67-4E2D9C1A1FE1}" destId="{887C7A8A-AF90-455A-A3EE-E780A514C736}" srcOrd="0" destOrd="0" presId="urn:microsoft.com/office/officeart/2008/layout/LinedList"/>
    <dgm:cxn modelId="{3DA8F96F-6DAC-4F3F-82BD-16B25BEF6213}" srcId="{9211323C-B00B-4379-9A33-F55F74CD7739}" destId="{CB908F43-495C-413C-86E2-64F284FC4441}" srcOrd="0" destOrd="0" parTransId="{8A788AD4-ED83-4456-A227-90846DED5D3E}" sibTransId="{7881580C-2DB7-41F0-8D4A-1678129D5712}"/>
    <dgm:cxn modelId="{FBA26172-B69E-4DBD-B831-BED33806B628}" srcId="{23EE38E1-B65F-43E6-A6E5-860819DD6567}" destId="{BFA45DDA-1F0C-4D49-A57A-998314EF646F}" srcOrd="0" destOrd="0" parTransId="{00C18658-8E79-4A7E-ACFD-45D9C05C92FE}" sibTransId="{ED87CB30-F218-46C7-AA98-12DFA2C2577B}"/>
    <dgm:cxn modelId="{163A2776-2B02-4297-98A8-FF4ED4192DC0}" type="presOf" srcId="{182DE6EC-A459-45EC-96A7-3B6E71916484}" destId="{06345260-73EA-4F59-99E0-8640224F0ECB}" srcOrd="0" destOrd="0" presId="urn:microsoft.com/office/officeart/2008/layout/LinedList"/>
    <dgm:cxn modelId="{1CA1F477-9E9F-4EF3-802F-F020CD6BA663}" type="presOf" srcId="{7AA9F25D-DB58-4BCA-89EF-9A3DEB5566FC}" destId="{295F63D4-57FF-4EBE-9874-6395CFFEC05E}" srcOrd="0" destOrd="0" presId="urn:microsoft.com/office/officeart/2008/layout/LinedList"/>
    <dgm:cxn modelId="{E6F7BC78-D3EA-4BD6-8DEB-71E46EE33295}" type="presOf" srcId="{CCB1AE42-992C-407D-9D86-660EBD059594}" destId="{33974AD7-69F6-4785-8C86-F2EC4177AE50}" srcOrd="0" destOrd="0" presId="urn:microsoft.com/office/officeart/2008/layout/LinedList"/>
    <dgm:cxn modelId="{23774C80-0B21-4069-A09B-A20EBB3A86EB}" srcId="{06697F99-74B0-485A-AC49-D0BDD314D6F0}" destId="{8DFA814A-2509-4AC5-9C8B-2ACC4D3ED6B0}" srcOrd="0" destOrd="0" parTransId="{56756A4F-79EC-4732-8A3F-B54C0C57190F}" sibTransId="{BCF9B7E9-FF51-4B29-B24D-E77F712E6A11}"/>
    <dgm:cxn modelId="{A0517987-4F24-4E95-B67E-BEF4A772EC84}" type="presOf" srcId="{49DB94F5-D1EC-45AC-824C-74DA469A4585}" destId="{FA32C191-4D53-4DED-B986-708835C70626}" srcOrd="0" destOrd="0" presId="urn:microsoft.com/office/officeart/2008/layout/LinedList"/>
    <dgm:cxn modelId="{16D44589-2BE8-4406-841C-226E7C172632}" type="presOf" srcId="{CDC6C2A1-2D79-4EBB-B555-41139F9AB2CA}" destId="{23100D3E-0608-4314-B11E-F35BF80845DA}" srcOrd="0" destOrd="0" presId="urn:microsoft.com/office/officeart/2008/layout/LinedList"/>
    <dgm:cxn modelId="{8FC13E90-7D6B-47A1-A00E-C89BB48A5C65}" srcId="{CCB1AE42-992C-407D-9D86-660EBD059594}" destId="{9211323C-B00B-4379-9A33-F55F74CD7739}" srcOrd="1" destOrd="0" parTransId="{11C98309-69E8-4E05-B616-A67B350CE4DD}" sibTransId="{0B322547-5587-4074-877A-B95431965142}"/>
    <dgm:cxn modelId="{828CA593-81A6-4D75-BEF5-862B8D2C3629}" srcId="{0F2CC60E-D69C-42D0-BF67-4E2D9C1A1FE1}" destId="{49DB94F5-D1EC-45AC-824C-74DA469A4585}" srcOrd="0" destOrd="0" parTransId="{01214040-A1B2-429A-9100-8A8ECEDABE3A}" sibTransId="{9F598337-4D6A-434A-A352-85295E1502C7}"/>
    <dgm:cxn modelId="{FCED4397-2DD0-472E-AFA6-CADAA900EB44}" type="presOf" srcId="{5F8A20F6-9AD8-4E85-BF83-E98D4B1D9A5F}" destId="{2F54B03D-CBA9-4E75-8AFD-1E75167D60AB}" srcOrd="0" destOrd="0" presId="urn:microsoft.com/office/officeart/2008/layout/LinedList"/>
    <dgm:cxn modelId="{EF124B98-CE06-455F-875C-DD12A07B312E}" type="presOf" srcId="{C8126399-4BDF-48AB-A339-B3FDC7F2B609}" destId="{546740F9-5C98-4F07-891B-6F99278211FC}" srcOrd="0" destOrd="0" presId="urn:microsoft.com/office/officeart/2008/layout/LinedList"/>
    <dgm:cxn modelId="{2036A8A2-D9C9-4B0A-9A01-82BB6BB6E7DC}" srcId="{CCB1AE42-992C-407D-9D86-660EBD059594}" destId="{7AA9F25D-DB58-4BCA-89EF-9A3DEB5566FC}" srcOrd="7" destOrd="0" parTransId="{9F51484A-11DD-4D89-8F10-4AC13738A793}" sibTransId="{7D89FC8D-FC57-48E5-B81D-61C87B9AD25C}"/>
    <dgm:cxn modelId="{392F50B5-4C54-4882-B03B-B56BB7AFB5B2}" type="presOf" srcId="{23EE38E1-B65F-43E6-A6E5-860819DD6567}" destId="{123B80D3-9D98-4C2F-B288-394B244CB2BE}" srcOrd="0" destOrd="0" presId="urn:microsoft.com/office/officeart/2008/layout/LinedList"/>
    <dgm:cxn modelId="{8C5FA7CA-2783-444E-BFD0-C353B5165CB2}" srcId="{CCB1AE42-992C-407D-9D86-660EBD059594}" destId="{7B44D818-B829-422C-9DE6-31098D129E2B}" srcOrd="0" destOrd="0" parTransId="{13E401AA-C97D-477A-BF3C-BD18AAC7914E}" sibTransId="{542E8834-5514-4311-9691-CF29E50D314B}"/>
    <dgm:cxn modelId="{C2A5C9D2-4FD2-4AB8-9726-EDC505E3DFA0}" type="presOf" srcId="{7B44D818-B829-422C-9DE6-31098D129E2B}" destId="{038212E9-6573-4BA7-A8E5-4744DE173126}" srcOrd="0" destOrd="0" presId="urn:microsoft.com/office/officeart/2008/layout/LinedList"/>
    <dgm:cxn modelId="{2FBD1CD7-C2B8-466F-BD62-249B8F9A280B}" type="presOf" srcId="{9211323C-B00B-4379-9A33-F55F74CD7739}" destId="{FF9FB996-EBB3-4A5B-AC47-C5AF44AEB436}" srcOrd="0" destOrd="0" presId="urn:microsoft.com/office/officeart/2008/layout/LinedList"/>
    <dgm:cxn modelId="{DB9382EA-B72B-4455-BE8A-35FF680921C7}" type="presOf" srcId="{BFA45DDA-1F0C-4D49-A57A-998314EF646F}" destId="{A667579A-E7D2-40F2-A084-B23280669951}" srcOrd="0" destOrd="0" presId="urn:microsoft.com/office/officeart/2008/layout/LinedList"/>
    <dgm:cxn modelId="{21CDDFF0-A771-4240-B7FE-49A881A84321}" srcId="{CCB1AE42-992C-407D-9D86-660EBD059594}" destId="{23EE38E1-B65F-43E6-A6E5-860819DD6567}" srcOrd="5" destOrd="0" parTransId="{CA9460A9-17DD-43CA-AED1-957060577216}" sibTransId="{68CDF50D-7A36-49B5-B8D8-AE75EFA76204}"/>
    <dgm:cxn modelId="{B4D9C0F2-9EDC-46CA-B3D5-2E45A882ED12}" type="presOf" srcId="{4576AC54-FD27-400A-A982-727491C8481C}" destId="{1861D74F-7E72-4C9C-8C78-0506D390BF93}" srcOrd="0" destOrd="0" presId="urn:microsoft.com/office/officeart/2008/layout/LinedList"/>
    <dgm:cxn modelId="{6DA1B7FD-BB5E-457F-824A-D35D9D0A4592}" srcId="{3AE51407-AAEF-4A9F-BEA4-29A858E93C1F}" destId="{6C115656-F4C7-4026-B3CE-70B638660D0D}" srcOrd="0" destOrd="0" parTransId="{B3DC6CA9-BA83-4873-85F9-A739260B7547}" sibTransId="{D5F22228-4A66-4E5F-8D95-90B0C0D31DFF}"/>
    <dgm:cxn modelId="{E796E5FD-8FDD-4687-A566-BFFC5CFDDBBF}" srcId="{CCB1AE42-992C-407D-9D86-660EBD059594}" destId="{0F2CC60E-D69C-42D0-BF67-4E2D9C1A1FE1}" srcOrd="3" destOrd="0" parTransId="{DF450AA0-68E7-4651-8C32-A48B55D32746}" sibTransId="{1679590C-6F2D-46B0-BA2D-7AB81BD311B9}"/>
    <dgm:cxn modelId="{BB4E2509-D4B1-404A-812B-402D963D53C5}" type="presParOf" srcId="{33974AD7-69F6-4785-8C86-F2EC4177AE50}" destId="{E1E612C0-3E07-40E6-A809-B8101677CC57}" srcOrd="0" destOrd="0" presId="urn:microsoft.com/office/officeart/2008/layout/LinedList"/>
    <dgm:cxn modelId="{62C806D9-02BA-4C48-808D-BCB5FC58AB7D}" type="presParOf" srcId="{33974AD7-69F6-4785-8C86-F2EC4177AE50}" destId="{8C749DBC-09BE-41DC-9C1B-65F6C92CF652}" srcOrd="1" destOrd="0" presId="urn:microsoft.com/office/officeart/2008/layout/LinedList"/>
    <dgm:cxn modelId="{EB37587C-1C0E-46C3-A830-AF1EAD2DB46D}" type="presParOf" srcId="{8C749DBC-09BE-41DC-9C1B-65F6C92CF652}" destId="{038212E9-6573-4BA7-A8E5-4744DE173126}" srcOrd="0" destOrd="0" presId="urn:microsoft.com/office/officeart/2008/layout/LinedList"/>
    <dgm:cxn modelId="{1CCEBCF4-0948-4752-9EBA-BC74FB6F31C2}" type="presParOf" srcId="{8C749DBC-09BE-41DC-9C1B-65F6C92CF652}" destId="{C55D813E-89AD-4658-96F7-BD8BC9A802CB}" srcOrd="1" destOrd="0" presId="urn:microsoft.com/office/officeart/2008/layout/LinedList"/>
    <dgm:cxn modelId="{BA336E54-2DF1-463F-841C-52D9DD988D60}" type="presParOf" srcId="{C55D813E-89AD-4658-96F7-BD8BC9A802CB}" destId="{68F3363A-8DD2-4D9E-8153-164456B6DD3A}" srcOrd="0" destOrd="0" presId="urn:microsoft.com/office/officeart/2008/layout/LinedList"/>
    <dgm:cxn modelId="{5232A97D-13A0-49A0-B04D-7830D618DA17}" type="presParOf" srcId="{C55D813E-89AD-4658-96F7-BD8BC9A802CB}" destId="{9F6BDC8E-66C5-4938-821E-240C67EE8DAE}" srcOrd="1" destOrd="0" presId="urn:microsoft.com/office/officeart/2008/layout/LinedList"/>
    <dgm:cxn modelId="{DCACB2B8-E81B-4F76-95EF-1EFE94439AF1}" type="presParOf" srcId="{9F6BDC8E-66C5-4938-821E-240C67EE8DAE}" destId="{92422181-A9B2-4998-8F6D-89920AEE1483}" srcOrd="0" destOrd="0" presId="urn:microsoft.com/office/officeart/2008/layout/LinedList"/>
    <dgm:cxn modelId="{C339D6EC-3D5C-45CB-9157-AF6619965075}" type="presParOf" srcId="{9F6BDC8E-66C5-4938-821E-240C67EE8DAE}" destId="{254BCA7D-72A3-447A-BCC1-68BD73139FBA}" srcOrd="1" destOrd="0" presId="urn:microsoft.com/office/officeart/2008/layout/LinedList"/>
    <dgm:cxn modelId="{E4D15E2B-2695-4274-969F-F21B9ADF1AD2}" type="presParOf" srcId="{9F6BDC8E-66C5-4938-821E-240C67EE8DAE}" destId="{668CF8B1-5ED8-44D5-8E8D-6AC121BCE1DF}" srcOrd="2" destOrd="0" presId="urn:microsoft.com/office/officeart/2008/layout/LinedList"/>
    <dgm:cxn modelId="{093C8B53-B4A5-4C2F-8A18-F1CCA920B0AC}" type="presParOf" srcId="{C55D813E-89AD-4658-96F7-BD8BC9A802CB}" destId="{279F6921-9466-4B3C-A507-1787C8977AE1}" srcOrd="2" destOrd="0" presId="urn:microsoft.com/office/officeart/2008/layout/LinedList"/>
    <dgm:cxn modelId="{D9DEE483-6775-46CC-B643-E2EB0136FD3F}" type="presParOf" srcId="{C55D813E-89AD-4658-96F7-BD8BC9A802CB}" destId="{7B80FCE6-690E-41FB-828F-8A723A858359}" srcOrd="3" destOrd="0" presId="urn:microsoft.com/office/officeart/2008/layout/LinedList"/>
    <dgm:cxn modelId="{C6F4F526-035E-4F28-AAE3-47E303FBE9B8}" type="presParOf" srcId="{33974AD7-69F6-4785-8C86-F2EC4177AE50}" destId="{805F9F0A-7EEB-4D16-BB73-8512BC66690A}" srcOrd="2" destOrd="0" presId="urn:microsoft.com/office/officeart/2008/layout/LinedList"/>
    <dgm:cxn modelId="{090D731C-DEA6-4A6D-8D64-093879EAFFA2}" type="presParOf" srcId="{33974AD7-69F6-4785-8C86-F2EC4177AE50}" destId="{5A0C4AE3-4D60-4539-884D-836625F02EE8}" srcOrd="3" destOrd="0" presId="urn:microsoft.com/office/officeart/2008/layout/LinedList"/>
    <dgm:cxn modelId="{CB9E5F8F-4214-406F-84EB-8763BCF0CD96}" type="presParOf" srcId="{5A0C4AE3-4D60-4539-884D-836625F02EE8}" destId="{FF9FB996-EBB3-4A5B-AC47-C5AF44AEB436}" srcOrd="0" destOrd="0" presId="urn:microsoft.com/office/officeart/2008/layout/LinedList"/>
    <dgm:cxn modelId="{2AF5A2C3-E0BD-45B7-9256-F83DF077EA1B}" type="presParOf" srcId="{5A0C4AE3-4D60-4539-884D-836625F02EE8}" destId="{0F8754EC-FCFD-4F79-A372-771B9AF899D6}" srcOrd="1" destOrd="0" presId="urn:microsoft.com/office/officeart/2008/layout/LinedList"/>
    <dgm:cxn modelId="{BF26B5FE-E3EC-47E3-93FC-E1AD94148318}" type="presParOf" srcId="{0F8754EC-FCFD-4F79-A372-771B9AF899D6}" destId="{5C0C8E89-995C-4452-9FD6-907229854C04}" srcOrd="0" destOrd="0" presId="urn:microsoft.com/office/officeart/2008/layout/LinedList"/>
    <dgm:cxn modelId="{E5326AA3-F968-4B5B-B74B-7D4CA3A9FAE3}" type="presParOf" srcId="{0F8754EC-FCFD-4F79-A372-771B9AF899D6}" destId="{5D6A9C73-D8AF-46FD-AFC2-07B9111BAE88}" srcOrd="1" destOrd="0" presId="urn:microsoft.com/office/officeart/2008/layout/LinedList"/>
    <dgm:cxn modelId="{A47E4F5D-87B3-4224-B6A6-33D9CD188C58}" type="presParOf" srcId="{5D6A9C73-D8AF-46FD-AFC2-07B9111BAE88}" destId="{2DF6CFB3-E490-4352-8AA1-AE8B66737714}" srcOrd="0" destOrd="0" presId="urn:microsoft.com/office/officeart/2008/layout/LinedList"/>
    <dgm:cxn modelId="{4B64D20B-D690-4786-9098-855A51D4AECB}" type="presParOf" srcId="{5D6A9C73-D8AF-46FD-AFC2-07B9111BAE88}" destId="{9518D1E3-58EE-49F5-87C6-32FD683DDC1A}" srcOrd="1" destOrd="0" presId="urn:microsoft.com/office/officeart/2008/layout/LinedList"/>
    <dgm:cxn modelId="{86C1F52D-1680-48BA-94F4-555660BF26C6}" type="presParOf" srcId="{5D6A9C73-D8AF-46FD-AFC2-07B9111BAE88}" destId="{DB5B153A-0535-4BAD-A007-E7A227706EA4}" srcOrd="2" destOrd="0" presId="urn:microsoft.com/office/officeart/2008/layout/LinedList"/>
    <dgm:cxn modelId="{7A3F6FCC-8185-4123-8FF5-9E306397D438}" type="presParOf" srcId="{0F8754EC-FCFD-4F79-A372-771B9AF899D6}" destId="{213A9729-73D0-4D8F-9111-8531CB2BD503}" srcOrd="2" destOrd="0" presId="urn:microsoft.com/office/officeart/2008/layout/LinedList"/>
    <dgm:cxn modelId="{DA38FDA4-46A8-41DF-A3CC-716EA637E1EA}" type="presParOf" srcId="{0F8754EC-FCFD-4F79-A372-771B9AF899D6}" destId="{3686B40E-9ACF-4A4D-879A-CDC020B5B8DA}" srcOrd="3" destOrd="0" presId="urn:microsoft.com/office/officeart/2008/layout/LinedList"/>
    <dgm:cxn modelId="{41294045-F650-4E35-979A-170C5CA13878}" type="presParOf" srcId="{33974AD7-69F6-4785-8C86-F2EC4177AE50}" destId="{226F014A-0255-4EF2-9941-98E159E57A07}" srcOrd="4" destOrd="0" presId="urn:microsoft.com/office/officeart/2008/layout/LinedList"/>
    <dgm:cxn modelId="{F1465986-4E1B-4C9C-9818-9853F75EB2BD}" type="presParOf" srcId="{33974AD7-69F6-4785-8C86-F2EC4177AE50}" destId="{FB4B70B2-08E7-49E2-B957-B39C5D1C330B}" srcOrd="5" destOrd="0" presId="urn:microsoft.com/office/officeart/2008/layout/LinedList"/>
    <dgm:cxn modelId="{17D3B466-ABBD-453A-898C-4F73068E6627}" type="presParOf" srcId="{FB4B70B2-08E7-49E2-B957-B39C5D1C330B}" destId="{23100D3E-0608-4314-B11E-F35BF80845DA}" srcOrd="0" destOrd="0" presId="urn:microsoft.com/office/officeart/2008/layout/LinedList"/>
    <dgm:cxn modelId="{D8218E47-4763-4752-94B3-1A582E6756C0}" type="presParOf" srcId="{FB4B70B2-08E7-49E2-B957-B39C5D1C330B}" destId="{9F11039E-9BAA-4E0B-A17A-B7ECA01E6AB6}" srcOrd="1" destOrd="0" presId="urn:microsoft.com/office/officeart/2008/layout/LinedList"/>
    <dgm:cxn modelId="{76C98BCC-81E7-4723-9101-0DB3A33D4397}" type="presParOf" srcId="{9F11039E-9BAA-4E0B-A17A-B7ECA01E6AB6}" destId="{682EDF22-84F8-40B0-81BB-1804914BAEC1}" srcOrd="0" destOrd="0" presId="urn:microsoft.com/office/officeart/2008/layout/LinedList"/>
    <dgm:cxn modelId="{F0A0770F-2233-42C5-940B-D7B6614C2EA9}" type="presParOf" srcId="{9F11039E-9BAA-4E0B-A17A-B7ECA01E6AB6}" destId="{C412007E-C2CC-41D4-825F-CF209D3A348D}" srcOrd="1" destOrd="0" presId="urn:microsoft.com/office/officeart/2008/layout/LinedList"/>
    <dgm:cxn modelId="{944E9BE1-0CF2-4C58-8415-923F05D3F872}" type="presParOf" srcId="{C412007E-C2CC-41D4-825F-CF209D3A348D}" destId="{6FA58555-BBB6-469C-9D2A-7131B9BE61F8}" srcOrd="0" destOrd="0" presId="urn:microsoft.com/office/officeart/2008/layout/LinedList"/>
    <dgm:cxn modelId="{9D1F1660-AB39-469A-A85C-6C236BBDF2BE}" type="presParOf" srcId="{C412007E-C2CC-41D4-825F-CF209D3A348D}" destId="{1861D74F-7E72-4C9C-8C78-0506D390BF93}" srcOrd="1" destOrd="0" presId="urn:microsoft.com/office/officeart/2008/layout/LinedList"/>
    <dgm:cxn modelId="{2B2F6A91-2C50-4D67-8FDE-C3BF8D8280C0}" type="presParOf" srcId="{C412007E-C2CC-41D4-825F-CF209D3A348D}" destId="{A18298C0-4A7E-4E84-A101-EA098135FDC3}" srcOrd="2" destOrd="0" presId="urn:microsoft.com/office/officeart/2008/layout/LinedList"/>
    <dgm:cxn modelId="{FA1D2F71-959F-45BA-B0D2-91981174A850}" type="presParOf" srcId="{9F11039E-9BAA-4E0B-A17A-B7ECA01E6AB6}" destId="{35D17BE2-9BCA-4488-BBEF-4EFF8BFF0FEE}" srcOrd="2" destOrd="0" presId="urn:microsoft.com/office/officeart/2008/layout/LinedList"/>
    <dgm:cxn modelId="{1427E75D-7389-4BF0-BBCF-946A8B0808E4}" type="presParOf" srcId="{9F11039E-9BAA-4E0B-A17A-B7ECA01E6AB6}" destId="{27C5A226-AA32-41C0-96A7-463F0DC28244}" srcOrd="3" destOrd="0" presId="urn:microsoft.com/office/officeart/2008/layout/LinedList"/>
    <dgm:cxn modelId="{9687F9FD-B208-4F1B-B9DE-1A49EEDA2499}" type="presParOf" srcId="{33974AD7-69F6-4785-8C86-F2EC4177AE50}" destId="{0F19A811-0309-4900-8E29-213637FAFCAE}" srcOrd="6" destOrd="0" presId="urn:microsoft.com/office/officeart/2008/layout/LinedList"/>
    <dgm:cxn modelId="{23C0E2EE-049C-4AF9-8996-6755E0731C7C}" type="presParOf" srcId="{33974AD7-69F6-4785-8C86-F2EC4177AE50}" destId="{FD7E62DF-7F13-45B5-9D91-38220418EAFE}" srcOrd="7" destOrd="0" presId="urn:microsoft.com/office/officeart/2008/layout/LinedList"/>
    <dgm:cxn modelId="{D8A4AC13-683F-4CB1-8676-D9420763E1BE}" type="presParOf" srcId="{FD7E62DF-7F13-45B5-9D91-38220418EAFE}" destId="{887C7A8A-AF90-455A-A3EE-E780A514C736}" srcOrd="0" destOrd="0" presId="urn:microsoft.com/office/officeart/2008/layout/LinedList"/>
    <dgm:cxn modelId="{40FED785-FA6F-4615-8089-69A6B21373BD}" type="presParOf" srcId="{FD7E62DF-7F13-45B5-9D91-38220418EAFE}" destId="{B17DA20C-1C49-41D6-B865-74CD3AEEF019}" srcOrd="1" destOrd="0" presId="urn:microsoft.com/office/officeart/2008/layout/LinedList"/>
    <dgm:cxn modelId="{8AE7389F-3C29-46EF-A8C8-382FD9C9DBD3}" type="presParOf" srcId="{B17DA20C-1C49-41D6-B865-74CD3AEEF019}" destId="{E82DD181-1DE7-45B0-82B8-28943020BE98}" srcOrd="0" destOrd="0" presId="urn:microsoft.com/office/officeart/2008/layout/LinedList"/>
    <dgm:cxn modelId="{F573CE5A-877F-46AF-9505-C19B473D422C}" type="presParOf" srcId="{B17DA20C-1C49-41D6-B865-74CD3AEEF019}" destId="{8743D428-8C81-4725-957A-55FDC0E6CBD6}" srcOrd="1" destOrd="0" presId="urn:microsoft.com/office/officeart/2008/layout/LinedList"/>
    <dgm:cxn modelId="{2D0BEEF4-7307-4EF3-850C-0114E0CC6731}" type="presParOf" srcId="{8743D428-8C81-4725-957A-55FDC0E6CBD6}" destId="{842C2424-0CB2-4746-A795-C5022C6FAA19}" srcOrd="0" destOrd="0" presId="urn:microsoft.com/office/officeart/2008/layout/LinedList"/>
    <dgm:cxn modelId="{2CACCF63-3C10-40E5-97B6-4065192F98FA}" type="presParOf" srcId="{8743D428-8C81-4725-957A-55FDC0E6CBD6}" destId="{FA32C191-4D53-4DED-B986-708835C70626}" srcOrd="1" destOrd="0" presId="urn:microsoft.com/office/officeart/2008/layout/LinedList"/>
    <dgm:cxn modelId="{0A80E289-5C19-4BB8-98DB-F9364B1F4B12}" type="presParOf" srcId="{8743D428-8C81-4725-957A-55FDC0E6CBD6}" destId="{D54408F6-7B71-4C9D-BBB4-295179805EF0}" srcOrd="2" destOrd="0" presId="urn:microsoft.com/office/officeart/2008/layout/LinedList"/>
    <dgm:cxn modelId="{ED791105-6CA1-4C10-86FB-D56FA5A6E2B9}" type="presParOf" srcId="{B17DA20C-1C49-41D6-B865-74CD3AEEF019}" destId="{E305B2E4-C14A-4B05-A12B-9647245F5519}" srcOrd="2" destOrd="0" presId="urn:microsoft.com/office/officeart/2008/layout/LinedList"/>
    <dgm:cxn modelId="{AE0A3C80-1811-40EA-BF11-D41B35C16C2B}" type="presParOf" srcId="{B17DA20C-1C49-41D6-B865-74CD3AEEF019}" destId="{6ABFA3ED-0187-4017-A896-55053C73C124}" srcOrd="3" destOrd="0" presId="urn:microsoft.com/office/officeart/2008/layout/LinedList"/>
    <dgm:cxn modelId="{9B8D9DAA-DD3C-4754-8F8E-B8CF92D509F6}" type="presParOf" srcId="{33974AD7-69F6-4785-8C86-F2EC4177AE50}" destId="{C7EAA3E0-81F2-4E0B-AD59-60ACD8C2D0B3}" srcOrd="8" destOrd="0" presId="urn:microsoft.com/office/officeart/2008/layout/LinedList"/>
    <dgm:cxn modelId="{0D8787FC-B66A-40CA-9200-E33DE46B5D06}" type="presParOf" srcId="{33974AD7-69F6-4785-8C86-F2EC4177AE50}" destId="{BE55C1F7-8BDF-4970-A560-EC9A9C7CC69A}" srcOrd="9" destOrd="0" presId="urn:microsoft.com/office/officeart/2008/layout/LinedList"/>
    <dgm:cxn modelId="{FB1960DB-E9B7-4B19-9FC3-969D0216D97C}" type="presParOf" srcId="{BE55C1F7-8BDF-4970-A560-EC9A9C7CC69A}" destId="{E7D4E531-A336-444B-8804-17129361EA88}" srcOrd="0" destOrd="0" presId="urn:microsoft.com/office/officeart/2008/layout/LinedList"/>
    <dgm:cxn modelId="{03BB44AB-0276-4930-A44F-2ADF3F3D233F}" type="presParOf" srcId="{BE55C1F7-8BDF-4970-A560-EC9A9C7CC69A}" destId="{588FA750-B21B-4510-9B37-0DCC5179A6BC}" srcOrd="1" destOrd="0" presId="urn:microsoft.com/office/officeart/2008/layout/LinedList"/>
    <dgm:cxn modelId="{2435762D-597B-48BD-8F83-B568C678B4AE}" type="presParOf" srcId="{588FA750-B21B-4510-9B37-0DCC5179A6BC}" destId="{733DE2BE-F5D3-45DF-A43E-8DD7B92AA1B2}" srcOrd="0" destOrd="0" presId="urn:microsoft.com/office/officeart/2008/layout/LinedList"/>
    <dgm:cxn modelId="{DDFF2A30-6ED7-431B-A157-8C12B2566971}" type="presParOf" srcId="{588FA750-B21B-4510-9B37-0DCC5179A6BC}" destId="{EB245419-BA8D-48B1-A50F-7F2F7398F3E2}" srcOrd="1" destOrd="0" presId="urn:microsoft.com/office/officeart/2008/layout/LinedList"/>
    <dgm:cxn modelId="{2D765F10-1578-4235-9322-BF2957C494FE}" type="presParOf" srcId="{EB245419-BA8D-48B1-A50F-7F2F7398F3E2}" destId="{F8071B77-4432-437D-9E7F-F789D67D71E9}" srcOrd="0" destOrd="0" presId="urn:microsoft.com/office/officeart/2008/layout/LinedList"/>
    <dgm:cxn modelId="{DA5BFA2F-B0CA-4A83-A216-66A966EF97FD}" type="presParOf" srcId="{EB245419-BA8D-48B1-A50F-7F2F7398F3E2}" destId="{6CCE61A4-236E-4765-B225-393654C21B1B}" srcOrd="1" destOrd="0" presId="urn:microsoft.com/office/officeart/2008/layout/LinedList"/>
    <dgm:cxn modelId="{EEF5D0DB-C018-4D3C-AB51-477589E7E6E6}" type="presParOf" srcId="{EB245419-BA8D-48B1-A50F-7F2F7398F3E2}" destId="{543CB8A3-7FBF-419E-84E0-9CFAE9679DC7}" srcOrd="2" destOrd="0" presId="urn:microsoft.com/office/officeart/2008/layout/LinedList"/>
    <dgm:cxn modelId="{90AB4A64-105C-4753-B968-DAB70902B3B5}" type="presParOf" srcId="{588FA750-B21B-4510-9B37-0DCC5179A6BC}" destId="{524B495F-D8A2-4260-A85F-E217CB439491}" srcOrd="2" destOrd="0" presId="urn:microsoft.com/office/officeart/2008/layout/LinedList"/>
    <dgm:cxn modelId="{83E0095F-C0D2-4A8B-B7B3-81978C12EF50}" type="presParOf" srcId="{588FA750-B21B-4510-9B37-0DCC5179A6BC}" destId="{537BDC34-8452-4AEF-AC87-3873EA91AE7E}" srcOrd="3" destOrd="0" presId="urn:microsoft.com/office/officeart/2008/layout/LinedList"/>
    <dgm:cxn modelId="{B5774E75-BDE2-4A79-B99E-65F77BD7532D}" type="presParOf" srcId="{33974AD7-69F6-4785-8C86-F2EC4177AE50}" destId="{0A94583D-4E23-4321-AA52-56CF4D5CC50C}" srcOrd="10" destOrd="0" presId="urn:microsoft.com/office/officeart/2008/layout/LinedList"/>
    <dgm:cxn modelId="{32B3C17A-1E49-48D7-8DEC-AF9DD2484E53}" type="presParOf" srcId="{33974AD7-69F6-4785-8C86-F2EC4177AE50}" destId="{36818C41-5D73-4C6A-8DA6-399F97563850}" srcOrd="11" destOrd="0" presId="urn:microsoft.com/office/officeart/2008/layout/LinedList"/>
    <dgm:cxn modelId="{00B2AD9B-7466-4AA0-8BE6-225A69F90C6F}" type="presParOf" srcId="{36818C41-5D73-4C6A-8DA6-399F97563850}" destId="{123B80D3-9D98-4C2F-B288-394B244CB2BE}" srcOrd="0" destOrd="0" presId="urn:microsoft.com/office/officeart/2008/layout/LinedList"/>
    <dgm:cxn modelId="{DD34B2C7-E03D-4F12-9BC7-383AAD3D97E3}" type="presParOf" srcId="{36818C41-5D73-4C6A-8DA6-399F97563850}" destId="{5517832E-1580-4B0A-A2A4-8F398AA29F4B}" srcOrd="1" destOrd="0" presId="urn:microsoft.com/office/officeart/2008/layout/LinedList"/>
    <dgm:cxn modelId="{B1F1E0D0-6090-40E7-A2AA-B8F28ACC7E70}" type="presParOf" srcId="{5517832E-1580-4B0A-A2A4-8F398AA29F4B}" destId="{799C93D8-7AC8-4909-87B2-8F5C40939F22}" srcOrd="0" destOrd="0" presId="urn:microsoft.com/office/officeart/2008/layout/LinedList"/>
    <dgm:cxn modelId="{60AEFD37-70BA-4257-8CB3-92491383B7D6}" type="presParOf" srcId="{5517832E-1580-4B0A-A2A4-8F398AA29F4B}" destId="{823E4484-FE42-4DDE-A8EB-384F05D72B86}" srcOrd="1" destOrd="0" presId="urn:microsoft.com/office/officeart/2008/layout/LinedList"/>
    <dgm:cxn modelId="{375D78EB-E582-4938-88F8-239110ACD9FA}" type="presParOf" srcId="{823E4484-FE42-4DDE-A8EB-384F05D72B86}" destId="{62D97D63-11BB-45E4-83BA-97A1B6121ACE}" srcOrd="0" destOrd="0" presId="urn:microsoft.com/office/officeart/2008/layout/LinedList"/>
    <dgm:cxn modelId="{8871402B-BEE1-4F1F-BCC1-26A223FC8C56}" type="presParOf" srcId="{823E4484-FE42-4DDE-A8EB-384F05D72B86}" destId="{A667579A-E7D2-40F2-A084-B23280669951}" srcOrd="1" destOrd="0" presId="urn:microsoft.com/office/officeart/2008/layout/LinedList"/>
    <dgm:cxn modelId="{80ABD975-71CE-463E-AC29-255F68F58C66}" type="presParOf" srcId="{823E4484-FE42-4DDE-A8EB-384F05D72B86}" destId="{D73200F4-0F71-48C8-B989-84DB6C84CBE4}" srcOrd="2" destOrd="0" presId="urn:microsoft.com/office/officeart/2008/layout/LinedList"/>
    <dgm:cxn modelId="{B2DD4D08-810B-4C7E-8DBD-6BFD9C4E704B}" type="presParOf" srcId="{5517832E-1580-4B0A-A2A4-8F398AA29F4B}" destId="{159DE6E9-4D02-4C0D-937B-418C580C6FA4}" srcOrd="2" destOrd="0" presId="urn:microsoft.com/office/officeart/2008/layout/LinedList"/>
    <dgm:cxn modelId="{3DEC8733-BD6E-4111-BBF6-A59B1005582A}" type="presParOf" srcId="{5517832E-1580-4B0A-A2A4-8F398AA29F4B}" destId="{8763C265-1DF3-49CA-B054-E4F87F7EAEDC}" srcOrd="3" destOrd="0" presId="urn:microsoft.com/office/officeart/2008/layout/LinedList"/>
    <dgm:cxn modelId="{A80F44F4-B95E-4382-BF7F-767E93AC1005}" type="presParOf" srcId="{33974AD7-69F6-4785-8C86-F2EC4177AE50}" destId="{3C5D2623-5D67-440A-9959-26FCAF81B430}" srcOrd="12" destOrd="0" presId="urn:microsoft.com/office/officeart/2008/layout/LinedList"/>
    <dgm:cxn modelId="{9BD55E5B-8AFC-47B8-A6A4-04499C9E63CF}" type="presParOf" srcId="{33974AD7-69F6-4785-8C86-F2EC4177AE50}" destId="{F270D3E4-19DD-4CA6-A224-49DD317FEEBE}" srcOrd="13" destOrd="0" presId="urn:microsoft.com/office/officeart/2008/layout/LinedList"/>
    <dgm:cxn modelId="{9526DA75-46B1-4B8B-9C87-51A5EE476D50}" type="presParOf" srcId="{F270D3E4-19DD-4CA6-A224-49DD317FEEBE}" destId="{2F54B03D-CBA9-4E75-8AFD-1E75167D60AB}" srcOrd="0" destOrd="0" presId="urn:microsoft.com/office/officeart/2008/layout/LinedList"/>
    <dgm:cxn modelId="{69A16664-2519-4CC6-B2D6-FF2E56CFF4B7}" type="presParOf" srcId="{F270D3E4-19DD-4CA6-A224-49DD317FEEBE}" destId="{363D73EF-2947-469D-BCD4-4C0960C9877A}" srcOrd="1" destOrd="0" presId="urn:microsoft.com/office/officeart/2008/layout/LinedList"/>
    <dgm:cxn modelId="{BFB17690-5876-4508-9391-DAC432EB5FB8}" type="presParOf" srcId="{363D73EF-2947-469D-BCD4-4C0960C9877A}" destId="{47757397-96F4-4103-B973-CE3F3F1A6C05}" srcOrd="0" destOrd="0" presId="urn:microsoft.com/office/officeart/2008/layout/LinedList"/>
    <dgm:cxn modelId="{10200D27-9CB9-4A96-9F4C-B2CF14AF798E}" type="presParOf" srcId="{363D73EF-2947-469D-BCD4-4C0960C9877A}" destId="{15A73494-63E7-498D-BF1B-E1FFDEAF0804}" srcOrd="1" destOrd="0" presId="urn:microsoft.com/office/officeart/2008/layout/LinedList"/>
    <dgm:cxn modelId="{892828B7-A5FF-4550-AF89-E10A86139929}" type="presParOf" srcId="{15A73494-63E7-498D-BF1B-E1FFDEAF0804}" destId="{BBC60CE3-7F42-462C-9B93-6E220DB3A640}" srcOrd="0" destOrd="0" presId="urn:microsoft.com/office/officeart/2008/layout/LinedList"/>
    <dgm:cxn modelId="{4EAF22BA-3FB6-416F-8243-AFCCEFEB4449}" type="presParOf" srcId="{15A73494-63E7-498D-BF1B-E1FFDEAF0804}" destId="{546740F9-5C98-4F07-891B-6F99278211FC}" srcOrd="1" destOrd="0" presId="urn:microsoft.com/office/officeart/2008/layout/LinedList"/>
    <dgm:cxn modelId="{0F488659-6C30-4942-9097-E1B4257BB69A}" type="presParOf" srcId="{15A73494-63E7-498D-BF1B-E1FFDEAF0804}" destId="{3F5D3749-5C2C-4AD1-A215-BA41D7F76413}" srcOrd="2" destOrd="0" presId="urn:microsoft.com/office/officeart/2008/layout/LinedList"/>
    <dgm:cxn modelId="{F83C88F3-534B-4A7A-8B72-6B1DBADB5928}" type="presParOf" srcId="{363D73EF-2947-469D-BCD4-4C0960C9877A}" destId="{043437AE-94D7-410D-AFDE-A17F9CA500F5}" srcOrd="2" destOrd="0" presId="urn:microsoft.com/office/officeart/2008/layout/LinedList"/>
    <dgm:cxn modelId="{D2A3FC20-E8A8-4AB5-A5EA-DB6DA54FCC2B}" type="presParOf" srcId="{363D73EF-2947-469D-BCD4-4C0960C9877A}" destId="{AF64AB7E-C851-4BF6-B584-C0E87C71C365}" srcOrd="3" destOrd="0" presId="urn:microsoft.com/office/officeart/2008/layout/LinedList"/>
    <dgm:cxn modelId="{A8F940F6-1A69-4CE8-B14F-A489AF432F90}" type="presParOf" srcId="{33974AD7-69F6-4785-8C86-F2EC4177AE50}" destId="{45625FBA-134E-4C91-B419-1AE6380DEF1F}" srcOrd="14" destOrd="0" presId="urn:microsoft.com/office/officeart/2008/layout/LinedList"/>
    <dgm:cxn modelId="{0ED636B0-8626-43F9-A950-92F1563C219C}" type="presParOf" srcId="{33974AD7-69F6-4785-8C86-F2EC4177AE50}" destId="{C0FD0433-D719-443E-B636-B5B215F65E25}" srcOrd="15" destOrd="0" presId="urn:microsoft.com/office/officeart/2008/layout/LinedList"/>
    <dgm:cxn modelId="{D141B560-5671-46CB-ACD7-DDBB7A270135}" type="presParOf" srcId="{C0FD0433-D719-443E-B636-B5B215F65E25}" destId="{295F63D4-57FF-4EBE-9874-6395CFFEC05E}" srcOrd="0" destOrd="0" presId="urn:microsoft.com/office/officeart/2008/layout/LinedList"/>
    <dgm:cxn modelId="{5677D84C-F156-4417-8665-C88576DB844B}" type="presParOf" srcId="{C0FD0433-D719-443E-B636-B5B215F65E25}" destId="{18A06C78-6A4B-4DA8-BF42-F523B8179FD8}" srcOrd="1" destOrd="0" presId="urn:microsoft.com/office/officeart/2008/layout/LinedList"/>
    <dgm:cxn modelId="{00A02722-6D52-4B6F-A501-E5C11116CBB8}" type="presParOf" srcId="{18A06C78-6A4B-4DA8-BF42-F523B8179FD8}" destId="{7A2592B3-4C09-4228-8202-F1A8C8896832}" srcOrd="0" destOrd="0" presId="urn:microsoft.com/office/officeart/2008/layout/LinedList"/>
    <dgm:cxn modelId="{AA9326D0-22D3-4068-B5A5-1169088CD84F}" type="presParOf" srcId="{18A06C78-6A4B-4DA8-BF42-F523B8179FD8}" destId="{D2B46604-9B8D-4922-B39F-A5721EA40EE9}" srcOrd="1" destOrd="0" presId="urn:microsoft.com/office/officeart/2008/layout/LinedList"/>
    <dgm:cxn modelId="{05132DC8-14BC-440A-B7D7-09EEE14BCC78}" type="presParOf" srcId="{D2B46604-9B8D-4922-B39F-A5721EA40EE9}" destId="{D25FA058-515E-403C-B8EB-954E20E8632A}" srcOrd="0" destOrd="0" presId="urn:microsoft.com/office/officeart/2008/layout/LinedList"/>
    <dgm:cxn modelId="{A6A2891E-3328-494E-AB72-81AD97D274F8}" type="presParOf" srcId="{D2B46604-9B8D-4922-B39F-A5721EA40EE9}" destId="{06345260-73EA-4F59-99E0-8640224F0ECB}" srcOrd="1" destOrd="0" presId="urn:microsoft.com/office/officeart/2008/layout/LinedList"/>
    <dgm:cxn modelId="{D24D30ED-9656-422D-95E7-D95A258A40CD}" type="presParOf" srcId="{D2B46604-9B8D-4922-B39F-A5721EA40EE9}" destId="{772BA487-F072-4FCB-AC58-797A61971E49}" srcOrd="2" destOrd="0" presId="urn:microsoft.com/office/officeart/2008/layout/LinedList"/>
    <dgm:cxn modelId="{0A2C33E5-6A00-43BA-981C-689DBE636ADE}" type="presParOf" srcId="{18A06C78-6A4B-4DA8-BF42-F523B8179FD8}" destId="{12E7C516-820D-4F55-BBA2-C2867319240C}" srcOrd="2" destOrd="0" presId="urn:microsoft.com/office/officeart/2008/layout/LinedList"/>
    <dgm:cxn modelId="{EA7E927D-49E4-4BF9-ACAA-D3BC8C39A985}" type="presParOf" srcId="{18A06C78-6A4B-4DA8-BF42-F523B8179FD8}" destId="{AB48ABF8-576F-4783-B6B6-5C1A53789B1B}" srcOrd="3" destOrd="0" presId="urn:microsoft.com/office/officeart/2008/layout/LinedList"/>
    <dgm:cxn modelId="{EF6834F0-62F4-4F35-BF7C-8F024327D2B0}" type="presParOf" srcId="{33974AD7-69F6-4785-8C86-F2EC4177AE50}" destId="{6201691A-9470-4616-854B-D370E937016D}" srcOrd="16" destOrd="0" presId="urn:microsoft.com/office/officeart/2008/layout/LinedList"/>
    <dgm:cxn modelId="{6137E002-0212-4A16-96D3-1677301F4A88}" type="presParOf" srcId="{33974AD7-69F6-4785-8C86-F2EC4177AE50}" destId="{86D2D6F1-107B-42D3-B75E-E91137E7FDE2}" srcOrd="17" destOrd="0" presId="urn:microsoft.com/office/officeart/2008/layout/LinedList"/>
    <dgm:cxn modelId="{BE5EBB44-90E1-488D-8F9B-3A4BB31A45F9}" type="presParOf" srcId="{86D2D6F1-107B-42D3-B75E-E91137E7FDE2}" destId="{6358BFD8-5693-467D-A3FA-3947FC305C0A}" srcOrd="0" destOrd="0" presId="urn:microsoft.com/office/officeart/2008/layout/LinedList"/>
    <dgm:cxn modelId="{01B01EB3-4CD8-4DAF-AA71-F2E708F47D88}" type="presParOf" srcId="{86D2D6F1-107B-42D3-B75E-E91137E7FDE2}" destId="{95AC0CC9-C8B9-40F4-87D7-D1C929CB1DEC}" srcOrd="1" destOrd="0" presId="urn:microsoft.com/office/officeart/2008/layout/LinedList"/>
    <dgm:cxn modelId="{81A681DB-9548-4DCC-AB2D-56DB5FC6B07B}" type="presParOf" srcId="{95AC0CC9-C8B9-40F4-87D7-D1C929CB1DEC}" destId="{C0639D07-2176-4B3C-8281-7A9C4DA00FD0}" srcOrd="0" destOrd="0" presId="urn:microsoft.com/office/officeart/2008/layout/LinedList"/>
    <dgm:cxn modelId="{14173DDE-B660-45E9-A864-72D0409A8753}" type="presParOf" srcId="{95AC0CC9-C8B9-40F4-87D7-D1C929CB1DEC}" destId="{89930030-A8BF-454B-A121-E3023E91CE8C}" srcOrd="1" destOrd="0" presId="urn:microsoft.com/office/officeart/2008/layout/LinedList"/>
    <dgm:cxn modelId="{9CE1BA24-C96D-4A7F-9FE0-0558CCDBBE99}" type="presParOf" srcId="{89930030-A8BF-454B-A121-E3023E91CE8C}" destId="{A0383B75-0C25-401A-8C35-946AEB953292}" srcOrd="0" destOrd="0" presId="urn:microsoft.com/office/officeart/2008/layout/LinedList"/>
    <dgm:cxn modelId="{49500025-559E-4EBC-92E7-218D49D05C11}" type="presParOf" srcId="{89930030-A8BF-454B-A121-E3023E91CE8C}" destId="{8E96192E-5C48-4468-B669-DA43941F4322}" srcOrd="1" destOrd="0" presId="urn:microsoft.com/office/officeart/2008/layout/LinedList"/>
    <dgm:cxn modelId="{81D4A393-E201-4373-9F8E-D24AB7143B73}" type="presParOf" srcId="{89930030-A8BF-454B-A121-E3023E91CE8C}" destId="{FE18655B-8749-4452-939F-9F242A41E3AE}" srcOrd="2" destOrd="0" presId="urn:microsoft.com/office/officeart/2008/layout/LinedList"/>
    <dgm:cxn modelId="{1E0D4AF4-C880-484D-9B5B-BEFD3B800104}" type="presParOf" srcId="{95AC0CC9-C8B9-40F4-87D7-D1C929CB1DEC}" destId="{534701A7-7983-42D6-91DC-1B27E585FDEB}" srcOrd="2" destOrd="0" presId="urn:microsoft.com/office/officeart/2008/layout/LinedList"/>
    <dgm:cxn modelId="{2FC7A04B-9F38-430B-86D8-F30E8880DC87}" type="presParOf" srcId="{95AC0CC9-C8B9-40F4-87D7-D1C929CB1DEC}" destId="{053FFCAE-24E4-4E3B-9CD4-9639321DEDA6}" srcOrd="3" destOrd="0" presId="urn:microsoft.com/office/officeart/2008/layout/LinedList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CB1AE42-992C-407D-9D86-660EBD059594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B44D818-B829-422C-9DE6-31098D129E2B}">
      <dgm:prSet phldrT="[Text]"/>
      <dgm:spPr/>
      <dgm:t>
        <a:bodyPr/>
        <a:lstStyle/>
        <a:p>
          <a:r>
            <a:rPr lang="en-US" dirty="0"/>
            <a:t>Problem Awareness</a:t>
          </a:r>
        </a:p>
      </dgm:t>
    </dgm:pt>
    <dgm:pt modelId="{13E401AA-C97D-477A-BF3C-BD18AAC7914E}" type="parTrans" cxnId="{8C5FA7CA-2783-444E-BFD0-C353B5165CB2}">
      <dgm:prSet/>
      <dgm:spPr/>
      <dgm:t>
        <a:bodyPr/>
        <a:lstStyle/>
        <a:p>
          <a:endParaRPr lang="en-US"/>
        </a:p>
      </dgm:t>
    </dgm:pt>
    <dgm:pt modelId="{542E8834-5514-4311-9691-CF29E50D314B}" type="sibTrans" cxnId="{8C5FA7CA-2783-444E-BFD0-C353B5165CB2}">
      <dgm:prSet/>
      <dgm:spPr/>
      <dgm:t>
        <a:bodyPr/>
        <a:lstStyle/>
        <a:p>
          <a:endParaRPr lang="en-US"/>
        </a:p>
      </dgm:t>
    </dgm:pt>
    <dgm:pt modelId="{795E0552-5F60-40FA-B0F3-F9679CB05AA6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This REALLY bugs me.</a:t>
          </a:r>
        </a:p>
      </dgm:t>
    </dgm:pt>
    <dgm:pt modelId="{E93867EB-25DA-4E6E-8479-523E201A3F23}" type="parTrans" cxnId="{92066822-A313-4527-BB1B-D703F5231766}">
      <dgm:prSet/>
      <dgm:spPr/>
      <dgm:t>
        <a:bodyPr/>
        <a:lstStyle/>
        <a:p>
          <a:endParaRPr lang="en-US"/>
        </a:p>
      </dgm:t>
    </dgm:pt>
    <dgm:pt modelId="{D874A31B-7722-4C8E-ABB9-D9B837AE0BC5}" type="sibTrans" cxnId="{92066822-A313-4527-BB1B-D703F5231766}">
      <dgm:prSet/>
      <dgm:spPr/>
      <dgm:t>
        <a:bodyPr/>
        <a:lstStyle/>
        <a:p>
          <a:endParaRPr lang="en-US"/>
        </a:p>
      </dgm:t>
    </dgm:pt>
    <dgm:pt modelId="{CDC6C2A1-2D79-4EBB-B555-41139F9AB2CA}">
      <dgm:prSet phldrT="[Text]"/>
      <dgm:spPr/>
      <dgm:t>
        <a:bodyPr/>
        <a:lstStyle/>
        <a:p>
          <a:r>
            <a:rPr lang="en-US"/>
            <a:t>Opportunity Recognition</a:t>
          </a:r>
          <a:endParaRPr lang="en-US" dirty="0"/>
        </a:p>
      </dgm:t>
    </dgm:pt>
    <dgm:pt modelId="{C4D6F131-4C5F-4BFC-902B-D1504A428DE6}" type="parTrans" cxnId="{E8335233-D853-4CBB-BE10-95A158BB6CF1}">
      <dgm:prSet/>
      <dgm:spPr/>
      <dgm:t>
        <a:bodyPr/>
        <a:lstStyle/>
        <a:p>
          <a:endParaRPr lang="en-US"/>
        </a:p>
      </dgm:t>
    </dgm:pt>
    <dgm:pt modelId="{1F26F0D5-2E2D-4EC1-827E-378B53CB11A9}" type="sibTrans" cxnId="{E8335233-D853-4CBB-BE10-95A158BB6CF1}">
      <dgm:prSet/>
      <dgm:spPr/>
      <dgm:t>
        <a:bodyPr/>
        <a:lstStyle/>
        <a:p>
          <a:endParaRPr lang="en-US"/>
        </a:p>
      </dgm:t>
    </dgm:pt>
    <dgm:pt modelId="{0F2CC60E-D69C-42D0-BF67-4E2D9C1A1FE1}">
      <dgm:prSet phldrT="[Text]"/>
      <dgm:spPr/>
      <dgm:t>
        <a:bodyPr/>
        <a:lstStyle/>
        <a:p>
          <a:r>
            <a:rPr lang="en-US" dirty="0"/>
            <a:t>Customer-Problem Fit</a:t>
          </a:r>
        </a:p>
      </dgm:t>
    </dgm:pt>
    <dgm:pt modelId="{DF450AA0-68E7-4651-8C32-A48B55D32746}" type="parTrans" cxnId="{E796E5FD-8FDD-4687-A566-BFFC5CFDDBBF}">
      <dgm:prSet/>
      <dgm:spPr/>
      <dgm:t>
        <a:bodyPr/>
        <a:lstStyle/>
        <a:p>
          <a:endParaRPr lang="en-US"/>
        </a:p>
      </dgm:t>
    </dgm:pt>
    <dgm:pt modelId="{1679590C-6F2D-46B0-BA2D-7AB81BD311B9}" type="sibTrans" cxnId="{E796E5FD-8FDD-4687-A566-BFFC5CFDDBBF}">
      <dgm:prSet/>
      <dgm:spPr/>
      <dgm:t>
        <a:bodyPr/>
        <a:lstStyle/>
        <a:p>
          <a:endParaRPr lang="en-US"/>
        </a:p>
      </dgm:t>
    </dgm:pt>
    <dgm:pt modelId="{49DB94F5-D1EC-45AC-824C-74DA469A4585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I’ve verified who else is bugged by this.</a:t>
          </a:r>
        </a:p>
      </dgm:t>
    </dgm:pt>
    <dgm:pt modelId="{01214040-A1B2-429A-9100-8A8ECEDABE3A}" type="parTrans" cxnId="{828CA593-81A6-4D75-BEF5-862B8D2C3629}">
      <dgm:prSet/>
      <dgm:spPr/>
      <dgm:t>
        <a:bodyPr/>
        <a:lstStyle/>
        <a:p>
          <a:endParaRPr lang="en-US"/>
        </a:p>
      </dgm:t>
    </dgm:pt>
    <dgm:pt modelId="{9F598337-4D6A-434A-A352-85295E1502C7}" type="sibTrans" cxnId="{828CA593-81A6-4D75-BEF5-862B8D2C3629}">
      <dgm:prSet/>
      <dgm:spPr/>
      <dgm:t>
        <a:bodyPr/>
        <a:lstStyle/>
        <a:p>
          <a:endParaRPr lang="en-US"/>
        </a:p>
      </dgm:t>
    </dgm:pt>
    <dgm:pt modelId="{06697F99-74B0-485A-AC49-D0BDD314D6F0}">
      <dgm:prSet phldrT="[Text]"/>
      <dgm:spPr/>
      <dgm:t>
        <a:bodyPr/>
        <a:lstStyle/>
        <a:p>
          <a:r>
            <a:rPr lang="en-US" dirty="0"/>
            <a:t>Problem-Solution Fit</a:t>
          </a:r>
        </a:p>
      </dgm:t>
    </dgm:pt>
    <dgm:pt modelId="{BF635730-BE6B-46D4-952F-3083C994933F}" type="parTrans" cxnId="{B276D405-E32A-4AED-8F93-11C761C673FA}">
      <dgm:prSet/>
      <dgm:spPr/>
      <dgm:t>
        <a:bodyPr/>
        <a:lstStyle/>
        <a:p>
          <a:endParaRPr lang="en-US"/>
        </a:p>
      </dgm:t>
    </dgm:pt>
    <dgm:pt modelId="{45D407F9-7CDC-4590-94D1-280F215642F2}" type="sibTrans" cxnId="{B276D405-E32A-4AED-8F93-11C761C673FA}">
      <dgm:prSet/>
      <dgm:spPr/>
      <dgm:t>
        <a:bodyPr/>
        <a:lstStyle/>
        <a:p>
          <a:endParaRPr lang="en-US"/>
        </a:p>
      </dgm:t>
    </dgm:pt>
    <dgm:pt modelId="{23EE38E1-B65F-43E6-A6E5-860819DD6567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Customer-Solution Fit</a:t>
          </a:r>
        </a:p>
      </dgm:t>
    </dgm:pt>
    <dgm:pt modelId="{CA9460A9-17DD-43CA-AED1-957060577216}" type="parTrans" cxnId="{21CDDFF0-A771-4240-B7FE-49A881A84321}">
      <dgm:prSet/>
      <dgm:spPr/>
      <dgm:t>
        <a:bodyPr/>
        <a:lstStyle/>
        <a:p>
          <a:endParaRPr lang="en-US"/>
        </a:p>
      </dgm:t>
    </dgm:pt>
    <dgm:pt modelId="{68CDF50D-7A36-49B5-B8D8-AE75EFA76204}" type="sibTrans" cxnId="{21CDDFF0-A771-4240-B7FE-49A881A84321}">
      <dgm:prSet/>
      <dgm:spPr/>
      <dgm:t>
        <a:bodyPr/>
        <a:lstStyle/>
        <a:p>
          <a:endParaRPr lang="en-US"/>
        </a:p>
      </dgm:t>
    </dgm:pt>
    <dgm:pt modelId="{BFA45DDA-1F0C-4D49-A57A-998314EF646F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solution works for my customer segment.</a:t>
          </a:r>
        </a:p>
      </dgm:t>
    </dgm:pt>
    <dgm:pt modelId="{00C18658-8E79-4A7E-ACFD-45D9C05C92FE}" type="parTrans" cxnId="{FBA26172-B69E-4DBD-B831-BED33806B628}">
      <dgm:prSet/>
      <dgm:spPr/>
      <dgm:t>
        <a:bodyPr/>
        <a:lstStyle/>
        <a:p>
          <a:endParaRPr lang="en-US"/>
        </a:p>
      </dgm:t>
    </dgm:pt>
    <dgm:pt modelId="{ED87CB30-F218-46C7-AA98-12DFA2C2577B}" type="sibTrans" cxnId="{FBA26172-B69E-4DBD-B831-BED33806B628}">
      <dgm:prSet/>
      <dgm:spPr/>
      <dgm:t>
        <a:bodyPr/>
        <a:lstStyle/>
        <a:p>
          <a:endParaRPr lang="en-US"/>
        </a:p>
      </dgm:t>
    </dgm:pt>
    <dgm:pt modelId="{5F8A20F6-9AD8-4E85-BF83-E98D4B1D9A5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Product-Market Fit</a:t>
          </a:r>
        </a:p>
      </dgm:t>
    </dgm:pt>
    <dgm:pt modelId="{81AE9FD8-FC9A-4EA9-946E-65E6E1918885}" type="parTrans" cxnId="{EA678C16-DC51-4A5E-BE0C-4A5D597EDD4F}">
      <dgm:prSet/>
      <dgm:spPr/>
      <dgm:t>
        <a:bodyPr/>
        <a:lstStyle/>
        <a:p>
          <a:endParaRPr lang="en-US"/>
        </a:p>
      </dgm:t>
    </dgm:pt>
    <dgm:pt modelId="{A25ABCC9-FE79-4EE7-9F38-A27782A8BD38}" type="sibTrans" cxnId="{EA678C16-DC51-4A5E-BE0C-4A5D597EDD4F}">
      <dgm:prSet/>
      <dgm:spPr/>
      <dgm:t>
        <a:bodyPr/>
        <a:lstStyle/>
        <a:p>
          <a:endParaRPr lang="en-US"/>
        </a:p>
      </dgm:t>
    </dgm:pt>
    <dgm:pt modelId="{4576AC54-FD27-400A-A982-727491C8481C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If it bugs me, it may bug others too.</a:t>
          </a:r>
        </a:p>
      </dgm:t>
    </dgm:pt>
    <dgm:pt modelId="{DF6A043D-443C-45DF-8E31-E6819C849CE2}" type="parTrans" cxnId="{BD41D101-5897-4570-BEBB-74BD296B4D97}">
      <dgm:prSet/>
      <dgm:spPr/>
      <dgm:t>
        <a:bodyPr/>
        <a:lstStyle/>
        <a:p>
          <a:endParaRPr lang="en-US"/>
        </a:p>
      </dgm:t>
    </dgm:pt>
    <dgm:pt modelId="{B7639D18-2CB7-4042-A3C1-EA6F122D709A}" type="sibTrans" cxnId="{BD41D101-5897-4570-BEBB-74BD296B4D97}">
      <dgm:prSet/>
      <dgm:spPr/>
      <dgm:t>
        <a:bodyPr/>
        <a:lstStyle/>
        <a:p>
          <a:endParaRPr lang="en-US"/>
        </a:p>
      </dgm:t>
    </dgm:pt>
    <dgm:pt modelId="{8DFA814A-2509-4AC5-9C8B-2ACC4D3ED6B0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 have a meaningful solution to squash the bug.</a:t>
          </a:r>
        </a:p>
      </dgm:t>
    </dgm:pt>
    <dgm:pt modelId="{56756A4F-79EC-4732-8A3F-B54C0C57190F}" type="parTrans" cxnId="{23774C80-0B21-4069-A09B-A20EBB3A86EB}">
      <dgm:prSet/>
      <dgm:spPr/>
      <dgm:t>
        <a:bodyPr/>
        <a:lstStyle/>
        <a:p>
          <a:endParaRPr lang="en-US"/>
        </a:p>
      </dgm:t>
    </dgm:pt>
    <dgm:pt modelId="{BCF9B7E9-FF51-4B29-B24D-E77F712E6A11}" type="sibTrans" cxnId="{23774C80-0B21-4069-A09B-A20EBB3A86EB}">
      <dgm:prSet/>
      <dgm:spPr/>
      <dgm:t>
        <a:bodyPr/>
        <a:lstStyle/>
        <a:p>
          <a:endParaRPr lang="en-US"/>
        </a:p>
      </dgm:t>
    </dgm:pt>
    <dgm:pt modelId="{C8126399-4BDF-48AB-A339-B3FDC7F2B60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solution will compete within the market.</a:t>
          </a:r>
        </a:p>
      </dgm:t>
    </dgm:pt>
    <dgm:pt modelId="{612C1F22-D82A-4919-A9E1-5411D66C594D}" type="parTrans" cxnId="{0348FA49-C2AE-487D-B0B2-2B48153F8285}">
      <dgm:prSet/>
      <dgm:spPr/>
      <dgm:t>
        <a:bodyPr/>
        <a:lstStyle/>
        <a:p>
          <a:endParaRPr lang="en-US"/>
        </a:p>
      </dgm:t>
    </dgm:pt>
    <dgm:pt modelId="{9EAAD88C-D730-438B-A7AA-A24AF523511C}" type="sibTrans" cxnId="{0348FA49-C2AE-487D-B0B2-2B48153F8285}">
      <dgm:prSet/>
      <dgm:spPr/>
      <dgm:t>
        <a:bodyPr/>
        <a:lstStyle/>
        <a:p>
          <a:endParaRPr lang="en-US"/>
        </a:p>
      </dgm:t>
    </dgm:pt>
    <dgm:pt modelId="{7AA9F25D-DB58-4BCA-89EF-9A3DEB5566FC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Product-Channel Fit</a:t>
          </a:r>
        </a:p>
      </dgm:t>
    </dgm:pt>
    <dgm:pt modelId="{9F51484A-11DD-4D89-8F10-4AC13738A793}" type="parTrans" cxnId="{2036A8A2-D9C9-4B0A-9A01-82BB6BB6E7DC}">
      <dgm:prSet/>
      <dgm:spPr/>
      <dgm:t>
        <a:bodyPr/>
        <a:lstStyle/>
        <a:p>
          <a:endParaRPr lang="en-US"/>
        </a:p>
      </dgm:t>
    </dgm:pt>
    <dgm:pt modelId="{7D89FC8D-FC57-48E5-B81D-61C87B9AD25C}" type="sibTrans" cxnId="{2036A8A2-D9C9-4B0A-9A01-82BB6BB6E7DC}">
      <dgm:prSet/>
      <dgm:spPr/>
      <dgm:t>
        <a:bodyPr/>
        <a:lstStyle/>
        <a:p>
          <a:endParaRPr lang="en-US"/>
        </a:p>
      </dgm:t>
    </dgm:pt>
    <dgm:pt modelId="{182DE6EC-A459-45EC-96A7-3B6E71916484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I know how to get my solution to the market.</a:t>
          </a:r>
        </a:p>
      </dgm:t>
    </dgm:pt>
    <dgm:pt modelId="{4C13D56B-71DD-4F3A-90DA-C24660581212}" type="parTrans" cxnId="{9BECDA67-8BC5-4A29-A38E-4ED82CBE39AF}">
      <dgm:prSet/>
      <dgm:spPr/>
      <dgm:t>
        <a:bodyPr/>
        <a:lstStyle/>
        <a:p>
          <a:endParaRPr lang="en-US"/>
        </a:p>
      </dgm:t>
    </dgm:pt>
    <dgm:pt modelId="{6FF8F312-A325-46AE-BD08-51047B086FBC}" type="sibTrans" cxnId="{9BECDA67-8BC5-4A29-A38E-4ED82CBE39AF}">
      <dgm:prSet/>
      <dgm:spPr/>
      <dgm:t>
        <a:bodyPr/>
        <a:lstStyle/>
        <a:p>
          <a:endParaRPr lang="en-US"/>
        </a:p>
      </dgm:t>
    </dgm:pt>
    <dgm:pt modelId="{3AE51407-AAEF-4A9F-BEA4-29A858E93C1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Business Model Fit</a:t>
          </a:r>
        </a:p>
      </dgm:t>
    </dgm:pt>
    <dgm:pt modelId="{44B00687-C2B5-47AD-8716-FDFE904995AE}" type="parTrans" cxnId="{A3290622-13A7-4ADB-85B4-18C05815973F}">
      <dgm:prSet/>
      <dgm:spPr/>
      <dgm:t>
        <a:bodyPr/>
        <a:lstStyle/>
        <a:p>
          <a:endParaRPr lang="en-US"/>
        </a:p>
      </dgm:t>
    </dgm:pt>
    <dgm:pt modelId="{786ED45A-6102-46AB-BB99-98418F0696D6}" type="sibTrans" cxnId="{A3290622-13A7-4ADB-85B4-18C05815973F}">
      <dgm:prSet/>
      <dgm:spPr/>
      <dgm:t>
        <a:bodyPr/>
        <a:lstStyle/>
        <a:p>
          <a:endParaRPr lang="en-US"/>
        </a:p>
      </dgm:t>
    </dgm:pt>
    <dgm:pt modelId="{6C115656-F4C7-4026-B3CE-70B638660D0D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business could actually work. </a:t>
          </a:r>
        </a:p>
      </dgm:t>
    </dgm:pt>
    <dgm:pt modelId="{B3DC6CA9-BA83-4873-85F9-A739260B7547}" type="parTrans" cxnId="{6DA1B7FD-BB5E-457F-824A-D35D9D0A4592}">
      <dgm:prSet/>
      <dgm:spPr/>
      <dgm:t>
        <a:bodyPr/>
        <a:lstStyle/>
        <a:p>
          <a:endParaRPr lang="en-US"/>
        </a:p>
      </dgm:t>
    </dgm:pt>
    <dgm:pt modelId="{D5F22228-4A66-4E5F-8D95-90B0C0D31DFF}" type="sibTrans" cxnId="{6DA1B7FD-BB5E-457F-824A-D35D9D0A4592}">
      <dgm:prSet/>
      <dgm:spPr/>
      <dgm:t>
        <a:bodyPr/>
        <a:lstStyle/>
        <a:p>
          <a:endParaRPr lang="en-US"/>
        </a:p>
      </dgm:t>
    </dgm:pt>
    <dgm:pt modelId="{9211323C-B00B-4379-9A33-F55F74CD773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Idea Generation</a:t>
          </a:r>
        </a:p>
      </dgm:t>
    </dgm:pt>
    <dgm:pt modelId="{11C98309-69E8-4E05-B616-A67B350CE4DD}" type="parTrans" cxnId="{8FC13E90-7D6B-47A1-A00E-C89BB48A5C65}">
      <dgm:prSet/>
      <dgm:spPr/>
      <dgm:t>
        <a:bodyPr/>
        <a:lstStyle/>
        <a:p>
          <a:endParaRPr lang="en-US"/>
        </a:p>
      </dgm:t>
    </dgm:pt>
    <dgm:pt modelId="{0B322547-5587-4074-877A-B95431965142}" type="sibTrans" cxnId="{8FC13E90-7D6B-47A1-A00E-C89BB48A5C65}">
      <dgm:prSet/>
      <dgm:spPr/>
      <dgm:t>
        <a:bodyPr/>
        <a:lstStyle/>
        <a:p>
          <a:endParaRPr lang="en-US"/>
        </a:p>
      </dgm:t>
    </dgm:pt>
    <dgm:pt modelId="{CB908F43-495C-413C-86E2-64F284FC4441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 think I know how to solve this problem.</a:t>
          </a:r>
        </a:p>
      </dgm:t>
    </dgm:pt>
    <dgm:pt modelId="{8A788AD4-ED83-4456-A227-90846DED5D3E}" type="parTrans" cxnId="{3DA8F96F-6DAC-4F3F-82BD-16B25BEF6213}">
      <dgm:prSet/>
      <dgm:spPr/>
      <dgm:t>
        <a:bodyPr/>
        <a:lstStyle/>
        <a:p>
          <a:endParaRPr lang="en-US"/>
        </a:p>
      </dgm:t>
    </dgm:pt>
    <dgm:pt modelId="{7881580C-2DB7-41F0-8D4A-1678129D5712}" type="sibTrans" cxnId="{3DA8F96F-6DAC-4F3F-82BD-16B25BEF6213}">
      <dgm:prSet/>
      <dgm:spPr/>
      <dgm:t>
        <a:bodyPr/>
        <a:lstStyle/>
        <a:p>
          <a:endParaRPr lang="en-US"/>
        </a:p>
      </dgm:t>
    </dgm:pt>
    <dgm:pt modelId="{33974AD7-69F6-4785-8C86-F2EC4177AE50}" type="pres">
      <dgm:prSet presAssocID="{CCB1AE42-992C-407D-9D86-660EBD059594}" presName="vert0" presStyleCnt="0">
        <dgm:presLayoutVars>
          <dgm:dir/>
          <dgm:animOne val="branch"/>
          <dgm:animLvl val="lvl"/>
        </dgm:presLayoutVars>
      </dgm:prSet>
      <dgm:spPr/>
    </dgm:pt>
    <dgm:pt modelId="{E1E612C0-3E07-40E6-A809-B8101677CC57}" type="pres">
      <dgm:prSet presAssocID="{7B44D818-B829-422C-9DE6-31098D129E2B}" presName="thickLine" presStyleLbl="alignNode1" presStyleIdx="0" presStyleCnt="9"/>
      <dgm:spPr/>
    </dgm:pt>
    <dgm:pt modelId="{8C749DBC-09BE-41DC-9C1B-65F6C92CF652}" type="pres">
      <dgm:prSet presAssocID="{7B44D818-B829-422C-9DE6-31098D129E2B}" presName="horz1" presStyleCnt="0"/>
      <dgm:spPr/>
    </dgm:pt>
    <dgm:pt modelId="{038212E9-6573-4BA7-A8E5-4744DE173126}" type="pres">
      <dgm:prSet presAssocID="{7B44D818-B829-422C-9DE6-31098D129E2B}" presName="tx1" presStyleLbl="revTx" presStyleIdx="0" presStyleCnt="18"/>
      <dgm:spPr/>
    </dgm:pt>
    <dgm:pt modelId="{C55D813E-89AD-4658-96F7-BD8BC9A802CB}" type="pres">
      <dgm:prSet presAssocID="{7B44D818-B829-422C-9DE6-31098D129E2B}" presName="vert1" presStyleCnt="0"/>
      <dgm:spPr/>
    </dgm:pt>
    <dgm:pt modelId="{68F3363A-8DD2-4D9E-8153-164456B6DD3A}" type="pres">
      <dgm:prSet presAssocID="{795E0552-5F60-40FA-B0F3-F9679CB05AA6}" presName="vertSpace2a" presStyleCnt="0"/>
      <dgm:spPr/>
    </dgm:pt>
    <dgm:pt modelId="{9F6BDC8E-66C5-4938-821E-240C67EE8DAE}" type="pres">
      <dgm:prSet presAssocID="{795E0552-5F60-40FA-B0F3-F9679CB05AA6}" presName="horz2" presStyleCnt="0"/>
      <dgm:spPr/>
    </dgm:pt>
    <dgm:pt modelId="{92422181-A9B2-4998-8F6D-89920AEE1483}" type="pres">
      <dgm:prSet presAssocID="{795E0552-5F60-40FA-B0F3-F9679CB05AA6}" presName="horzSpace2" presStyleCnt="0"/>
      <dgm:spPr/>
    </dgm:pt>
    <dgm:pt modelId="{254BCA7D-72A3-447A-BCC1-68BD73139FBA}" type="pres">
      <dgm:prSet presAssocID="{795E0552-5F60-40FA-B0F3-F9679CB05AA6}" presName="tx2" presStyleLbl="revTx" presStyleIdx="1" presStyleCnt="18"/>
      <dgm:spPr/>
    </dgm:pt>
    <dgm:pt modelId="{668CF8B1-5ED8-44D5-8E8D-6AC121BCE1DF}" type="pres">
      <dgm:prSet presAssocID="{795E0552-5F60-40FA-B0F3-F9679CB05AA6}" presName="vert2" presStyleCnt="0"/>
      <dgm:spPr/>
    </dgm:pt>
    <dgm:pt modelId="{279F6921-9466-4B3C-A507-1787C8977AE1}" type="pres">
      <dgm:prSet presAssocID="{795E0552-5F60-40FA-B0F3-F9679CB05AA6}" presName="thinLine2b" presStyleLbl="callout" presStyleIdx="0" presStyleCnt="9"/>
      <dgm:spPr/>
    </dgm:pt>
    <dgm:pt modelId="{7B80FCE6-690E-41FB-828F-8A723A858359}" type="pres">
      <dgm:prSet presAssocID="{795E0552-5F60-40FA-B0F3-F9679CB05AA6}" presName="vertSpace2b" presStyleCnt="0"/>
      <dgm:spPr/>
    </dgm:pt>
    <dgm:pt modelId="{805F9F0A-7EEB-4D16-BB73-8512BC66690A}" type="pres">
      <dgm:prSet presAssocID="{9211323C-B00B-4379-9A33-F55F74CD7739}" presName="thickLine" presStyleLbl="alignNode1" presStyleIdx="1" presStyleCnt="9"/>
      <dgm:spPr/>
    </dgm:pt>
    <dgm:pt modelId="{5A0C4AE3-4D60-4539-884D-836625F02EE8}" type="pres">
      <dgm:prSet presAssocID="{9211323C-B00B-4379-9A33-F55F74CD7739}" presName="horz1" presStyleCnt="0"/>
      <dgm:spPr/>
    </dgm:pt>
    <dgm:pt modelId="{FF9FB996-EBB3-4A5B-AC47-C5AF44AEB436}" type="pres">
      <dgm:prSet presAssocID="{9211323C-B00B-4379-9A33-F55F74CD7739}" presName="tx1" presStyleLbl="revTx" presStyleIdx="2" presStyleCnt="18"/>
      <dgm:spPr/>
    </dgm:pt>
    <dgm:pt modelId="{0F8754EC-FCFD-4F79-A372-771B9AF899D6}" type="pres">
      <dgm:prSet presAssocID="{9211323C-B00B-4379-9A33-F55F74CD7739}" presName="vert1" presStyleCnt="0"/>
      <dgm:spPr/>
    </dgm:pt>
    <dgm:pt modelId="{5C0C8E89-995C-4452-9FD6-907229854C04}" type="pres">
      <dgm:prSet presAssocID="{CB908F43-495C-413C-86E2-64F284FC4441}" presName="vertSpace2a" presStyleCnt="0"/>
      <dgm:spPr/>
    </dgm:pt>
    <dgm:pt modelId="{5D6A9C73-D8AF-46FD-AFC2-07B9111BAE88}" type="pres">
      <dgm:prSet presAssocID="{CB908F43-495C-413C-86E2-64F284FC4441}" presName="horz2" presStyleCnt="0"/>
      <dgm:spPr/>
    </dgm:pt>
    <dgm:pt modelId="{2DF6CFB3-E490-4352-8AA1-AE8B66737714}" type="pres">
      <dgm:prSet presAssocID="{CB908F43-495C-413C-86E2-64F284FC4441}" presName="horzSpace2" presStyleCnt="0"/>
      <dgm:spPr/>
    </dgm:pt>
    <dgm:pt modelId="{9518D1E3-58EE-49F5-87C6-32FD683DDC1A}" type="pres">
      <dgm:prSet presAssocID="{CB908F43-495C-413C-86E2-64F284FC4441}" presName="tx2" presStyleLbl="revTx" presStyleIdx="3" presStyleCnt="18"/>
      <dgm:spPr/>
    </dgm:pt>
    <dgm:pt modelId="{DB5B153A-0535-4BAD-A007-E7A227706EA4}" type="pres">
      <dgm:prSet presAssocID="{CB908F43-495C-413C-86E2-64F284FC4441}" presName="vert2" presStyleCnt="0"/>
      <dgm:spPr/>
    </dgm:pt>
    <dgm:pt modelId="{213A9729-73D0-4D8F-9111-8531CB2BD503}" type="pres">
      <dgm:prSet presAssocID="{CB908F43-495C-413C-86E2-64F284FC4441}" presName="thinLine2b" presStyleLbl="callout" presStyleIdx="1" presStyleCnt="9"/>
      <dgm:spPr/>
    </dgm:pt>
    <dgm:pt modelId="{3686B40E-9ACF-4A4D-879A-CDC020B5B8DA}" type="pres">
      <dgm:prSet presAssocID="{CB908F43-495C-413C-86E2-64F284FC4441}" presName="vertSpace2b" presStyleCnt="0"/>
      <dgm:spPr/>
    </dgm:pt>
    <dgm:pt modelId="{226F014A-0255-4EF2-9941-98E159E57A07}" type="pres">
      <dgm:prSet presAssocID="{CDC6C2A1-2D79-4EBB-B555-41139F9AB2CA}" presName="thickLine" presStyleLbl="alignNode1" presStyleIdx="2" presStyleCnt="9"/>
      <dgm:spPr/>
    </dgm:pt>
    <dgm:pt modelId="{FB4B70B2-08E7-49E2-B957-B39C5D1C330B}" type="pres">
      <dgm:prSet presAssocID="{CDC6C2A1-2D79-4EBB-B555-41139F9AB2CA}" presName="horz1" presStyleCnt="0"/>
      <dgm:spPr/>
    </dgm:pt>
    <dgm:pt modelId="{23100D3E-0608-4314-B11E-F35BF80845DA}" type="pres">
      <dgm:prSet presAssocID="{CDC6C2A1-2D79-4EBB-B555-41139F9AB2CA}" presName="tx1" presStyleLbl="revTx" presStyleIdx="4" presStyleCnt="18"/>
      <dgm:spPr/>
    </dgm:pt>
    <dgm:pt modelId="{9F11039E-9BAA-4E0B-A17A-B7ECA01E6AB6}" type="pres">
      <dgm:prSet presAssocID="{CDC6C2A1-2D79-4EBB-B555-41139F9AB2CA}" presName="vert1" presStyleCnt="0"/>
      <dgm:spPr/>
    </dgm:pt>
    <dgm:pt modelId="{682EDF22-84F8-40B0-81BB-1804914BAEC1}" type="pres">
      <dgm:prSet presAssocID="{4576AC54-FD27-400A-A982-727491C8481C}" presName="vertSpace2a" presStyleCnt="0"/>
      <dgm:spPr/>
    </dgm:pt>
    <dgm:pt modelId="{C412007E-C2CC-41D4-825F-CF209D3A348D}" type="pres">
      <dgm:prSet presAssocID="{4576AC54-FD27-400A-A982-727491C8481C}" presName="horz2" presStyleCnt="0"/>
      <dgm:spPr/>
    </dgm:pt>
    <dgm:pt modelId="{6FA58555-BBB6-469C-9D2A-7131B9BE61F8}" type="pres">
      <dgm:prSet presAssocID="{4576AC54-FD27-400A-A982-727491C8481C}" presName="horzSpace2" presStyleCnt="0"/>
      <dgm:spPr/>
    </dgm:pt>
    <dgm:pt modelId="{1861D74F-7E72-4C9C-8C78-0506D390BF93}" type="pres">
      <dgm:prSet presAssocID="{4576AC54-FD27-400A-A982-727491C8481C}" presName="tx2" presStyleLbl="revTx" presStyleIdx="5" presStyleCnt="18"/>
      <dgm:spPr/>
    </dgm:pt>
    <dgm:pt modelId="{A18298C0-4A7E-4E84-A101-EA098135FDC3}" type="pres">
      <dgm:prSet presAssocID="{4576AC54-FD27-400A-A982-727491C8481C}" presName="vert2" presStyleCnt="0"/>
      <dgm:spPr/>
    </dgm:pt>
    <dgm:pt modelId="{35D17BE2-9BCA-4488-BBEF-4EFF8BFF0FEE}" type="pres">
      <dgm:prSet presAssocID="{4576AC54-FD27-400A-A982-727491C8481C}" presName="thinLine2b" presStyleLbl="callout" presStyleIdx="2" presStyleCnt="9"/>
      <dgm:spPr/>
    </dgm:pt>
    <dgm:pt modelId="{27C5A226-AA32-41C0-96A7-463F0DC28244}" type="pres">
      <dgm:prSet presAssocID="{4576AC54-FD27-400A-A982-727491C8481C}" presName="vertSpace2b" presStyleCnt="0"/>
      <dgm:spPr/>
    </dgm:pt>
    <dgm:pt modelId="{0F19A811-0309-4900-8E29-213637FAFCAE}" type="pres">
      <dgm:prSet presAssocID="{0F2CC60E-D69C-42D0-BF67-4E2D9C1A1FE1}" presName="thickLine" presStyleLbl="alignNode1" presStyleIdx="3" presStyleCnt="9"/>
      <dgm:spPr/>
    </dgm:pt>
    <dgm:pt modelId="{FD7E62DF-7F13-45B5-9D91-38220418EAFE}" type="pres">
      <dgm:prSet presAssocID="{0F2CC60E-D69C-42D0-BF67-4E2D9C1A1FE1}" presName="horz1" presStyleCnt="0"/>
      <dgm:spPr/>
    </dgm:pt>
    <dgm:pt modelId="{887C7A8A-AF90-455A-A3EE-E780A514C736}" type="pres">
      <dgm:prSet presAssocID="{0F2CC60E-D69C-42D0-BF67-4E2D9C1A1FE1}" presName="tx1" presStyleLbl="revTx" presStyleIdx="6" presStyleCnt="18"/>
      <dgm:spPr/>
    </dgm:pt>
    <dgm:pt modelId="{B17DA20C-1C49-41D6-B865-74CD3AEEF019}" type="pres">
      <dgm:prSet presAssocID="{0F2CC60E-D69C-42D0-BF67-4E2D9C1A1FE1}" presName="vert1" presStyleCnt="0"/>
      <dgm:spPr/>
    </dgm:pt>
    <dgm:pt modelId="{E82DD181-1DE7-45B0-82B8-28943020BE98}" type="pres">
      <dgm:prSet presAssocID="{49DB94F5-D1EC-45AC-824C-74DA469A4585}" presName="vertSpace2a" presStyleCnt="0"/>
      <dgm:spPr/>
    </dgm:pt>
    <dgm:pt modelId="{8743D428-8C81-4725-957A-55FDC0E6CBD6}" type="pres">
      <dgm:prSet presAssocID="{49DB94F5-D1EC-45AC-824C-74DA469A4585}" presName="horz2" presStyleCnt="0"/>
      <dgm:spPr/>
    </dgm:pt>
    <dgm:pt modelId="{842C2424-0CB2-4746-A795-C5022C6FAA19}" type="pres">
      <dgm:prSet presAssocID="{49DB94F5-D1EC-45AC-824C-74DA469A4585}" presName="horzSpace2" presStyleCnt="0"/>
      <dgm:spPr/>
    </dgm:pt>
    <dgm:pt modelId="{FA32C191-4D53-4DED-B986-708835C70626}" type="pres">
      <dgm:prSet presAssocID="{49DB94F5-D1EC-45AC-824C-74DA469A4585}" presName="tx2" presStyleLbl="revTx" presStyleIdx="7" presStyleCnt="18"/>
      <dgm:spPr/>
    </dgm:pt>
    <dgm:pt modelId="{D54408F6-7B71-4C9D-BBB4-295179805EF0}" type="pres">
      <dgm:prSet presAssocID="{49DB94F5-D1EC-45AC-824C-74DA469A4585}" presName="vert2" presStyleCnt="0"/>
      <dgm:spPr/>
    </dgm:pt>
    <dgm:pt modelId="{E305B2E4-C14A-4B05-A12B-9647245F5519}" type="pres">
      <dgm:prSet presAssocID="{49DB94F5-D1EC-45AC-824C-74DA469A4585}" presName="thinLine2b" presStyleLbl="callout" presStyleIdx="3" presStyleCnt="9"/>
      <dgm:spPr/>
    </dgm:pt>
    <dgm:pt modelId="{6ABFA3ED-0187-4017-A896-55053C73C124}" type="pres">
      <dgm:prSet presAssocID="{49DB94F5-D1EC-45AC-824C-74DA469A4585}" presName="vertSpace2b" presStyleCnt="0"/>
      <dgm:spPr/>
    </dgm:pt>
    <dgm:pt modelId="{C7EAA3E0-81F2-4E0B-AD59-60ACD8C2D0B3}" type="pres">
      <dgm:prSet presAssocID="{06697F99-74B0-485A-AC49-D0BDD314D6F0}" presName="thickLine" presStyleLbl="alignNode1" presStyleIdx="4" presStyleCnt="9"/>
      <dgm:spPr/>
    </dgm:pt>
    <dgm:pt modelId="{BE55C1F7-8BDF-4970-A560-EC9A9C7CC69A}" type="pres">
      <dgm:prSet presAssocID="{06697F99-74B0-485A-AC49-D0BDD314D6F0}" presName="horz1" presStyleCnt="0"/>
      <dgm:spPr/>
    </dgm:pt>
    <dgm:pt modelId="{E7D4E531-A336-444B-8804-17129361EA88}" type="pres">
      <dgm:prSet presAssocID="{06697F99-74B0-485A-AC49-D0BDD314D6F0}" presName="tx1" presStyleLbl="revTx" presStyleIdx="8" presStyleCnt="18"/>
      <dgm:spPr/>
    </dgm:pt>
    <dgm:pt modelId="{588FA750-B21B-4510-9B37-0DCC5179A6BC}" type="pres">
      <dgm:prSet presAssocID="{06697F99-74B0-485A-AC49-D0BDD314D6F0}" presName="vert1" presStyleCnt="0"/>
      <dgm:spPr/>
    </dgm:pt>
    <dgm:pt modelId="{733DE2BE-F5D3-45DF-A43E-8DD7B92AA1B2}" type="pres">
      <dgm:prSet presAssocID="{8DFA814A-2509-4AC5-9C8B-2ACC4D3ED6B0}" presName="vertSpace2a" presStyleCnt="0"/>
      <dgm:spPr/>
    </dgm:pt>
    <dgm:pt modelId="{EB245419-BA8D-48B1-A50F-7F2F7398F3E2}" type="pres">
      <dgm:prSet presAssocID="{8DFA814A-2509-4AC5-9C8B-2ACC4D3ED6B0}" presName="horz2" presStyleCnt="0"/>
      <dgm:spPr/>
    </dgm:pt>
    <dgm:pt modelId="{F8071B77-4432-437D-9E7F-F789D67D71E9}" type="pres">
      <dgm:prSet presAssocID="{8DFA814A-2509-4AC5-9C8B-2ACC4D3ED6B0}" presName="horzSpace2" presStyleCnt="0"/>
      <dgm:spPr/>
    </dgm:pt>
    <dgm:pt modelId="{6CCE61A4-236E-4765-B225-393654C21B1B}" type="pres">
      <dgm:prSet presAssocID="{8DFA814A-2509-4AC5-9C8B-2ACC4D3ED6B0}" presName="tx2" presStyleLbl="revTx" presStyleIdx="9" presStyleCnt="18"/>
      <dgm:spPr/>
    </dgm:pt>
    <dgm:pt modelId="{543CB8A3-7FBF-419E-84E0-9CFAE9679DC7}" type="pres">
      <dgm:prSet presAssocID="{8DFA814A-2509-4AC5-9C8B-2ACC4D3ED6B0}" presName="vert2" presStyleCnt="0"/>
      <dgm:spPr/>
    </dgm:pt>
    <dgm:pt modelId="{524B495F-D8A2-4260-A85F-E217CB439491}" type="pres">
      <dgm:prSet presAssocID="{8DFA814A-2509-4AC5-9C8B-2ACC4D3ED6B0}" presName="thinLine2b" presStyleLbl="callout" presStyleIdx="4" presStyleCnt="9"/>
      <dgm:spPr/>
    </dgm:pt>
    <dgm:pt modelId="{537BDC34-8452-4AEF-AC87-3873EA91AE7E}" type="pres">
      <dgm:prSet presAssocID="{8DFA814A-2509-4AC5-9C8B-2ACC4D3ED6B0}" presName="vertSpace2b" presStyleCnt="0"/>
      <dgm:spPr/>
    </dgm:pt>
    <dgm:pt modelId="{0A94583D-4E23-4321-AA52-56CF4D5CC50C}" type="pres">
      <dgm:prSet presAssocID="{23EE38E1-B65F-43E6-A6E5-860819DD6567}" presName="thickLine" presStyleLbl="alignNode1" presStyleIdx="5" presStyleCnt="9"/>
      <dgm:spPr/>
    </dgm:pt>
    <dgm:pt modelId="{36818C41-5D73-4C6A-8DA6-399F97563850}" type="pres">
      <dgm:prSet presAssocID="{23EE38E1-B65F-43E6-A6E5-860819DD6567}" presName="horz1" presStyleCnt="0"/>
      <dgm:spPr/>
    </dgm:pt>
    <dgm:pt modelId="{123B80D3-9D98-4C2F-B288-394B244CB2BE}" type="pres">
      <dgm:prSet presAssocID="{23EE38E1-B65F-43E6-A6E5-860819DD6567}" presName="tx1" presStyleLbl="revTx" presStyleIdx="10" presStyleCnt="18"/>
      <dgm:spPr/>
    </dgm:pt>
    <dgm:pt modelId="{5517832E-1580-4B0A-A2A4-8F398AA29F4B}" type="pres">
      <dgm:prSet presAssocID="{23EE38E1-B65F-43E6-A6E5-860819DD6567}" presName="vert1" presStyleCnt="0"/>
      <dgm:spPr/>
    </dgm:pt>
    <dgm:pt modelId="{799C93D8-7AC8-4909-87B2-8F5C40939F22}" type="pres">
      <dgm:prSet presAssocID="{BFA45DDA-1F0C-4D49-A57A-998314EF646F}" presName="vertSpace2a" presStyleCnt="0"/>
      <dgm:spPr/>
    </dgm:pt>
    <dgm:pt modelId="{823E4484-FE42-4DDE-A8EB-384F05D72B86}" type="pres">
      <dgm:prSet presAssocID="{BFA45DDA-1F0C-4D49-A57A-998314EF646F}" presName="horz2" presStyleCnt="0"/>
      <dgm:spPr/>
    </dgm:pt>
    <dgm:pt modelId="{62D97D63-11BB-45E4-83BA-97A1B6121ACE}" type="pres">
      <dgm:prSet presAssocID="{BFA45DDA-1F0C-4D49-A57A-998314EF646F}" presName="horzSpace2" presStyleCnt="0"/>
      <dgm:spPr/>
    </dgm:pt>
    <dgm:pt modelId="{A667579A-E7D2-40F2-A084-B23280669951}" type="pres">
      <dgm:prSet presAssocID="{BFA45DDA-1F0C-4D49-A57A-998314EF646F}" presName="tx2" presStyleLbl="revTx" presStyleIdx="11" presStyleCnt="18"/>
      <dgm:spPr/>
    </dgm:pt>
    <dgm:pt modelId="{D73200F4-0F71-48C8-B989-84DB6C84CBE4}" type="pres">
      <dgm:prSet presAssocID="{BFA45DDA-1F0C-4D49-A57A-998314EF646F}" presName="vert2" presStyleCnt="0"/>
      <dgm:spPr/>
    </dgm:pt>
    <dgm:pt modelId="{159DE6E9-4D02-4C0D-937B-418C580C6FA4}" type="pres">
      <dgm:prSet presAssocID="{BFA45DDA-1F0C-4D49-A57A-998314EF646F}" presName="thinLine2b" presStyleLbl="callout" presStyleIdx="5" presStyleCnt="9"/>
      <dgm:spPr/>
    </dgm:pt>
    <dgm:pt modelId="{8763C265-1DF3-49CA-B054-E4F87F7EAEDC}" type="pres">
      <dgm:prSet presAssocID="{BFA45DDA-1F0C-4D49-A57A-998314EF646F}" presName="vertSpace2b" presStyleCnt="0"/>
      <dgm:spPr/>
    </dgm:pt>
    <dgm:pt modelId="{3C5D2623-5D67-440A-9959-26FCAF81B430}" type="pres">
      <dgm:prSet presAssocID="{5F8A20F6-9AD8-4E85-BF83-E98D4B1D9A5F}" presName="thickLine" presStyleLbl="alignNode1" presStyleIdx="6" presStyleCnt="9"/>
      <dgm:spPr/>
    </dgm:pt>
    <dgm:pt modelId="{F270D3E4-19DD-4CA6-A224-49DD317FEEBE}" type="pres">
      <dgm:prSet presAssocID="{5F8A20F6-9AD8-4E85-BF83-E98D4B1D9A5F}" presName="horz1" presStyleCnt="0"/>
      <dgm:spPr/>
    </dgm:pt>
    <dgm:pt modelId="{2F54B03D-CBA9-4E75-8AFD-1E75167D60AB}" type="pres">
      <dgm:prSet presAssocID="{5F8A20F6-9AD8-4E85-BF83-E98D4B1D9A5F}" presName="tx1" presStyleLbl="revTx" presStyleIdx="12" presStyleCnt="18"/>
      <dgm:spPr/>
    </dgm:pt>
    <dgm:pt modelId="{363D73EF-2947-469D-BCD4-4C0960C9877A}" type="pres">
      <dgm:prSet presAssocID="{5F8A20F6-9AD8-4E85-BF83-E98D4B1D9A5F}" presName="vert1" presStyleCnt="0"/>
      <dgm:spPr/>
    </dgm:pt>
    <dgm:pt modelId="{47757397-96F4-4103-B973-CE3F3F1A6C05}" type="pres">
      <dgm:prSet presAssocID="{C8126399-4BDF-48AB-A339-B3FDC7F2B609}" presName="vertSpace2a" presStyleCnt="0"/>
      <dgm:spPr/>
    </dgm:pt>
    <dgm:pt modelId="{15A73494-63E7-498D-BF1B-E1FFDEAF0804}" type="pres">
      <dgm:prSet presAssocID="{C8126399-4BDF-48AB-A339-B3FDC7F2B609}" presName="horz2" presStyleCnt="0"/>
      <dgm:spPr/>
    </dgm:pt>
    <dgm:pt modelId="{BBC60CE3-7F42-462C-9B93-6E220DB3A640}" type="pres">
      <dgm:prSet presAssocID="{C8126399-4BDF-48AB-A339-B3FDC7F2B609}" presName="horzSpace2" presStyleCnt="0"/>
      <dgm:spPr/>
    </dgm:pt>
    <dgm:pt modelId="{546740F9-5C98-4F07-891B-6F99278211FC}" type="pres">
      <dgm:prSet presAssocID="{C8126399-4BDF-48AB-A339-B3FDC7F2B609}" presName="tx2" presStyleLbl="revTx" presStyleIdx="13" presStyleCnt="18"/>
      <dgm:spPr/>
    </dgm:pt>
    <dgm:pt modelId="{3F5D3749-5C2C-4AD1-A215-BA41D7F76413}" type="pres">
      <dgm:prSet presAssocID="{C8126399-4BDF-48AB-A339-B3FDC7F2B609}" presName="vert2" presStyleCnt="0"/>
      <dgm:spPr/>
    </dgm:pt>
    <dgm:pt modelId="{043437AE-94D7-410D-AFDE-A17F9CA500F5}" type="pres">
      <dgm:prSet presAssocID="{C8126399-4BDF-48AB-A339-B3FDC7F2B609}" presName="thinLine2b" presStyleLbl="callout" presStyleIdx="6" presStyleCnt="9"/>
      <dgm:spPr/>
    </dgm:pt>
    <dgm:pt modelId="{AF64AB7E-C851-4BF6-B584-C0E87C71C365}" type="pres">
      <dgm:prSet presAssocID="{C8126399-4BDF-48AB-A339-B3FDC7F2B609}" presName="vertSpace2b" presStyleCnt="0"/>
      <dgm:spPr/>
    </dgm:pt>
    <dgm:pt modelId="{45625FBA-134E-4C91-B419-1AE6380DEF1F}" type="pres">
      <dgm:prSet presAssocID="{7AA9F25D-DB58-4BCA-89EF-9A3DEB5566FC}" presName="thickLine" presStyleLbl="alignNode1" presStyleIdx="7" presStyleCnt="9"/>
      <dgm:spPr/>
    </dgm:pt>
    <dgm:pt modelId="{C0FD0433-D719-443E-B636-B5B215F65E25}" type="pres">
      <dgm:prSet presAssocID="{7AA9F25D-DB58-4BCA-89EF-9A3DEB5566FC}" presName="horz1" presStyleCnt="0"/>
      <dgm:spPr/>
    </dgm:pt>
    <dgm:pt modelId="{295F63D4-57FF-4EBE-9874-6395CFFEC05E}" type="pres">
      <dgm:prSet presAssocID="{7AA9F25D-DB58-4BCA-89EF-9A3DEB5566FC}" presName="tx1" presStyleLbl="revTx" presStyleIdx="14" presStyleCnt="18"/>
      <dgm:spPr/>
    </dgm:pt>
    <dgm:pt modelId="{18A06C78-6A4B-4DA8-BF42-F523B8179FD8}" type="pres">
      <dgm:prSet presAssocID="{7AA9F25D-DB58-4BCA-89EF-9A3DEB5566FC}" presName="vert1" presStyleCnt="0"/>
      <dgm:spPr/>
    </dgm:pt>
    <dgm:pt modelId="{7A2592B3-4C09-4228-8202-F1A8C8896832}" type="pres">
      <dgm:prSet presAssocID="{182DE6EC-A459-45EC-96A7-3B6E71916484}" presName="vertSpace2a" presStyleCnt="0"/>
      <dgm:spPr/>
    </dgm:pt>
    <dgm:pt modelId="{D2B46604-9B8D-4922-B39F-A5721EA40EE9}" type="pres">
      <dgm:prSet presAssocID="{182DE6EC-A459-45EC-96A7-3B6E71916484}" presName="horz2" presStyleCnt="0"/>
      <dgm:spPr/>
    </dgm:pt>
    <dgm:pt modelId="{D25FA058-515E-403C-B8EB-954E20E8632A}" type="pres">
      <dgm:prSet presAssocID="{182DE6EC-A459-45EC-96A7-3B6E71916484}" presName="horzSpace2" presStyleCnt="0"/>
      <dgm:spPr/>
    </dgm:pt>
    <dgm:pt modelId="{06345260-73EA-4F59-99E0-8640224F0ECB}" type="pres">
      <dgm:prSet presAssocID="{182DE6EC-A459-45EC-96A7-3B6E71916484}" presName="tx2" presStyleLbl="revTx" presStyleIdx="15" presStyleCnt="18"/>
      <dgm:spPr/>
    </dgm:pt>
    <dgm:pt modelId="{772BA487-F072-4FCB-AC58-797A61971E49}" type="pres">
      <dgm:prSet presAssocID="{182DE6EC-A459-45EC-96A7-3B6E71916484}" presName="vert2" presStyleCnt="0"/>
      <dgm:spPr/>
    </dgm:pt>
    <dgm:pt modelId="{12E7C516-820D-4F55-BBA2-C2867319240C}" type="pres">
      <dgm:prSet presAssocID="{182DE6EC-A459-45EC-96A7-3B6E71916484}" presName="thinLine2b" presStyleLbl="callout" presStyleIdx="7" presStyleCnt="9"/>
      <dgm:spPr/>
    </dgm:pt>
    <dgm:pt modelId="{AB48ABF8-576F-4783-B6B6-5C1A53789B1B}" type="pres">
      <dgm:prSet presAssocID="{182DE6EC-A459-45EC-96A7-3B6E71916484}" presName="vertSpace2b" presStyleCnt="0"/>
      <dgm:spPr/>
    </dgm:pt>
    <dgm:pt modelId="{6201691A-9470-4616-854B-D370E937016D}" type="pres">
      <dgm:prSet presAssocID="{3AE51407-AAEF-4A9F-BEA4-29A858E93C1F}" presName="thickLine" presStyleLbl="alignNode1" presStyleIdx="8" presStyleCnt="9"/>
      <dgm:spPr/>
    </dgm:pt>
    <dgm:pt modelId="{86D2D6F1-107B-42D3-B75E-E91137E7FDE2}" type="pres">
      <dgm:prSet presAssocID="{3AE51407-AAEF-4A9F-BEA4-29A858E93C1F}" presName="horz1" presStyleCnt="0"/>
      <dgm:spPr/>
    </dgm:pt>
    <dgm:pt modelId="{6358BFD8-5693-467D-A3FA-3947FC305C0A}" type="pres">
      <dgm:prSet presAssocID="{3AE51407-AAEF-4A9F-BEA4-29A858E93C1F}" presName="tx1" presStyleLbl="revTx" presStyleIdx="16" presStyleCnt="18"/>
      <dgm:spPr/>
    </dgm:pt>
    <dgm:pt modelId="{95AC0CC9-C8B9-40F4-87D7-D1C929CB1DEC}" type="pres">
      <dgm:prSet presAssocID="{3AE51407-AAEF-4A9F-BEA4-29A858E93C1F}" presName="vert1" presStyleCnt="0"/>
      <dgm:spPr/>
    </dgm:pt>
    <dgm:pt modelId="{C0639D07-2176-4B3C-8281-7A9C4DA00FD0}" type="pres">
      <dgm:prSet presAssocID="{6C115656-F4C7-4026-B3CE-70B638660D0D}" presName="vertSpace2a" presStyleCnt="0"/>
      <dgm:spPr/>
    </dgm:pt>
    <dgm:pt modelId="{89930030-A8BF-454B-A121-E3023E91CE8C}" type="pres">
      <dgm:prSet presAssocID="{6C115656-F4C7-4026-B3CE-70B638660D0D}" presName="horz2" presStyleCnt="0"/>
      <dgm:spPr/>
    </dgm:pt>
    <dgm:pt modelId="{A0383B75-0C25-401A-8C35-946AEB953292}" type="pres">
      <dgm:prSet presAssocID="{6C115656-F4C7-4026-B3CE-70B638660D0D}" presName="horzSpace2" presStyleCnt="0"/>
      <dgm:spPr/>
    </dgm:pt>
    <dgm:pt modelId="{8E96192E-5C48-4468-B669-DA43941F4322}" type="pres">
      <dgm:prSet presAssocID="{6C115656-F4C7-4026-B3CE-70B638660D0D}" presName="tx2" presStyleLbl="revTx" presStyleIdx="17" presStyleCnt="18"/>
      <dgm:spPr/>
    </dgm:pt>
    <dgm:pt modelId="{FE18655B-8749-4452-939F-9F242A41E3AE}" type="pres">
      <dgm:prSet presAssocID="{6C115656-F4C7-4026-B3CE-70B638660D0D}" presName="vert2" presStyleCnt="0"/>
      <dgm:spPr/>
    </dgm:pt>
    <dgm:pt modelId="{534701A7-7983-42D6-91DC-1B27E585FDEB}" type="pres">
      <dgm:prSet presAssocID="{6C115656-F4C7-4026-B3CE-70B638660D0D}" presName="thinLine2b" presStyleLbl="callout" presStyleIdx="8" presStyleCnt="9"/>
      <dgm:spPr/>
    </dgm:pt>
    <dgm:pt modelId="{053FFCAE-24E4-4E3B-9CD4-9639321DEDA6}" type="pres">
      <dgm:prSet presAssocID="{6C115656-F4C7-4026-B3CE-70B638660D0D}" presName="vertSpace2b" presStyleCnt="0"/>
      <dgm:spPr/>
    </dgm:pt>
  </dgm:ptLst>
  <dgm:cxnLst>
    <dgm:cxn modelId="{BD41D101-5897-4570-BEBB-74BD296B4D97}" srcId="{CDC6C2A1-2D79-4EBB-B555-41139F9AB2CA}" destId="{4576AC54-FD27-400A-A982-727491C8481C}" srcOrd="0" destOrd="0" parTransId="{DF6A043D-443C-45DF-8E31-E6819C849CE2}" sibTransId="{B7639D18-2CB7-4042-A3C1-EA6F122D709A}"/>
    <dgm:cxn modelId="{B276D405-E32A-4AED-8F93-11C761C673FA}" srcId="{CCB1AE42-992C-407D-9D86-660EBD059594}" destId="{06697F99-74B0-485A-AC49-D0BDD314D6F0}" srcOrd="4" destOrd="0" parTransId="{BF635730-BE6B-46D4-952F-3083C994933F}" sibTransId="{45D407F9-7CDC-4590-94D1-280F215642F2}"/>
    <dgm:cxn modelId="{EA678C16-DC51-4A5E-BE0C-4A5D597EDD4F}" srcId="{CCB1AE42-992C-407D-9D86-660EBD059594}" destId="{5F8A20F6-9AD8-4E85-BF83-E98D4B1D9A5F}" srcOrd="6" destOrd="0" parTransId="{81AE9FD8-FC9A-4EA9-946E-65E6E1918885}" sibTransId="{A25ABCC9-FE79-4EE7-9F38-A27782A8BD38}"/>
    <dgm:cxn modelId="{A3290622-13A7-4ADB-85B4-18C05815973F}" srcId="{CCB1AE42-992C-407D-9D86-660EBD059594}" destId="{3AE51407-AAEF-4A9F-BEA4-29A858E93C1F}" srcOrd="8" destOrd="0" parTransId="{44B00687-C2B5-47AD-8716-FDFE904995AE}" sibTransId="{786ED45A-6102-46AB-BB99-98418F0696D6}"/>
    <dgm:cxn modelId="{92066822-A313-4527-BB1B-D703F5231766}" srcId="{7B44D818-B829-422C-9DE6-31098D129E2B}" destId="{795E0552-5F60-40FA-B0F3-F9679CB05AA6}" srcOrd="0" destOrd="0" parTransId="{E93867EB-25DA-4E6E-8479-523E201A3F23}" sibTransId="{D874A31B-7722-4C8E-ABB9-D9B837AE0BC5}"/>
    <dgm:cxn modelId="{34F4BB22-6CE4-45BC-9700-99ECB59DAA4F}" type="presOf" srcId="{3AE51407-AAEF-4A9F-BEA4-29A858E93C1F}" destId="{6358BFD8-5693-467D-A3FA-3947FC305C0A}" srcOrd="0" destOrd="0" presId="urn:microsoft.com/office/officeart/2008/layout/LinedList"/>
    <dgm:cxn modelId="{E8335233-D853-4CBB-BE10-95A158BB6CF1}" srcId="{CCB1AE42-992C-407D-9D86-660EBD059594}" destId="{CDC6C2A1-2D79-4EBB-B555-41139F9AB2CA}" srcOrd="2" destOrd="0" parTransId="{C4D6F131-4C5F-4BFC-902B-D1504A428DE6}" sibTransId="{1F26F0D5-2E2D-4EC1-827E-378B53CB11A9}"/>
    <dgm:cxn modelId="{5835145B-E238-484E-9252-475689A2DFA7}" type="presOf" srcId="{CB908F43-495C-413C-86E2-64F284FC4441}" destId="{9518D1E3-58EE-49F5-87C6-32FD683DDC1A}" srcOrd="0" destOrd="0" presId="urn:microsoft.com/office/officeart/2008/layout/LinedList"/>
    <dgm:cxn modelId="{3028A144-DA47-4BF2-AA99-676F8C3CF319}" type="presOf" srcId="{795E0552-5F60-40FA-B0F3-F9679CB05AA6}" destId="{254BCA7D-72A3-447A-BCC1-68BD73139FBA}" srcOrd="0" destOrd="0" presId="urn:microsoft.com/office/officeart/2008/layout/LinedList"/>
    <dgm:cxn modelId="{8318C365-C187-47F6-94B0-A875F3162BE3}" type="presOf" srcId="{6C115656-F4C7-4026-B3CE-70B638660D0D}" destId="{8E96192E-5C48-4468-B669-DA43941F4322}" srcOrd="0" destOrd="0" presId="urn:microsoft.com/office/officeart/2008/layout/LinedList"/>
    <dgm:cxn modelId="{9BECDA67-8BC5-4A29-A38E-4ED82CBE39AF}" srcId="{7AA9F25D-DB58-4BCA-89EF-9A3DEB5566FC}" destId="{182DE6EC-A459-45EC-96A7-3B6E71916484}" srcOrd="0" destOrd="0" parTransId="{4C13D56B-71DD-4F3A-90DA-C24660581212}" sibTransId="{6FF8F312-A325-46AE-BD08-51047B086FBC}"/>
    <dgm:cxn modelId="{0348FA49-C2AE-487D-B0B2-2B48153F8285}" srcId="{5F8A20F6-9AD8-4E85-BF83-E98D4B1D9A5F}" destId="{C8126399-4BDF-48AB-A339-B3FDC7F2B609}" srcOrd="0" destOrd="0" parTransId="{612C1F22-D82A-4919-A9E1-5411D66C594D}" sibTransId="{9EAAD88C-D730-438B-A7AA-A24AF523511C}"/>
    <dgm:cxn modelId="{7B08244A-FD4D-4A37-BAE8-DD2B8D47E87B}" type="presOf" srcId="{06697F99-74B0-485A-AC49-D0BDD314D6F0}" destId="{E7D4E531-A336-444B-8804-17129361EA88}" srcOrd="0" destOrd="0" presId="urn:microsoft.com/office/officeart/2008/layout/LinedList"/>
    <dgm:cxn modelId="{05893D4B-BB75-42BB-AF1E-1AF657876754}" type="presOf" srcId="{8DFA814A-2509-4AC5-9C8B-2ACC4D3ED6B0}" destId="{6CCE61A4-236E-4765-B225-393654C21B1B}" srcOrd="0" destOrd="0" presId="urn:microsoft.com/office/officeart/2008/layout/LinedList"/>
    <dgm:cxn modelId="{BF874A4C-5042-4E59-99FB-2615B4DEB4B6}" type="presOf" srcId="{0F2CC60E-D69C-42D0-BF67-4E2D9C1A1FE1}" destId="{887C7A8A-AF90-455A-A3EE-E780A514C736}" srcOrd="0" destOrd="0" presId="urn:microsoft.com/office/officeart/2008/layout/LinedList"/>
    <dgm:cxn modelId="{3DA8F96F-6DAC-4F3F-82BD-16B25BEF6213}" srcId="{9211323C-B00B-4379-9A33-F55F74CD7739}" destId="{CB908F43-495C-413C-86E2-64F284FC4441}" srcOrd="0" destOrd="0" parTransId="{8A788AD4-ED83-4456-A227-90846DED5D3E}" sibTransId="{7881580C-2DB7-41F0-8D4A-1678129D5712}"/>
    <dgm:cxn modelId="{FBA26172-B69E-4DBD-B831-BED33806B628}" srcId="{23EE38E1-B65F-43E6-A6E5-860819DD6567}" destId="{BFA45DDA-1F0C-4D49-A57A-998314EF646F}" srcOrd="0" destOrd="0" parTransId="{00C18658-8E79-4A7E-ACFD-45D9C05C92FE}" sibTransId="{ED87CB30-F218-46C7-AA98-12DFA2C2577B}"/>
    <dgm:cxn modelId="{163A2776-2B02-4297-98A8-FF4ED4192DC0}" type="presOf" srcId="{182DE6EC-A459-45EC-96A7-3B6E71916484}" destId="{06345260-73EA-4F59-99E0-8640224F0ECB}" srcOrd="0" destOrd="0" presId="urn:microsoft.com/office/officeart/2008/layout/LinedList"/>
    <dgm:cxn modelId="{1CA1F477-9E9F-4EF3-802F-F020CD6BA663}" type="presOf" srcId="{7AA9F25D-DB58-4BCA-89EF-9A3DEB5566FC}" destId="{295F63D4-57FF-4EBE-9874-6395CFFEC05E}" srcOrd="0" destOrd="0" presId="urn:microsoft.com/office/officeart/2008/layout/LinedList"/>
    <dgm:cxn modelId="{E6F7BC78-D3EA-4BD6-8DEB-71E46EE33295}" type="presOf" srcId="{CCB1AE42-992C-407D-9D86-660EBD059594}" destId="{33974AD7-69F6-4785-8C86-F2EC4177AE50}" srcOrd="0" destOrd="0" presId="urn:microsoft.com/office/officeart/2008/layout/LinedList"/>
    <dgm:cxn modelId="{23774C80-0B21-4069-A09B-A20EBB3A86EB}" srcId="{06697F99-74B0-485A-AC49-D0BDD314D6F0}" destId="{8DFA814A-2509-4AC5-9C8B-2ACC4D3ED6B0}" srcOrd="0" destOrd="0" parTransId="{56756A4F-79EC-4732-8A3F-B54C0C57190F}" sibTransId="{BCF9B7E9-FF51-4B29-B24D-E77F712E6A11}"/>
    <dgm:cxn modelId="{A0517987-4F24-4E95-B67E-BEF4A772EC84}" type="presOf" srcId="{49DB94F5-D1EC-45AC-824C-74DA469A4585}" destId="{FA32C191-4D53-4DED-B986-708835C70626}" srcOrd="0" destOrd="0" presId="urn:microsoft.com/office/officeart/2008/layout/LinedList"/>
    <dgm:cxn modelId="{16D44589-2BE8-4406-841C-226E7C172632}" type="presOf" srcId="{CDC6C2A1-2D79-4EBB-B555-41139F9AB2CA}" destId="{23100D3E-0608-4314-B11E-F35BF80845DA}" srcOrd="0" destOrd="0" presId="urn:microsoft.com/office/officeart/2008/layout/LinedList"/>
    <dgm:cxn modelId="{8FC13E90-7D6B-47A1-A00E-C89BB48A5C65}" srcId="{CCB1AE42-992C-407D-9D86-660EBD059594}" destId="{9211323C-B00B-4379-9A33-F55F74CD7739}" srcOrd="1" destOrd="0" parTransId="{11C98309-69E8-4E05-B616-A67B350CE4DD}" sibTransId="{0B322547-5587-4074-877A-B95431965142}"/>
    <dgm:cxn modelId="{828CA593-81A6-4D75-BEF5-862B8D2C3629}" srcId="{0F2CC60E-D69C-42D0-BF67-4E2D9C1A1FE1}" destId="{49DB94F5-D1EC-45AC-824C-74DA469A4585}" srcOrd="0" destOrd="0" parTransId="{01214040-A1B2-429A-9100-8A8ECEDABE3A}" sibTransId="{9F598337-4D6A-434A-A352-85295E1502C7}"/>
    <dgm:cxn modelId="{FCED4397-2DD0-472E-AFA6-CADAA900EB44}" type="presOf" srcId="{5F8A20F6-9AD8-4E85-BF83-E98D4B1D9A5F}" destId="{2F54B03D-CBA9-4E75-8AFD-1E75167D60AB}" srcOrd="0" destOrd="0" presId="urn:microsoft.com/office/officeart/2008/layout/LinedList"/>
    <dgm:cxn modelId="{EF124B98-CE06-455F-875C-DD12A07B312E}" type="presOf" srcId="{C8126399-4BDF-48AB-A339-B3FDC7F2B609}" destId="{546740F9-5C98-4F07-891B-6F99278211FC}" srcOrd="0" destOrd="0" presId="urn:microsoft.com/office/officeart/2008/layout/LinedList"/>
    <dgm:cxn modelId="{2036A8A2-D9C9-4B0A-9A01-82BB6BB6E7DC}" srcId="{CCB1AE42-992C-407D-9D86-660EBD059594}" destId="{7AA9F25D-DB58-4BCA-89EF-9A3DEB5566FC}" srcOrd="7" destOrd="0" parTransId="{9F51484A-11DD-4D89-8F10-4AC13738A793}" sibTransId="{7D89FC8D-FC57-48E5-B81D-61C87B9AD25C}"/>
    <dgm:cxn modelId="{392F50B5-4C54-4882-B03B-B56BB7AFB5B2}" type="presOf" srcId="{23EE38E1-B65F-43E6-A6E5-860819DD6567}" destId="{123B80D3-9D98-4C2F-B288-394B244CB2BE}" srcOrd="0" destOrd="0" presId="urn:microsoft.com/office/officeart/2008/layout/LinedList"/>
    <dgm:cxn modelId="{8C5FA7CA-2783-444E-BFD0-C353B5165CB2}" srcId="{CCB1AE42-992C-407D-9D86-660EBD059594}" destId="{7B44D818-B829-422C-9DE6-31098D129E2B}" srcOrd="0" destOrd="0" parTransId="{13E401AA-C97D-477A-BF3C-BD18AAC7914E}" sibTransId="{542E8834-5514-4311-9691-CF29E50D314B}"/>
    <dgm:cxn modelId="{C2A5C9D2-4FD2-4AB8-9726-EDC505E3DFA0}" type="presOf" srcId="{7B44D818-B829-422C-9DE6-31098D129E2B}" destId="{038212E9-6573-4BA7-A8E5-4744DE173126}" srcOrd="0" destOrd="0" presId="urn:microsoft.com/office/officeart/2008/layout/LinedList"/>
    <dgm:cxn modelId="{2FBD1CD7-C2B8-466F-BD62-249B8F9A280B}" type="presOf" srcId="{9211323C-B00B-4379-9A33-F55F74CD7739}" destId="{FF9FB996-EBB3-4A5B-AC47-C5AF44AEB436}" srcOrd="0" destOrd="0" presId="urn:microsoft.com/office/officeart/2008/layout/LinedList"/>
    <dgm:cxn modelId="{DB9382EA-B72B-4455-BE8A-35FF680921C7}" type="presOf" srcId="{BFA45DDA-1F0C-4D49-A57A-998314EF646F}" destId="{A667579A-E7D2-40F2-A084-B23280669951}" srcOrd="0" destOrd="0" presId="urn:microsoft.com/office/officeart/2008/layout/LinedList"/>
    <dgm:cxn modelId="{21CDDFF0-A771-4240-B7FE-49A881A84321}" srcId="{CCB1AE42-992C-407D-9D86-660EBD059594}" destId="{23EE38E1-B65F-43E6-A6E5-860819DD6567}" srcOrd="5" destOrd="0" parTransId="{CA9460A9-17DD-43CA-AED1-957060577216}" sibTransId="{68CDF50D-7A36-49B5-B8D8-AE75EFA76204}"/>
    <dgm:cxn modelId="{B4D9C0F2-9EDC-46CA-B3D5-2E45A882ED12}" type="presOf" srcId="{4576AC54-FD27-400A-A982-727491C8481C}" destId="{1861D74F-7E72-4C9C-8C78-0506D390BF93}" srcOrd="0" destOrd="0" presId="urn:microsoft.com/office/officeart/2008/layout/LinedList"/>
    <dgm:cxn modelId="{6DA1B7FD-BB5E-457F-824A-D35D9D0A4592}" srcId="{3AE51407-AAEF-4A9F-BEA4-29A858E93C1F}" destId="{6C115656-F4C7-4026-B3CE-70B638660D0D}" srcOrd="0" destOrd="0" parTransId="{B3DC6CA9-BA83-4873-85F9-A739260B7547}" sibTransId="{D5F22228-4A66-4E5F-8D95-90B0C0D31DFF}"/>
    <dgm:cxn modelId="{E796E5FD-8FDD-4687-A566-BFFC5CFDDBBF}" srcId="{CCB1AE42-992C-407D-9D86-660EBD059594}" destId="{0F2CC60E-D69C-42D0-BF67-4E2D9C1A1FE1}" srcOrd="3" destOrd="0" parTransId="{DF450AA0-68E7-4651-8C32-A48B55D32746}" sibTransId="{1679590C-6F2D-46B0-BA2D-7AB81BD311B9}"/>
    <dgm:cxn modelId="{BB4E2509-D4B1-404A-812B-402D963D53C5}" type="presParOf" srcId="{33974AD7-69F6-4785-8C86-F2EC4177AE50}" destId="{E1E612C0-3E07-40E6-A809-B8101677CC57}" srcOrd="0" destOrd="0" presId="urn:microsoft.com/office/officeart/2008/layout/LinedList"/>
    <dgm:cxn modelId="{62C806D9-02BA-4C48-808D-BCB5FC58AB7D}" type="presParOf" srcId="{33974AD7-69F6-4785-8C86-F2EC4177AE50}" destId="{8C749DBC-09BE-41DC-9C1B-65F6C92CF652}" srcOrd="1" destOrd="0" presId="urn:microsoft.com/office/officeart/2008/layout/LinedList"/>
    <dgm:cxn modelId="{EB37587C-1C0E-46C3-A830-AF1EAD2DB46D}" type="presParOf" srcId="{8C749DBC-09BE-41DC-9C1B-65F6C92CF652}" destId="{038212E9-6573-4BA7-A8E5-4744DE173126}" srcOrd="0" destOrd="0" presId="urn:microsoft.com/office/officeart/2008/layout/LinedList"/>
    <dgm:cxn modelId="{1CCEBCF4-0948-4752-9EBA-BC74FB6F31C2}" type="presParOf" srcId="{8C749DBC-09BE-41DC-9C1B-65F6C92CF652}" destId="{C55D813E-89AD-4658-96F7-BD8BC9A802CB}" srcOrd="1" destOrd="0" presId="urn:microsoft.com/office/officeart/2008/layout/LinedList"/>
    <dgm:cxn modelId="{BA336E54-2DF1-463F-841C-52D9DD988D60}" type="presParOf" srcId="{C55D813E-89AD-4658-96F7-BD8BC9A802CB}" destId="{68F3363A-8DD2-4D9E-8153-164456B6DD3A}" srcOrd="0" destOrd="0" presId="urn:microsoft.com/office/officeart/2008/layout/LinedList"/>
    <dgm:cxn modelId="{5232A97D-13A0-49A0-B04D-7830D618DA17}" type="presParOf" srcId="{C55D813E-89AD-4658-96F7-BD8BC9A802CB}" destId="{9F6BDC8E-66C5-4938-821E-240C67EE8DAE}" srcOrd="1" destOrd="0" presId="urn:microsoft.com/office/officeart/2008/layout/LinedList"/>
    <dgm:cxn modelId="{DCACB2B8-E81B-4F76-95EF-1EFE94439AF1}" type="presParOf" srcId="{9F6BDC8E-66C5-4938-821E-240C67EE8DAE}" destId="{92422181-A9B2-4998-8F6D-89920AEE1483}" srcOrd="0" destOrd="0" presId="urn:microsoft.com/office/officeart/2008/layout/LinedList"/>
    <dgm:cxn modelId="{C339D6EC-3D5C-45CB-9157-AF6619965075}" type="presParOf" srcId="{9F6BDC8E-66C5-4938-821E-240C67EE8DAE}" destId="{254BCA7D-72A3-447A-BCC1-68BD73139FBA}" srcOrd="1" destOrd="0" presId="urn:microsoft.com/office/officeart/2008/layout/LinedList"/>
    <dgm:cxn modelId="{E4D15E2B-2695-4274-969F-F21B9ADF1AD2}" type="presParOf" srcId="{9F6BDC8E-66C5-4938-821E-240C67EE8DAE}" destId="{668CF8B1-5ED8-44D5-8E8D-6AC121BCE1DF}" srcOrd="2" destOrd="0" presId="urn:microsoft.com/office/officeart/2008/layout/LinedList"/>
    <dgm:cxn modelId="{093C8B53-B4A5-4C2F-8A18-F1CCA920B0AC}" type="presParOf" srcId="{C55D813E-89AD-4658-96F7-BD8BC9A802CB}" destId="{279F6921-9466-4B3C-A507-1787C8977AE1}" srcOrd="2" destOrd="0" presId="urn:microsoft.com/office/officeart/2008/layout/LinedList"/>
    <dgm:cxn modelId="{D9DEE483-6775-46CC-B643-E2EB0136FD3F}" type="presParOf" srcId="{C55D813E-89AD-4658-96F7-BD8BC9A802CB}" destId="{7B80FCE6-690E-41FB-828F-8A723A858359}" srcOrd="3" destOrd="0" presId="urn:microsoft.com/office/officeart/2008/layout/LinedList"/>
    <dgm:cxn modelId="{C6F4F526-035E-4F28-AAE3-47E303FBE9B8}" type="presParOf" srcId="{33974AD7-69F6-4785-8C86-F2EC4177AE50}" destId="{805F9F0A-7EEB-4D16-BB73-8512BC66690A}" srcOrd="2" destOrd="0" presId="urn:microsoft.com/office/officeart/2008/layout/LinedList"/>
    <dgm:cxn modelId="{090D731C-DEA6-4A6D-8D64-093879EAFFA2}" type="presParOf" srcId="{33974AD7-69F6-4785-8C86-F2EC4177AE50}" destId="{5A0C4AE3-4D60-4539-884D-836625F02EE8}" srcOrd="3" destOrd="0" presId="urn:microsoft.com/office/officeart/2008/layout/LinedList"/>
    <dgm:cxn modelId="{CB9E5F8F-4214-406F-84EB-8763BCF0CD96}" type="presParOf" srcId="{5A0C4AE3-4D60-4539-884D-836625F02EE8}" destId="{FF9FB996-EBB3-4A5B-AC47-C5AF44AEB436}" srcOrd="0" destOrd="0" presId="urn:microsoft.com/office/officeart/2008/layout/LinedList"/>
    <dgm:cxn modelId="{2AF5A2C3-E0BD-45B7-9256-F83DF077EA1B}" type="presParOf" srcId="{5A0C4AE3-4D60-4539-884D-836625F02EE8}" destId="{0F8754EC-FCFD-4F79-A372-771B9AF899D6}" srcOrd="1" destOrd="0" presId="urn:microsoft.com/office/officeart/2008/layout/LinedList"/>
    <dgm:cxn modelId="{BF26B5FE-E3EC-47E3-93FC-E1AD94148318}" type="presParOf" srcId="{0F8754EC-FCFD-4F79-A372-771B9AF899D6}" destId="{5C0C8E89-995C-4452-9FD6-907229854C04}" srcOrd="0" destOrd="0" presId="urn:microsoft.com/office/officeart/2008/layout/LinedList"/>
    <dgm:cxn modelId="{E5326AA3-F968-4B5B-B74B-7D4CA3A9FAE3}" type="presParOf" srcId="{0F8754EC-FCFD-4F79-A372-771B9AF899D6}" destId="{5D6A9C73-D8AF-46FD-AFC2-07B9111BAE88}" srcOrd="1" destOrd="0" presId="urn:microsoft.com/office/officeart/2008/layout/LinedList"/>
    <dgm:cxn modelId="{A47E4F5D-87B3-4224-B6A6-33D9CD188C58}" type="presParOf" srcId="{5D6A9C73-D8AF-46FD-AFC2-07B9111BAE88}" destId="{2DF6CFB3-E490-4352-8AA1-AE8B66737714}" srcOrd="0" destOrd="0" presId="urn:microsoft.com/office/officeart/2008/layout/LinedList"/>
    <dgm:cxn modelId="{4B64D20B-D690-4786-9098-855A51D4AECB}" type="presParOf" srcId="{5D6A9C73-D8AF-46FD-AFC2-07B9111BAE88}" destId="{9518D1E3-58EE-49F5-87C6-32FD683DDC1A}" srcOrd="1" destOrd="0" presId="urn:microsoft.com/office/officeart/2008/layout/LinedList"/>
    <dgm:cxn modelId="{86C1F52D-1680-48BA-94F4-555660BF26C6}" type="presParOf" srcId="{5D6A9C73-D8AF-46FD-AFC2-07B9111BAE88}" destId="{DB5B153A-0535-4BAD-A007-E7A227706EA4}" srcOrd="2" destOrd="0" presId="urn:microsoft.com/office/officeart/2008/layout/LinedList"/>
    <dgm:cxn modelId="{7A3F6FCC-8185-4123-8FF5-9E306397D438}" type="presParOf" srcId="{0F8754EC-FCFD-4F79-A372-771B9AF899D6}" destId="{213A9729-73D0-4D8F-9111-8531CB2BD503}" srcOrd="2" destOrd="0" presId="urn:microsoft.com/office/officeart/2008/layout/LinedList"/>
    <dgm:cxn modelId="{DA38FDA4-46A8-41DF-A3CC-716EA637E1EA}" type="presParOf" srcId="{0F8754EC-FCFD-4F79-A372-771B9AF899D6}" destId="{3686B40E-9ACF-4A4D-879A-CDC020B5B8DA}" srcOrd="3" destOrd="0" presId="urn:microsoft.com/office/officeart/2008/layout/LinedList"/>
    <dgm:cxn modelId="{41294045-F650-4E35-979A-170C5CA13878}" type="presParOf" srcId="{33974AD7-69F6-4785-8C86-F2EC4177AE50}" destId="{226F014A-0255-4EF2-9941-98E159E57A07}" srcOrd="4" destOrd="0" presId="urn:microsoft.com/office/officeart/2008/layout/LinedList"/>
    <dgm:cxn modelId="{F1465986-4E1B-4C9C-9818-9853F75EB2BD}" type="presParOf" srcId="{33974AD7-69F6-4785-8C86-F2EC4177AE50}" destId="{FB4B70B2-08E7-49E2-B957-B39C5D1C330B}" srcOrd="5" destOrd="0" presId="urn:microsoft.com/office/officeart/2008/layout/LinedList"/>
    <dgm:cxn modelId="{17D3B466-ABBD-453A-898C-4F73068E6627}" type="presParOf" srcId="{FB4B70B2-08E7-49E2-B957-B39C5D1C330B}" destId="{23100D3E-0608-4314-B11E-F35BF80845DA}" srcOrd="0" destOrd="0" presId="urn:microsoft.com/office/officeart/2008/layout/LinedList"/>
    <dgm:cxn modelId="{D8218E47-4763-4752-94B3-1A582E6756C0}" type="presParOf" srcId="{FB4B70B2-08E7-49E2-B957-B39C5D1C330B}" destId="{9F11039E-9BAA-4E0B-A17A-B7ECA01E6AB6}" srcOrd="1" destOrd="0" presId="urn:microsoft.com/office/officeart/2008/layout/LinedList"/>
    <dgm:cxn modelId="{76C98BCC-81E7-4723-9101-0DB3A33D4397}" type="presParOf" srcId="{9F11039E-9BAA-4E0B-A17A-B7ECA01E6AB6}" destId="{682EDF22-84F8-40B0-81BB-1804914BAEC1}" srcOrd="0" destOrd="0" presId="urn:microsoft.com/office/officeart/2008/layout/LinedList"/>
    <dgm:cxn modelId="{F0A0770F-2233-42C5-940B-D7B6614C2EA9}" type="presParOf" srcId="{9F11039E-9BAA-4E0B-A17A-B7ECA01E6AB6}" destId="{C412007E-C2CC-41D4-825F-CF209D3A348D}" srcOrd="1" destOrd="0" presId="urn:microsoft.com/office/officeart/2008/layout/LinedList"/>
    <dgm:cxn modelId="{944E9BE1-0CF2-4C58-8415-923F05D3F872}" type="presParOf" srcId="{C412007E-C2CC-41D4-825F-CF209D3A348D}" destId="{6FA58555-BBB6-469C-9D2A-7131B9BE61F8}" srcOrd="0" destOrd="0" presId="urn:microsoft.com/office/officeart/2008/layout/LinedList"/>
    <dgm:cxn modelId="{9D1F1660-AB39-469A-A85C-6C236BBDF2BE}" type="presParOf" srcId="{C412007E-C2CC-41D4-825F-CF209D3A348D}" destId="{1861D74F-7E72-4C9C-8C78-0506D390BF93}" srcOrd="1" destOrd="0" presId="urn:microsoft.com/office/officeart/2008/layout/LinedList"/>
    <dgm:cxn modelId="{2B2F6A91-2C50-4D67-8FDE-C3BF8D8280C0}" type="presParOf" srcId="{C412007E-C2CC-41D4-825F-CF209D3A348D}" destId="{A18298C0-4A7E-4E84-A101-EA098135FDC3}" srcOrd="2" destOrd="0" presId="urn:microsoft.com/office/officeart/2008/layout/LinedList"/>
    <dgm:cxn modelId="{FA1D2F71-959F-45BA-B0D2-91981174A850}" type="presParOf" srcId="{9F11039E-9BAA-4E0B-A17A-B7ECA01E6AB6}" destId="{35D17BE2-9BCA-4488-BBEF-4EFF8BFF0FEE}" srcOrd="2" destOrd="0" presId="urn:microsoft.com/office/officeart/2008/layout/LinedList"/>
    <dgm:cxn modelId="{1427E75D-7389-4BF0-BBCF-946A8B0808E4}" type="presParOf" srcId="{9F11039E-9BAA-4E0B-A17A-B7ECA01E6AB6}" destId="{27C5A226-AA32-41C0-96A7-463F0DC28244}" srcOrd="3" destOrd="0" presId="urn:microsoft.com/office/officeart/2008/layout/LinedList"/>
    <dgm:cxn modelId="{9687F9FD-B208-4F1B-B9DE-1A49EEDA2499}" type="presParOf" srcId="{33974AD7-69F6-4785-8C86-F2EC4177AE50}" destId="{0F19A811-0309-4900-8E29-213637FAFCAE}" srcOrd="6" destOrd="0" presId="urn:microsoft.com/office/officeart/2008/layout/LinedList"/>
    <dgm:cxn modelId="{23C0E2EE-049C-4AF9-8996-6755E0731C7C}" type="presParOf" srcId="{33974AD7-69F6-4785-8C86-F2EC4177AE50}" destId="{FD7E62DF-7F13-45B5-9D91-38220418EAFE}" srcOrd="7" destOrd="0" presId="urn:microsoft.com/office/officeart/2008/layout/LinedList"/>
    <dgm:cxn modelId="{D8A4AC13-683F-4CB1-8676-D9420763E1BE}" type="presParOf" srcId="{FD7E62DF-7F13-45B5-9D91-38220418EAFE}" destId="{887C7A8A-AF90-455A-A3EE-E780A514C736}" srcOrd="0" destOrd="0" presId="urn:microsoft.com/office/officeart/2008/layout/LinedList"/>
    <dgm:cxn modelId="{40FED785-FA6F-4615-8089-69A6B21373BD}" type="presParOf" srcId="{FD7E62DF-7F13-45B5-9D91-38220418EAFE}" destId="{B17DA20C-1C49-41D6-B865-74CD3AEEF019}" srcOrd="1" destOrd="0" presId="urn:microsoft.com/office/officeart/2008/layout/LinedList"/>
    <dgm:cxn modelId="{8AE7389F-3C29-46EF-A8C8-382FD9C9DBD3}" type="presParOf" srcId="{B17DA20C-1C49-41D6-B865-74CD3AEEF019}" destId="{E82DD181-1DE7-45B0-82B8-28943020BE98}" srcOrd="0" destOrd="0" presId="urn:microsoft.com/office/officeart/2008/layout/LinedList"/>
    <dgm:cxn modelId="{F573CE5A-877F-46AF-9505-C19B473D422C}" type="presParOf" srcId="{B17DA20C-1C49-41D6-B865-74CD3AEEF019}" destId="{8743D428-8C81-4725-957A-55FDC0E6CBD6}" srcOrd="1" destOrd="0" presId="urn:microsoft.com/office/officeart/2008/layout/LinedList"/>
    <dgm:cxn modelId="{2D0BEEF4-7307-4EF3-850C-0114E0CC6731}" type="presParOf" srcId="{8743D428-8C81-4725-957A-55FDC0E6CBD6}" destId="{842C2424-0CB2-4746-A795-C5022C6FAA19}" srcOrd="0" destOrd="0" presId="urn:microsoft.com/office/officeart/2008/layout/LinedList"/>
    <dgm:cxn modelId="{2CACCF63-3C10-40E5-97B6-4065192F98FA}" type="presParOf" srcId="{8743D428-8C81-4725-957A-55FDC0E6CBD6}" destId="{FA32C191-4D53-4DED-B986-708835C70626}" srcOrd="1" destOrd="0" presId="urn:microsoft.com/office/officeart/2008/layout/LinedList"/>
    <dgm:cxn modelId="{0A80E289-5C19-4BB8-98DB-F9364B1F4B12}" type="presParOf" srcId="{8743D428-8C81-4725-957A-55FDC0E6CBD6}" destId="{D54408F6-7B71-4C9D-BBB4-295179805EF0}" srcOrd="2" destOrd="0" presId="urn:microsoft.com/office/officeart/2008/layout/LinedList"/>
    <dgm:cxn modelId="{ED791105-6CA1-4C10-86FB-D56FA5A6E2B9}" type="presParOf" srcId="{B17DA20C-1C49-41D6-B865-74CD3AEEF019}" destId="{E305B2E4-C14A-4B05-A12B-9647245F5519}" srcOrd="2" destOrd="0" presId="urn:microsoft.com/office/officeart/2008/layout/LinedList"/>
    <dgm:cxn modelId="{AE0A3C80-1811-40EA-BF11-D41B35C16C2B}" type="presParOf" srcId="{B17DA20C-1C49-41D6-B865-74CD3AEEF019}" destId="{6ABFA3ED-0187-4017-A896-55053C73C124}" srcOrd="3" destOrd="0" presId="urn:microsoft.com/office/officeart/2008/layout/LinedList"/>
    <dgm:cxn modelId="{9B8D9DAA-DD3C-4754-8F8E-B8CF92D509F6}" type="presParOf" srcId="{33974AD7-69F6-4785-8C86-F2EC4177AE50}" destId="{C7EAA3E0-81F2-4E0B-AD59-60ACD8C2D0B3}" srcOrd="8" destOrd="0" presId="urn:microsoft.com/office/officeart/2008/layout/LinedList"/>
    <dgm:cxn modelId="{0D8787FC-B66A-40CA-9200-E33DE46B5D06}" type="presParOf" srcId="{33974AD7-69F6-4785-8C86-F2EC4177AE50}" destId="{BE55C1F7-8BDF-4970-A560-EC9A9C7CC69A}" srcOrd="9" destOrd="0" presId="urn:microsoft.com/office/officeart/2008/layout/LinedList"/>
    <dgm:cxn modelId="{FB1960DB-E9B7-4B19-9FC3-969D0216D97C}" type="presParOf" srcId="{BE55C1F7-8BDF-4970-A560-EC9A9C7CC69A}" destId="{E7D4E531-A336-444B-8804-17129361EA88}" srcOrd="0" destOrd="0" presId="urn:microsoft.com/office/officeart/2008/layout/LinedList"/>
    <dgm:cxn modelId="{03BB44AB-0276-4930-A44F-2ADF3F3D233F}" type="presParOf" srcId="{BE55C1F7-8BDF-4970-A560-EC9A9C7CC69A}" destId="{588FA750-B21B-4510-9B37-0DCC5179A6BC}" srcOrd="1" destOrd="0" presId="urn:microsoft.com/office/officeart/2008/layout/LinedList"/>
    <dgm:cxn modelId="{2435762D-597B-48BD-8F83-B568C678B4AE}" type="presParOf" srcId="{588FA750-B21B-4510-9B37-0DCC5179A6BC}" destId="{733DE2BE-F5D3-45DF-A43E-8DD7B92AA1B2}" srcOrd="0" destOrd="0" presId="urn:microsoft.com/office/officeart/2008/layout/LinedList"/>
    <dgm:cxn modelId="{DDFF2A30-6ED7-431B-A157-8C12B2566971}" type="presParOf" srcId="{588FA750-B21B-4510-9B37-0DCC5179A6BC}" destId="{EB245419-BA8D-48B1-A50F-7F2F7398F3E2}" srcOrd="1" destOrd="0" presId="urn:microsoft.com/office/officeart/2008/layout/LinedList"/>
    <dgm:cxn modelId="{2D765F10-1578-4235-9322-BF2957C494FE}" type="presParOf" srcId="{EB245419-BA8D-48B1-A50F-7F2F7398F3E2}" destId="{F8071B77-4432-437D-9E7F-F789D67D71E9}" srcOrd="0" destOrd="0" presId="urn:microsoft.com/office/officeart/2008/layout/LinedList"/>
    <dgm:cxn modelId="{DA5BFA2F-B0CA-4A83-A216-66A966EF97FD}" type="presParOf" srcId="{EB245419-BA8D-48B1-A50F-7F2F7398F3E2}" destId="{6CCE61A4-236E-4765-B225-393654C21B1B}" srcOrd="1" destOrd="0" presId="urn:microsoft.com/office/officeart/2008/layout/LinedList"/>
    <dgm:cxn modelId="{EEF5D0DB-C018-4D3C-AB51-477589E7E6E6}" type="presParOf" srcId="{EB245419-BA8D-48B1-A50F-7F2F7398F3E2}" destId="{543CB8A3-7FBF-419E-84E0-9CFAE9679DC7}" srcOrd="2" destOrd="0" presId="urn:microsoft.com/office/officeart/2008/layout/LinedList"/>
    <dgm:cxn modelId="{90AB4A64-105C-4753-B968-DAB70902B3B5}" type="presParOf" srcId="{588FA750-B21B-4510-9B37-0DCC5179A6BC}" destId="{524B495F-D8A2-4260-A85F-E217CB439491}" srcOrd="2" destOrd="0" presId="urn:microsoft.com/office/officeart/2008/layout/LinedList"/>
    <dgm:cxn modelId="{83E0095F-C0D2-4A8B-B7B3-81978C12EF50}" type="presParOf" srcId="{588FA750-B21B-4510-9B37-0DCC5179A6BC}" destId="{537BDC34-8452-4AEF-AC87-3873EA91AE7E}" srcOrd="3" destOrd="0" presId="urn:microsoft.com/office/officeart/2008/layout/LinedList"/>
    <dgm:cxn modelId="{B5774E75-BDE2-4A79-B99E-65F77BD7532D}" type="presParOf" srcId="{33974AD7-69F6-4785-8C86-F2EC4177AE50}" destId="{0A94583D-4E23-4321-AA52-56CF4D5CC50C}" srcOrd="10" destOrd="0" presId="urn:microsoft.com/office/officeart/2008/layout/LinedList"/>
    <dgm:cxn modelId="{32B3C17A-1E49-48D7-8DEC-AF9DD2484E53}" type="presParOf" srcId="{33974AD7-69F6-4785-8C86-F2EC4177AE50}" destId="{36818C41-5D73-4C6A-8DA6-399F97563850}" srcOrd="11" destOrd="0" presId="urn:microsoft.com/office/officeart/2008/layout/LinedList"/>
    <dgm:cxn modelId="{00B2AD9B-7466-4AA0-8BE6-225A69F90C6F}" type="presParOf" srcId="{36818C41-5D73-4C6A-8DA6-399F97563850}" destId="{123B80D3-9D98-4C2F-B288-394B244CB2BE}" srcOrd="0" destOrd="0" presId="urn:microsoft.com/office/officeart/2008/layout/LinedList"/>
    <dgm:cxn modelId="{DD34B2C7-E03D-4F12-9BC7-383AAD3D97E3}" type="presParOf" srcId="{36818C41-5D73-4C6A-8DA6-399F97563850}" destId="{5517832E-1580-4B0A-A2A4-8F398AA29F4B}" srcOrd="1" destOrd="0" presId="urn:microsoft.com/office/officeart/2008/layout/LinedList"/>
    <dgm:cxn modelId="{B1F1E0D0-6090-40E7-A2AA-B8F28ACC7E70}" type="presParOf" srcId="{5517832E-1580-4B0A-A2A4-8F398AA29F4B}" destId="{799C93D8-7AC8-4909-87B2-8F5C40939F22}" srcOrd="0" destOrd="0" presId="urn:microsoft.com/office/officeart/2008/layout/LinedList"/>
    <dgm:cxn modelId="{60AEFD37-70BA-4257-8CB3-92491383B7D6}" type="presParOf" srcId="{5517832E-1580-4B0A-A2A4-8F398AA29F4B}" destId="{823E4484-FE42-4DDE-A8EB-384F05D72B86}" srcOrd="1" destOrd="0" presId="urn:microsoft.com/office/officeart/2008/layout/LinedList"/>
    <dgm:cxn modelId="{375D78EB-E582-4938-88F8-239110ACD9FA}" type="presParOf" srcId="{823E4484-FE42-4DDE-A8EB-384F05D72B86}" destId="{62D97D63-11BB-45E4-83BA-97A1B6121ACE}" srcOrd="0" destOrd="0" presId="urn:microsoft.com/office/officeart/2008/layout/LinedList"/>
    <dgm:cxn modelId="{8871402B-BEE1-4F1F-BCC1-26A223FC8C56}" type="presParOf" srcId="{823E4484-FE42-4DDE-A8EB-384F05D72B86}" destId="{A667579A-E7D2-40F2-A084-B23280669951}" srcOrd="1" destOrd="0" presId="urn:microsoft.com/office/officeart/2008/layout/LinedList"/>
    <dgm:cxn modelId="{80ABD975-71CE-463E-AC29-255F68F58C66}" type="presParOf" srcId="{823E4484-FE42-4DDE-A8EB-384F05D72B86}" destId="{D73200F4-0F71-48C8-B989-84DB6C84CBE4}" srcOrd="2" destOrd="0" presId="urn:microsoft.com/office/officeart/2008/layout/LinedList"/>
    <dgm:cxn modelId="{B2DD4D08-810B-4C7E-8DBD-6BFD9C4E704B}" type="presParOf" srcId="{5517832E-1580-4B0A-A2A4-8F398AA29F4B}" destId="{159DE6E9-4D02-4C0D-937B-418C580C6FA4}" srcOrd="2" destOrd="0" presId="urn:microsoft.com/office/officeart/2008/layout/LinedList"/>
    <dgm:cxn modelId="{3DEC8733-BD6E-4111-BBF6-A59B1005582A}" type="presParOf" srcId="{5517832E-1580-4B0A-A2A4-8F398AA29F4B}" destId="{8763C265-1DF3-49CA-B054-E4F87F7EAEDC}" srcOrd="3" destOrd="0" presId="urn:microsoft.com/office/officeart/2008/layout/LinedList"/>
    <dgm:cxn modelId="{A80F44F4-B95E-4382-BF7F-767E93AC1005}" type="presParOf" srcId="{33974AD7-69F6-4785-8C86-F2EC4177AE50}" destId="{3C5D2623-5D67-440A-9959-26FCAF81B430}" srcOrd="12" destOrd="0" presId="urn:microsoft.com/office/officeart/2008/layout/LinedList"/>
    <dgm:cxn modelId="{9BD55E5B-8AFC-47B8-A6A4-04499C9E63CF}" type="presParOf" srcId="{33974AD7-69F6-4785-8C86-F2EC4177AE50}" destId="{F270D3E4-19DD-4CA6-A224-49DD317FEEBE}" srcOrd="13" destOrd="0" presId="urn:microsoft.com/office/officeart/2008/layout/LinedList"/>
    <dgm:cxn modelId="{9526DA75-46B1-4B8B-9C87-51A5EE476D50}" type="presParOf" srcId="{F270D3E4-19DD-4CA6-A224-49DD317FEEBE}" destId="{2F54B03D-CBA9-4E75-8AFD-1E75167D60AB}" srcOrd="0" destOrd="0" presId="urn:microsoft.com/office/officeart/2008/layout/LinedList"/>
    <dgm:cxn modelId="{69A16664-2519-4CC6-B2D6-FF2E56CFF4B7}" type="presParOf" srcId="{F270D3E4-19DD-4CA6-A224-49DD317FEEBE}" destId="{363D73EF-2947-469D-BCD4-4C0960C9877A}" srcOrd="1" destOrd="0" presId="urn:microsoft.com/office/officeart/2008/layout/LinedList"/>
    <dgm:cxn modelId="{BFB17690-5876-4508-9391-DAC432EB5FB8}" type="presParOf" srcId="{363D73EF-2947-469D-BCD4-4C0960C9877A}" destId="{47757397-96F4-4103-B973-CE3F3F1A6C05}" srcOrd="0" destOrd="0" presId="urn:microsoft.com/office/officeart/2008/layout/LinedList"/>
    <dgm:cxn modelId="{10200D27-9CB9-4A96-9F4C-B2CF14AF798E}" type="presParOf" srcId="{363D73EF-2947-469D-BCD4-4C0960C9877A}" destId="{15A73494-63E7-498D-BF1B-E1FFDEAF0804}" srcOrd="1" destOrd="0" presId="urn:microsoft.com/office/officeart/2008/layout/LinedList"/>
    <dgm:cxn modelId="{892828B7-A5FF-4550-AF89-E10A86139929}" type="presParOf" srcId="{15A73494-63E7-498D-BF1B-E1FFDEAF0804}" destId="{BBC60CE3-7F42-462C-9B93-6E220DB3A640}" srcOrd="0" destOrd="0" presId="urn:microsoft.com/office/officeart/2008/layout/LinedList"/>
    <dgm:cxn modelId="{4EAF22BA-3FB6-416F-8243-AFCCEFEB4449}" type="presParOf" srcId="{15A73494-63E7-498D-BF1B-E1FFDEAF0804}" destId="{546740F9-5C98-4F07-891B-6F99278211FC}" srcOrd="1" destOrd="0" presId="urn:microsoft.com/office/officeart/2008/layout/LinedList"/>
    <dgm:cxn modelId="{0F488659-6C30-4942-9097-E1B4257BB69A}" type="presParOf" srcId="{15A73494-63E7-498D-BF1B-E1FFDEAF0804}" destId="{3F5D3749-5C2C-4AD1-A215-BA41D7F76413}" srcOrd="2" destOrd="0" presId="urn:microsoft.com/office/officeart/2008/layout/LinedList"/>
    <dgm:cxn modelId="{F83C88F3-534B-4A7A-8B72-6B1DBADB5928}" type="presParOf" srcId="{363D73EF-2947-469D-BCD4-4C0960C9877A}" destId="{043437AE-94D7-410D-AFDE-A17F9CA500F5}" srcOrd="2" destOrd="0" presId="urn:microsoft.com/office/officeart/2008/layout/LinedList"/>
    <dgm:cxn modelId="{D2A3FC20-E8A8-4AB5-A5EA-DB6DA54FCC2B}" type="presParOf" srcId="{363D73EF-2947-469D-BCD4-4C0960C9877A}" destId="{AF64AB7E-C851-4BF6-B584-C0E87C71C365}" srcOrd="3" destOrd="0" presId="urn:microsoft.com/office/officeart/2008/layout/LinedList"/>
    <dgm:cxn modelId="{A8F940F6-1A69-4CE8-B14F-A489AF432F90}" type="presParOf" srcId="{33974AD7-69F6-4785-8C86-F2EC4177AE50}" destId="{45625FBA-134E-4C91-B419-1AE6380DEF1F}" srcOrd="14" destOrd="0" presId="urn:microsoft.com/office/officeart/2008/layout/LinedList"/>
    <dgm:cxn modelId="{0ED636B0-8626-43F9-A950-92F1563C219C}" type="presParOf" srcId="{33974AD7-69F6-4785-8C86-F2EC4177AE50}" destId="{C0FD0433-D719-443E-B636-B5B215F65E25}" srcOrd="15" destOrd="0" presId="urn:microsoft.com/office/officeart/2008/layout/LinedList"/>
    <dgm:cxn modelId="{D141B560-5671-46CB-ACD7-DDBB7A270135}" type="presParOf" srcId="{C0FD0433-D719-443E-B636-B5B215F65E25}" destId="{295F63D4-57FF-4EBE-9874-6395CFFEC05E}" srcOrd="0" destOrd="0" presId="urn:microsoft.com/office/officeart/2008/layout/LinedList"/>
    <dgm:cxn modelId="{5677D84C-F156-4417-8665-C88576DB844B}" type="presParOf" srcId="{C0FD0433-D719-443E-B636-B5B215F65E25}" destId="{18A06C78-6A4B-4DA8-BF42-F523B8179FD8}" srcOrd="1" destOrd="0" presId="urn:microsoft.com/office/officeart/2008/layout/LinedList"/>
    <dgm:cxn modelId="{00A02722-6D52-4B6F-A501-E5C11116CBB8}" type="presParOf" srcId="{18A06C78-6A4B-4DA8-BF42-F523B8179FD8}" destId="{7A2592B3-4C09-4228-8202-F1A8C8896832}" srcOrd="0" destOrd="0" presId="urn:microsoft.com/office/officeart/2008/layout/LinedList"/>
    <dgm:cxn modelId="{AA9326D0-22D3-4068-B5A5-1169088CD84F}" type="presParOf" srcId="{18A06C78-6A4B-4DA8-BF42-F523B8179FD8}" destId="{D2B46604-9B8D-4922-B39F-A5721EA40EE9}" srcOrd="1" destOrd="0" presId="urn:microsoft.com/office/officeart/2008/layout/LinedList"/>
    <dgm:cxn modelId="{05132DC8-14BC-440A-B7D7-09EEE14BCC78}" type="presParOf" srcId="{D2B46604-9B8D-4922-B39F-A5721EA40EE9}" destId="{D25FA058-515E-403C-B8EB-954E20E8632A}" srcOrd="0" destOrd="0" presId="urn:microsoft.com/office/officeart/2008/layout/LinedList"/>
    <dgm:cxn modelId="{A6A2891E-3328-494E-AB72-81AD97D274F8}" type="presParOf" srcId="{D2B46604-9B8D-4922-B39F-A5721EA40EE9}" destId="{06345260-73EA-4F59-99E0-8640224F0ECB}" srcOrd="1" destOrd="0" presId="urn:microsoft.com/office/officeart/2008/layout/LinedList"/>
    <dgm:cxn modelId="{D24D30ED-9656-422D-95E7-D95A258A40CD}" type="presParOf" srcId="{D2B46604-9B8D-4922-B39F-A5721EA40EE9}" destId="{772BA487-F072-4FCB-AC58-797A61971E49}" srcOrd="2" destOrd="0" presId="urn:microsoft.com/office/officeart/2008/layout/LinedList"/>
    <dgm:cxn modelId="{0A2C33E5-6A00-43BA-981C-689DBE636ADE}" type="presParOf" srcId="{18A06C78-6A4B-4DA8-BF42-F523B8179FD8}" destId="{12E7C516-820D-4F55-BBA2-C2867319240C}" srcOrd="2" destOrd="0" presId="urn:microsoft.com/office/officeart/2008/layout/LinedList"/>
    <dgm:cxn modelId="{EA7E927D-49E4-4BF9-ACAA-D3BC8C39A985}" type="presParOf" srcId="{18A06C78-6A4B-4DA8-BF42-F523B8179FD8}" destId="{AB48ABF8-576F-4783-B6B6-5C1A53789B1B}" srcOrd="3" destOrd="0" presId="urn:microsoft.com/office/officeart/2008/layout/LinedList"/>
    <dgm:cxn modelId="{EF6834F0-62F4-4F35-BF7C-8F024327D2B0}" type="presParOf" srcId="{33974AD7-69F6-4785-8C86-F2EC4177AE50}" destId="{6201691A-9470-4616-854B-D370E937016D}" srcOrd="16" destOrd="0" presId="urn:microsoft.com/office/officeart/2008/layout/LinedList"/>
    <dgm:cxn modelId="{6137E002-0212-4A16-96D3-1677301F4A88}" type="presParOf" srcId="{33974AD7-69F6-4785-8C86-F2EC4177AE50}" destId="{86D2D6F1-107B-42D3-B75E-E91137E7FDE2}" srcOrd="17" destOrd="0" presId="urn:microsoft.com/office/officeart/2008/layout/LinedList"/>
    <dgm:cxn modelId="{BE5EBB44-90E1-488D-8F9B-3A4BB31A45F9}" type="presParOf" srcId="{86D2D6F1-107B-42D3-B75E-E91137E7FDE2}" destId="{6358BFD8-5693-467D-A3FA-3947FC305C0A}" srcOrd="0" destOrd="0" presId="urn:microsoft.com/office/officeart/2008/layout/LinedList"/>
    <dgm:cxn modelId="{01B01EB3-4CD8-4DAF-AA71-F2E708F47D88}" type="presParOf" srcId="{86D2D6F1-107B-42D3-B75E-E91137E7FDE2}" destId="{95AC0CC9-C8B9-40F4-87D7-D1C929CB1DEC}" srcOrd="1" destOrd="0" presId="urn:microsoft.com/office/officeart/2008/layout/LinedList"/>
    <dgm:cxn modelId="{81A681DB-9548-4DCC-AB2D-56DB5FC6B07B}" type="presParOf" srcId="{95AC0CC9-C8B9-40F4-87D7-D1C929CB1DEC}" destId="{C0639D07-2176-4B3C-8281-7A9C4DA00FD0}" srcOrd="0" destOrd="0" presId="urn:microsoft.com/office/officeart/2008/layout/LinedList"/>
    <dgm:cxn modelId="{14173DDE-B660-45E9-A864-72D0409A8753}" type="presParOf" srcId="{95AC0CC9-C8B9-40F4-87D7-D1C929CB1DEC}" destId="{89930030-A8BF-454B-A121-E3023E91CE8C}" srcOrd="1" destOrd="0" presId="urn:microsoft.com/office/officeart/2008/layout/LinedList"/>
    <dgm:cxn modelId="{9CE1BA24-C96D-4A7F-9FE0-0558CCDBBE99}" type="presParOf" srcId="{89930030-A8BF-454B-A121-E3023E91CE8C}" destId="{A0383B75-0C25-401A-8C35-946AEB953292}" srcOrd="0" destOrd="0" presId="urn:microsoft.com/office/officeart/2008/layout/LinedList"/>
    <dgm:cxn modelId="{49500025-559E-4EBC-92E7-218D49D05C11}" type="presParOf" srcId="{89930030-A8BF-454B-A121-E3023E91CE8C}" destId="{8E96192E-5C48-4468-B669-DA43941F4322}" srcOrd="1" destOrd="0" presId="urn:microsoft.com/office/officeart/2008/layout/LinedList"/>
    <dgm:cxn modelId="{81D4A393-E201-4373-9F8E-D24AB7143B73}" type="presParOf" srcId="{89930030-A8BF-454B-A121-E3023E91CE8C}" destId="{FE18655B-8749-4452-939F-9F242A41E3AE}" srcOrd="2" destOrd="0" presId="urn:microsoft.com/office/officeart/2008/layout/LinedList"/>
    <dgm:cxn modelId="{1E0D4AF4-C880-484D-9B5B-BEFD3B800104}" type="presParOf" srcId="{95AC0CC9-C8B9-40F4-87D7-D1C929CB1DEC}" destId="{534701A7-7983-42D6-91DC-1B27E585FDEB}" srcOrd="2" destOrd="0" presId="urn:microsoft.com/office/officeart/2008/layout/LinedList"/>
    <dgm:cxn modelId="{2FC7A04B-9F38-430B-86D8-F30E8880DC87}" type="presParOf" srcId="{95AC0CC9-C8B9-40F4-87D7-D1C929CB1DEC}" destId="{053FFCAE-24E4-4E3B-9CD4-9639321DEDA6}" srcOrd="3" destOrd="0" presId="urn:microsoft.com/office/officeart/2008/layout/LinedList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CB1AE42-992C-407D-9D86-660EBD059594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B44D818-B829-422C-9DE6-31098D129E2B}">
      <dgm:prSet phldrT="[Text]"/>
      <dgm:spPr/>
      <dgm:t>
        <a:bodyPr/>
        <a:lstStyle/>
        <a:p>
          <a:r>
            <a:rPr lang="en-US" dirty="0"/>
            <a:t>Problem Awareness</a:t>
          </a:r>
        </a:p>
      </dgm:t>
    </dgm:pt>
    <dgm:pt modelId="{13E401AA-C97D-477A-BF3C-BD18AAC7914E}" type="parTrans" cxnId="{8C5FA7CA-2783-444E-BFD0-C353B5165CB2}">
      <dgm:prSet/>
      <dgm:spPr/>
      <dgm:t>
        <a:bodyPr/>
        <a:lstStyle/>
        <a:p>
          <a:endParaRPr lang="en-US"/>
        </a:p>
      </dgm:t>
    </dgm:pt>
    <dgm:pt modelId="{542E8834-5514-4311-9691-CF29E50D314B}" type="sibTrans" cxnId="{8C5FA7CA-2783-444E-BFD0-C353B5165CB2}">
      <dgm:prSet/>
      <dgm:spPr/>
      <dgm:t>
        <a:bodyPr/>
        <a:lstStyle/>
        <a:p>
          <a:endParaRPr lang="en-US"/>
        </a:p>
      </dgm:t>
    </dgm:pt>
    <dgm:pt modelId="{795E0552-5F60-40FA-B0F3-F9679CB05AA6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This REALLY bugs me.</a:t>
          </a:r>
        </a:p>
      </dgm:t>
    </dgm:pt>
    <dgm:pt modelId="{E93867EB-25DA-4E6E-8479-523E201A3F23}" type="parTrans" cxnId="{92066822-A313-4527-BB1B-D703F5231766}">
      <dgm:prSet/>
      <dgm:spPr/>
      <dgm:t>
        <a:bodyPr/>
        <a:lstStyle/>
        <a:p>
          <a:endParaRPr lang="en-US"/>
        </a:p>
      </dgm:t>
    </dgm:pt>
    <dgm:pt modelId="{D874A31B-7722-4C8E-ABB9-D9B837AE0BC5}" type="sibTrans" cxnId="{92066822-A313-4527-BB1B-D703F5231766}">
      <dgm:prSet/>
      <dgm:spPr/>
      <dgm:t>
        <a:bodyPr/>
        <a:lstStyle/>
        <a:p>
          <a:endParaRPr lang="en-US"/>
        </a:p>
      </dgm:t>
    </dgm:pt>
    <dgm:pt modelId="{CDC6C2A1-2D79-4EBB-B555-41139F9AB2CA}">
      <dgm:prSet phldrT="[Text]"/>
      <dgm:spPr/>
      <dgm:t>
        <a:bodyPr/>
        <a:lstStyle/>
        <a:p>
          <a:r>
            <a:rPr lang="en-US"/>
            <a:t>Opportunity Recognition</a:t>
          </a:r>
          <a:endParaRPr lang="en-US" dirty="0"/>
        </a:p>
      </dgm:t>
    </dgm:pt>
    <dgm:pt modelId="{C4D6F131-4C5F-4BFC-902B-D1504A428DE6}" type="parTrans" cxnId="{E8335233-D853-4CBB-BE10-95A158BB6CF1}">
      <dgm:prSet/>
      <dgm:spPr/>
      <dgm:t>
        <a:bodyPr/>
        <a:lstStyle/>
        <a:p>
          <a:endParaRPr lang="en-US"/>
        </a:p>
      </dgm:t>
    </dgm:pt>
    <dgm:pt modelId="{1F26F0D5-2E2D-4EC1-827E-378B53CB11A9}" type="sibTrans" cxnId="{E8335233-D853-4CBB-BE10-95A158BB6CF1}">
      <dgm:prSet/>
      <dgm:spPr/>
      <dgm:t>
        <a:bodyPr/>
        <a:lstStyle/>
        <a:p>
          <a:endParaRPr lang="en-US"/>
        </a:p>
      </dgm:t>
    </dgm:pt>
    <dgm:pt modelId="{0F2CC60E-D69C-42D0-BF67-4E2D9C1A1FE1}">
      <dgm:prSet phldrT="[Text]"/>
      <dgm:spPr/>
      <dgm:t>
        <a:bodyPr/>
        <a:lstStyle/>
        <a:p>
          <a:r>
            <a:rPr lang="en-US" dirty="0"/>
            <a:t>Customer-Problem Fit</a:t>
          </a:r>
        </a:p>
      </dgm:t>
    </dgm:pt>
    <dgm:pt modelId="{DF450AA0-68E7-4651-8C32-A48B55D32746}" type="parTrans" cxnId="{E796E5FD-8FDD-4687-A566-BFFC5CFDDBBF}">
      <dgm:prSet/>
      <dgm:spPr/>
      <dgm:t>
        <a:bodyPr/>
        <a:lstStyle/>
        <a:p>
          <a:endParaRPr lang="en-US"/>
        </a:p>
      </dgm:t>
    </dgm:pt>
    <dgm:pt modelId="{1679590C-6F2D-46B0-BA2D-7AB81BD311B9}" type="sibTrans" cxnId="{E796E5FD-8FDD-4687-A566-BFFC5CFDDBBF}">
      <dgm:prSet/>
      <dgm:spPr/>
      <dgm:t>
        <a:bodyPr/>
        <a:lstStyle/>
        <a:p>
          <a:endParaRPr lang="en-US"/>
        </a:p>
      </dgm:t>
    </dgm:pt>
    <dgm:pt modelId="{49DB94F5-D1EC-45AC-824C-74DA469A4585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I’ve verified who else is bugged by this.</a:t>
          </a:r>
        </a:p>
      </dgm:t>
    </dgm:pt>
    <dgm:pt modelId="{01214040-A1B2-429A-9100-8A8ECEDABE3A}" type="parTrans" cxnId="{828CA593-81A6-4D75-BEF5-862B8D2C3629}">
      <dgm:prSet/>
      <dgm:spPr/>
      <dgm:t>
        <a:bodyPr/>
        <a:lstStyle/>
        <a:p>
          <a:endParaRPr lang="en-US"/>
        </a:p>
      </dgm:t>
    </dgm:pt>
    <dgm:pt modelId="{9F598337-4D6A-434A-A352-85295E1502C7}" type="sibTrans" cxnId="{828CA593-81A6-4D75-BEF5-862B8D2C3629}">
      <dgm:prSet/>
      <dgm:spPr/>
      <dgm:t>
        <a:bodyPr/>
        <a:lstStyle/>
        <a:p>
          <a:endParaRPr lang="en-US"/>
        </a:p>
      </dgm:t>
    </dgm:pt>
    <dgm:pt modelId="{06697F99-74B0-485A-AC49-D0BDD314D6F0}">
      <dgm:prSet phldrT="[Text]"/>
      <dgm:spPr/>
      <dgm:t>
        <a:bodyPr/>
        <a:lstStyle/>
        <a:p>
          <a:r>
            <a:rPr lang="en-US" dirty="0"/>
            <a:t>Problem-Solution Fit</a:t>
          </a:r>
        </a:p>
      </dgm:t>
    </dgm:pt>
    <dgm:pt modelId="{BF635730-BE6B-46D4-952F-3083C994933F}" type="parTrans" cxnId="{B276D405-E32A-4AED-8F93-11C761C673FA}">
      <dgm:prSet/>
      <dgm:spPr/>
      <dgm:t>
        <a:bodyPr/>
        <a:lstStyle/>
        <a:p>
          <a:endParaRPr lang="en-US"/>
        </a:p>
      </dgm:t>
    </dgm:pt>
    <dgm:pt modelId="{45D407F9-7CDC-4590-94D1-280F215642F2}" type="sibTrans" cxnId="{B276D405-E32A-4AED-8F93-11C761C673FA}">
      <dgm:prSet/>
      <dgm:spPr/>
      <dgm:t>
        <a:bodyPr/>
        <a:lstStyle/>
        <a:p>
          <a:endParaRPr lang="en-US"/>
        </a:p>
      </dgm:t>
    </dgm:pt>
    <dgm:pt modelId="{23EE38E1-B65F-43E6-A6E5-860819DD6567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Customer-Solution Fit</a:t>
          </a:r>
        </a:p>
      </dgm:t>
    </dgm:pt>
    <dgm:pt modelId="{CA9460A9-17DD-43CA-AED1-957060577216}" type="parTrans" cxnId="{21CDDFF0-A771-4240-B7FE-49A881A84321}">
      <dgm:prSet/>
      <dgm:spPr/>
      <dgm:t>
        <a:bodyPr/>
        <a:lstStyle/>
        <a:p>
          <a:endParaRPr lang="en-US"/>
        </a:p>
      </dgm:t>
    </dgm:pt>
    <dgm:pt modelId="{68CDF50D-7A36-49B5-B8D8-AE75EFA76204}" type="sibTrans" cxnId="{21CDDFF0-A771-4240-B7FE-49A881A84321}">
      <dgm:prSet/>
      <dgm:spPr/>
      <dgm:t>
        <a:bodyPr/>
        <a:lstStyle/>
        <a:p>
          <a:endParaRPr lang="en-US"/>
        </a:p>
      </dgm:t>
    </dgm:pt>
    <dgm:pt modelId="{BFA45DDA-1F0C-4D49-A57A-998314EF646F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solution works for my customer segment.</a:t>
          </a:r>
        </a:p>
      </dgm:t>
    </dgm:pt>
    <dgm:pt modelId="{00C18658-8E79-4A7E-ACFD-45D9C05C92FE}" type="parTrans" cxnId="{FBA26172-B69E-4DBD-B831-BED33806B628}">
      <dgm:prSet/>
      <dgm:spPr/>
      <dgm:t>
        <a:bodyPr/>
        <a:lstStyle/>
        <a:p>
          <a:endParaRPr lang="en-US"/>
        </a:p>
      </dgm:t>
    </dgm:pt>
    <dgm:pt modelId="{ED87CB30-F218-46C7-AA98-12DFA2C2577B}" type="sibTrans" cxnId="{FBA26172-B69E-4DBD-B831-BED33806B628}">
      <dgm:prSet/>
      <dgm:spPr/>
      <dgm:t>
        <a:bodyPr/>
        <a:lstStyle/>
        <a:p>
          <a:endParaRPr lang="en-US"/>
        </a:p>
      </dgm:t>
    </dgm:pt>
    <dgm:pt modelId="{5F8A20F6-9AD8-4E85-BF83-E98D4B1D9A5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Product-Market Fit</a:t>
          </a:r>
        </a:p>
      </dgm:t>
    </dgm:pt>
    <dgm:pt modelId="{81AE9FD8-FC9A-4EA9-946E-65E6E1918885}" type="parTrans" cxnId="{EA678C16-DC51-4A5E-BE0C-4A5D597EDD4F}">
      <dgm:prSet/>
      <dgm:spPr/>
      <dgm:t>
        <a:bodyPr/>
        <a:lstStyle/>
        <a:p>
          <a:endParaRPr lang="en-US"/>
        </a:p>
      </dgm:t>
    </dgm:pt>
    <dgm:pt modelId="{A25ABCC9-FE79-4EE7-9F38-A27782A8BD38}" type="sibTrans" cxnId="{EA678C16-DC51-4A5E-BE0C-4A5D597EDD4F}">
      <dgm:prSet/>
      <dgm:spPr/>
      <dgm:t>
        <a:bodyPr/>
        <a:lstStyle/>
        <a:p>
          <a:endParaRPr lang="en-US"/>
        </a:p>
      </dgm:t>
    </dgm:pt>
    <dgm:pt modelId="{4576AC54-FD27-400A-A982-727491C8481C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If it bugs me, it may bug others too.</a:t>
          </a:r>
        </a:p>
      </dgm:t>
    </dgm:pt>
    <dgm:pt modelId="{DF6A043D-443C-45DF-8E31-E6819C849CE2}" type="parTrans" cxnId="{BD41D101-5897-4570-BEBB-74BD296B4D97}">
      <dgm:prSet/>
      <dgm:spPr/>
      <dgm:t>
        <a:bodyPr/>
        <a:lstStyle/>
        <a:p>
          <a:endParaRPr lang="en-US"/>
        </a:p>
      </dgm:t>
    </dgm:pt>
    <dgm:pt modelId="{B7639D18-2CB7-4042-A3C1-EA6F122D709A}" type="sibTrans" cxnId="{BD41D101-5897-4570-BEBB-74BD296B4D97}">
      <dgm:prSet/>
      <dgm:spPr/>
      <dgm:t>
        <a:bodyPr/>
        <a:lstStyle/>
        <a:p>
          <a:endParaRPr lang="en-US"/>
        </a:p>
      </dgm:t>
    </dgm:pt>
    <dgm:pt modelId="{8DFA814A-2509-4AC5-9C8B-2ACC4D3ED6B0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 have a meaningful solution to squash the bug.</a:t>
          </a:r>
        </a:p>
      </dgm:t>
    </dgm:pt>
    <dgm:pt modelId="{56756A4F-79EC-4732-8A3F-B54C0C57190F}" type="parTrans" cxnId="{23774C80-0B21-4069-A09B-A20EBB3A86EB}">
      <dgm:prSet/>
      <dgm:spPr/>
      <dgm:t>
        <a:bodyPr/>
        <a:lstStyle/>
        <a:p>
          <a:endParaRPr lang="en-US"/>
        </a:p>
      </dgm:t>
    </dgm:pt>
    <dgm:pt modelId="{BCF9B7E9-FF51-4B29-B24D-E77F712E6A11}" type="sibTrans" cxnId="{23774C80-0B21-4069-A09B-A20EBB3A86EB}">
      <dgm:prSet/>
      <dgm:spPr/>
      <dgm:t>
        <a:bodyPr/>
        <a:lstStyle/>
        <a:p>
          <a:endParaRPr lang="en-US"/>
        </a:p>
      </dgm:t>
    </dgm:pt>
    <dgm:pt modelId="{C8126399-4BDF-48AB-A339-B3FDC7F2B60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solution will compete within the market.</a:t>
          </a:r>
        </a:p>
      </dgm:t>
    </dgm:pt>
    <dgm:pt modelId="{612C1F22-D82A-4919-A9E1-5411D66C594D}" type="parTrans" cxnId="{0348FA49-C2AE-487D-B0B2-2B48153F8285}">
      <dgm:prSet/>
      <dgm:spPr/>
      <dgm:t>
        <a:bodyPr/>
        <a:lstStyle/>
        <a:p>
          <a:endParaRPr lang="en-US"/>
        </a:p>
      </dgm:t>
    </dgm:pt>
    <dgm:pt modelId="{9EAAD88C-D730-438B-A7AA-A24AF523511C}" type="sibTrans" cxnId="{0348FA49-C2AE-487D-B0B2-2B48153F8285}">
      <dgm:prSet/>
      <dgm:spPr/>
      <dgm:t>
        <a:bodyPr/>
        <a:lstStyle/>
        <a:p>
          <a:endParaRPr lang="en-US"/>
        </a:p>
      </dgm:t>
    </dgm:pt>
    <dgm:pt modelId="{7AA9F25D-DB58-4BCA-89EF-9A3DEB5566FC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Product-Channel Fit</a:t>
          </a:r>
        </a:p>
      </dgm:t>
    </dgm:pt>
    <dgm:pt modelId="{9F51484A-11DD-4D89-8F10-4AC13738A793}" type="parTrans" cxnId="{2036A8A2-D9C9-4B0A-9A01-82BB6BB6E7DC}">
      <dgm:prSet/>
      <dgm:spPr/>
      <dgm:t>
        <a:bodyPr/>
        <a:lstStyle/>
        <a:p>
          <a:endParaRPr lang="en-US"/>
        </a:p>
      </dgm:t>
    </dgm:pt>
    <dgm:pt modelId="{7D89FC8D-FC57-48E5-B81D-61C87B9AD25C}" type="sibTrans" cxnId="{2036A8A2-D9C9-4B0A-9A01-82BB6BB6E7DC}">
      <dgm:prSet/>
      <dgm:spPr/>
      <dgm:t>
        <a:bodyPr/>
        <a:lstStyle/>
        <a:p>
          <a:endParaRPr lang="en-US"/>
        </a:p>
      </dgm:t>
    </dgm:pt>
    <dgm:pt modelId="{182DE6EC-A459-45EC-96A7-3B6E71916484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I know how to get my solution to the market.</a:t>
          </a:r>
        </a:p>
      </dgm:t>
    </dgm:pt>
    <dgm:pt modelId="{4C13D56B-71DD-4F3A-90DA-C24660581212}" type="parTrans" cxnId="{9BECDA67-8BC5-4A29-A38E-4ED82CBE39AF}">
      <dgm:prSet/>
      <dgm:spPr/>
      <dgm:t>
        <a:bodyPr/>
        <a:lstStyle/>
        <a:p>
          <a:endParaRPr lang="en-US"/>
        </a:p>
      </dgm:t>
    </dgm:pt>
    <dgm:pt modelId="{6FF8F312-A325-46AE-BD08-51047B086FBC}" type="sibTrans" cxnId="{9BECDA67-8BC5-4A29-A38E-4ED82CBE39AF}">
      <dgm:prSet/>
      <dgm:spPr/>
      <dgm:t>
        <a:bodyPr/>
        <a:lstStyle/>
        <a:p>
          <a:endParaRPr lang="en-US"/>
        </a:p>
      </dgm:t>
    </dgm:pt>
    <dgm:pt modelId="{3AE51407-AAEF-4A9F-BEA4-29A858E93C1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Business Model Fit</a:t>
          </a:r>
        </a:p>
      </dgm:t>
    </dgm:pt>
    <dgm:pt modelId="{44B00687-C2B5-47AD-8716-FDFE904995AE}" type="parTrans" cxnId="{A3290622-13A7-4ADB-85B4-18C05815973F}">
      <dgm:prSet/>
      <dgm:spPr/>
      <dgm:t>
        <a:bodyPr/>
        <a:lstStyle/>
        <a:p>
          <a:endParaRPr lang="en-US"/>
        </a:p>
      </dgm:t>
    </dgm:pt>
    <dgm:pt modelId="{786ED45A-6102-46AB-BB99-98418F0696D6}" type="sibTrans" cxnId="{A3290622-13A7-4ADB-85B4-18C05815973F}">
      <dgm:prSet/>
      <dgm:spPr/>
      <dgm:t>
        <a:bodyPr/>
        <a:lstStyle/>
        <a:p>
          <a:endParaRPr lang="en-US"/>
        </a:p>
      </dgm:t>
    </dgm:pt>
    <dgm:pt modelId="{6C115656-F4C7-4026-B3CE-70B638660D0D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business could actually work. </a:t>
          </a:r>
        </a:p>
      </dgm:t>
    </dgm:pt>
    <dgm:pt modelId="{B3DC6CA9-BA83-4873-85F9-A739260B7547}" type="parTrans" cxnId="{6DA1B7FD-BB5E-457F-824A-D35D9D0A4592}">
      <dgm:prSet/>
      <dgm:spPr/>
      <dgm:t>
        <a:bodyPr/>
        <a:lstStyle/>
        <a:p>
          <a:endParaRPr lang="en-US"/>
        </a:p>
      </dgm:t>
    </dgm:pt>
    <dgm:pt modelId="{D5F22228-4A66-4E5F-8D95-90B0C0D31DFF}" type="sibTrans" cxnId="{6DA1B7FD-BB5E-457F-824A-D35D9D0A4592}">
      <dgm:prSet/>
      <dgm:spPr/>
      <dgm:t>
        <a:bodyPr/>
        <a:lstStyle/>
        <a:p>
          <a:endParaRPr lang="en-US"/>
        </a:p>
      </dgm:t>
    </dgm:pt>
    <dgm:pt modelId="{9211323C-B00B-4379-9A33-F55F74CD773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Idea Generation</a:t>
          </a:r>
        </a:p>
      </dgm:t>
    </dgm:pt>
    <dgm:pt modelId="{11C98309-69E8-4E05-B616-A67B350CE4DD}" type="parTrans" cxnId="{8FC13E90-7D6B-47A1-A00E-C89BB48A5C65}">
      <dgm:prSet/>
      <dgm:spPr/>
      <dgm:t>
        <a:bodyPr/>
        <a:lstStyle/>
        <a:p>
          <a:endParaRPr lang="en-US"/>
        </a:p>
      </dgm:t>
    </dgm:pt>
    <dgm:pt modelId="{0B322547-5587-4074-877A-B95431965142}" type="sibTrans" cxnId="{8FC13E90-7D6B-47A1-A00E-C89BB48A5C65}">
      <dgm:prSet/>
      <dgm:spPr/>
      <dgm:t>
        <a:bodyPr/>
        <a:lstStyle/>
        <a:p>
          <a:endParaRPr lang="en-US"/>
        </a:p>
      </dgm:t>
    </dgm:pt>
    <dgm:pt modelId="{CB908F43-495C-413C-86E2-64F284FC4441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 think I know how to solve this problem.</a:t>
          </a:r>
        </a:p>
      </dgm:t>
    </dgm:pt>
    <dgm:pt modelId="{8A788AD4-ED83-4456-A227-90846DED5D3E}" type="parTrans" cxnId="{3DA8F96F-6DAC-4F3F-82BD-16B25BEF6213}">
      <dgm:prSet/>
      <dgm:spPr/>
      <dgm:t>
        <a:bodyPr/>
        <a:lstStyle/>
        <a:p>
          <a:endParaRPr lang="en-US"/>
        </a:p>
      </dgm:t>
    </dgm:pt>
    <dgm:pt modelId="{7881580C-2DB7-41F0-8D4A-1678129D5712}" type="sibTrans" cxnId="{3DA8F96F-6DAC-4F3F-82BD-16B25BEF6213}">
      <dgm:prSet/>
      <dgm:spPr/>
      <dgm:t>
        <a:bodyPr/>
        <a:lstStyle/>
        <a:p>
          <a:endParaRPr lang="en-US"/>
        </a:p>
      </dgm:t>
    </dgm:pt>
    <dgm:pt modelId="{33974AD7-69F6-4785-8C86-F2EC4177AE50}" type="pres">
      <dgm:prSet presAssocID="{CCB1AE42-992C-407D-9D86-660EBD059594}" presName="vert0" presStyleCnt="0">
        <dgm:presLayoutVars>
          <dgm:dir/>
          <dgm:animOne val="branch"/>
          <dgm:animLvl val="lvl"/>
        </dgm:presLayoutVars>
      </dgm:prSet>
      <dgm:spPr/>
    </dgm:pt>
    <dgm:pt modelId="{E1E612C0-3E07-40E6-A809-B8101677CC57}" type="pres">
      <dgm:prSet presAssocID="{7B44D818-B829-422C-9DE6-31098D129E2B}" presName="thickLine" presStyleLbl="alignNode1" presStyleIdx="0" presStyleCnt="9"/>
      <dgm:spPr/>
    </dgm:pt>
    <dgm:pt modelId="{8C749DBC-09BE-41DC-9C1B-65F6C92CF652}" type="pres">
      <dgm:prSet presAssocID="{7B44D818-B829-422C-9DE6-31098D129E2B}" presName="horz1" presStyleCnt="0"/>
      <dgm:spPr/>
    </dgm:pt>
    <dgm:pt modelId="{038212E9-6573-4BA7-A8E5-4744DE173126}" type="pres">
      <dgm:prSet presAssocID="{7B44D818-B829-422C-9DE6-31098D129E2B}" presName="tx1" presStyleLbl="revTx" presStyleIdx="0" presStyleCnt="18"/>
      <dgm:spPr/>
    </dgm:pt>
    <dgm:pt modelId="{C55D813E-89AD-4658-96F7-BD8BC9A802CB}" type="pres">
      <dgm:prSet presAssocID="{7B44D818-B829-422C-9DE6-31098D129E2B}" presName="vert1" presStyleCnt="0"/>
      <dgm:spPr/>
    </dgm:pt>
    <dgm:pt modelId="{68F3363A-8DD2-4D9E-8153-164456B6DD3A}" type="pres">
      <dgm:prSet presAssocID="{795E0552-5F60-40FA-B0F3-F9679CB05AA6}" presName="vertSpace2a" presStyleCnt="0"/>
      <dgm:spPr/>
    </dgm:pt>
    <dgm:pt modelId="{9F6BDC8E-66C5-4938-821E-240C67EE8DAE}" type="pres">
      <dgm:prSet presAssocID="{795E0552-5F60-40FA-B0F3-F9679CB05AA6}" presName="horz2" presStyleCnt="0"/>
      <dgm:spPr/>
    </dgm:pt>
    <dgm:pt modelId="{92422181-A9B2-4998-8F6D-89920AEE1483}" type="pres">
      <dgm:prSet presAssocID="{795E0552-5F60-40FA-B0F3-F9679CB05AA6}" presName="horzSpace2" presStyleCnt="0"/>
      <dgm:spPr/>
    </dgm:pt>
    <dgm:pt modelId="{254BCA7D-72A3-447A-BCC1-68BD73139FBA}" type="pres">
      <dgm:prSet presAssocID="{795E0552-5F60-40FA-B0F3-F9679CB05AA6}" presName="tx2" presStyleLbl="revTx" presStyleIdx="1" presStyleCnt="18"/>
      <dgm:spPr/>
    </dgm:pt>
    <dgm:pt modelId="{668CF8B1-5ED8-44D5-8E8D-6AC121BCE1DF}" type="pres">
      <dgm:prSet presAssocID="{795E0552-5F60-40FA-B0F3-F9679CB05AA6}" presName="vert2" presStyleCnt="0"/>
      <dgm:spPr/>
    </dgm:pt>
    <dgm:pt modelId="{279F6921-9466-4B3C-A507-1787C8977AE1}" type="pres">
      <dgm:prSet presAssocID="{795E0552-5F60-40FA-B0F3-F9679CB05AA6}" presName="thinLine2b" presStyleLbl="callout" presStyleIdx="0" presStyleCnt="9"/>
      <dgm:spPr/>
    </dgm:pt>
    <dgm:pt modelId="{7B80FCE6-690E-41FB-828F-8A723A858359}" type="pres">
      <dgm:prSet presAssocID="{795E0552-5F60-40FA-B0F3-F9679CB05AA6}" presName="vertSpace2b" presStyleCnt="0"/>
      <dgm:spPr/>
    </dgm:pt>
    <dgm:pt modelId="{805F9F0A-7EEB-4D16-BB73-8512BC66690A}" type="pres">
      <dgm:prSet presAssocID="{9211323C-B00B-4379-9A33-F55F74CD7739}" presName="thickLine" presStyleLbl="alignNode1" presStyleIdx="1" presStyleCnt="9"/>
      <dgm:spPr/>
    </dgm:pt>
    <dgm:pt modelId="{5A0C4AE3-4D60-4539-884D-836625F02EE8}" type="pres">
      <dgm:prSet presAssocID="{9211323C-B00B-4379-9A33-F55F74CD7739}" presName="horz1" presStyleCnt="0"/>
      <dgm:spPr/>
    </dgm:pt>
    <dgm:pt modelId="{FF9FB996-EBB3-4A5B-AC47-C5AF44AEB436}" type="pres">
      <dgm:prSet presAssocID="{9211323C-B00B-4379-9A33-F55F74CD7739}" presName="tx1" presStyleLbl="revTx" presStyleIdx="2" presStyleCnt="18"/>
      <dgm:spPr/>
    </dgm:pt>
    <dgm:pt modelId="{0F8754EC-FCFD-4F79-A372-771B9AF899D6}" type="pres">
      <dgm:prSet presAssocID="{9211323C-B00B-4379-9A33-F55F74CD7739}" presName="vert1" presStyleCnt="0"/>
      <dgm:spPr/>
    </dgm:pt>
    <dgm:pt modelId="{5C0C8E89-995C-4452-9FD6-907229854C04}" type="pres">
      <dgm:prSet presAssocID="{CB908F43-495C-413C-86E2-64F284FC4441}" presName="vertSpace2a" presStyleCnt="0"/>
      <dgm:spPr/>
    </dgm:pt>
    <dgm:pt modelId="{5D6A9C73-D8AF-46FD-AFC2-07B9111BAE88}" type="pres">
      <dgm:prSet presAssocID="{CB908F43-495C-413C-86E2-64F284FC4441}" presName="horz2" presStyleCnt="0"/>
      <dgm:spPr/>
    </dgm:pt>
    <dgm:pt modelId="{2DF6CFB3-E490-4352-8AA1-AE8B66737714}" type="pres">
      <dgm:prSet presAssocID="{CB908F43-495C-413C-86E2-64F284FC4441}" presName="horzSpace2" presStyleCnt="0"/>
      <dgm:spPr/>
    </dgm:pt>
    <dgm:pt modelId="{9518D1E3-58EE-49F5-87C6-32FD683DDC1A}" type="pres">
      <dgm:prSet presAssocID="{CB908F43-495C-413C-86E2-64F284FC4441}" presName="tx2" presStyleLbl="revTx" presStyleIdx="3" presStyleCnt="18"/>
      <dgm:spPr/>
    </dgm:pt>
    <dgm:pt modelId="{DB5B153A-0535-4BAD-A007-E7A227706EA4}" type="pres">
      <dgm:prSet presAssocID="{CB908F43-495C-413C-86E2-64F284FC4441}" presName="vert2" presStyleCnt="0"/>
      <dgm:spPr/>
    </dgm:pt>
    <dgm:pt modelId="{213A9729-73D0-4D8F-9111-8531CB2BD503}" type="pres">
      <dgm:prSet presAssocID="{CB908F43-495C-413C-86E2-64F284FC4441}" presName="thinLine2b" presStyleLbl="callout" presStyleIdx="1" presStyleCnt="9"/>
      <dgm:spPr/>
    </dgm:pt>
    <dgm:pt modelId="{3686B40E-9ACF-4A4D-879A-CDC020B5B8DA}" type="pres">
      <dgm:prSet presAssocID="{CB908F43-495C-413C-86E2-64F284FC4441}" presName="vertSpace2b" presStyleCnt="0"/>
      <dgm:spPr/>
    </dgm:pt>
    <dgm:pt modelId="{226F014A-0255-4EF2-9941-98E159E57A07}" type="pres">
      <dgm:prSet presAssocID="{CDC6C2A1-2D79-4EBB-B555-41139F9AB2CA}" presName="thickLine" presStyleLbl="alignNode1" presStyleIdx="2" presStyleCnt="9"/>
      <dgm:spPr/>
    </dgm:pt>
    <dgm:pt modelId="{FB4B70B2-08E7-49E2-B957-B39C5D1C330B}" type="pres">
      <dgm:prSet presAssocID="{CDC6C2A1-2D79-4EBB-B555-41139F9AB2CA}" presName="horz1" presStyleCnt="0"/>
      <dgm:spPr/>
    </dgm:pt>
    <dgm:pt modelId="{23100D3E-0608-4314-B11E-F35BF80845DA}" type="pres">
      <dgm:prSet presAssocID="{CDC6C2A1-2D79-4EBB-B555-41139F9AB2CA}" presName="tx1" presStyleLbl="revTx" presStyleIdx="4" presStyleCnt="18"/>
      <dgm:spPr/>
    </dgm:pt>
    <dgm:pt modelId="{9F11039E-9BAA-4E0B-A17A-B7ECA01E6AB6}" type="pres">
      <dgm:prSet presAssocID="{CDC6C2A1-2D79-4EBB-B555-41139F9AB2CA}" presName="vert1" presStyleCnt="0"/>
      <dgm:spPr/>
    </dgm:pt>
    <dgm:pt modelId="{682EDF22-84F8-40B0-81BB-1804914BAEC1}" type="pres">
      <dgm:prSet presAssocID="{4576AC54-FD27-400A-A982-727491C8481C}" presName="vertSpace2a" presStyleCnt="0"/>
      <dgm:spPr/>
    </dgm:pt>
    <dgm:pt modelId="{C412007E-C2CC-41D4-825F-CF209D3A348D}" type="pres">
      <dgm:prSet presAssocID="{4576AC54-FD27-400A-A982-727491C8481C}" presName="horz2" presStyleCnt="0"/>
      <dgm:spPr/>
    </dgm:pt>
    <dgm:pt modelId="{6FA58555-BBB6-469C-9D2A-7131B9BE61F8}" type="pres">
      <dgm:prSet presAssocID="{4576AC54-FD27-400A-A982-727491C8481C}" presName="horzSpace2" presStyleCnt="0"/>
      <dgm:spPr/>
    </dgm:pt>
    <dgm:pt modelId="{1861D74F-7E72-4C9C-8C78-0506D390BF93}" type="pres">
      <dgm:prSet presAssocID="{4576AC54-FD27-400A-A982-727491C8481C}" presName="tx2" presStyleLbl="revTx" presStyleIdx="5" presStyleCnt="18"/>
      <dgm:spPr/>
    </dgm:pt>
    <dgm:pt modelId="{A18298C0-4A7E-4E84-A101-EA098135FDC3}" type="pres">
      <dgm:prSet presAssocID="{4576AC54-FD27-400A-A982-727491C8481C}" presName="vert2" presStyleCnt="0"/>
      <dgm:spPr/>
    </dgm:pt>
    <dgm:pt modelId="{35D17BE2-9BCA-4488-BBEF-4EFF8BFF0FEE}" type="pres">
      <dgm:prSet presAssocID="{4576AC54-FD27-400A-A982-727491C8481C}" presName="thinLine2b" presStyleLbl="callout" presStyleIdx="2" presStyleCnt="9"/>
      <dgm:spPr/>
    </dgm:pt>
    <dgm:pt modelId="{27C5A226-AA32-41C0-96A7-463F0DC28244}" type="pres">
      <dgm:prSet presAssocID="{4576AC54-FD27-400A-A982-727491C8481C}" presName="vertSpace2b" presStyleCnt="0"/>
      <dgm:spPr/>
    </dgm:pt>
    <dgm:pt modelId="{0F19A811-0309-4900-8E29-213637FAFCAE}" type="pres">
      <dgm:prSet presAssocID="{0F2CC60E-D69C-42D0-BF67-4E2D9C1A1FE1}" presName="thickLine" presStyleLbl="alignNode1" presStyleIdx="3" presStyleCnt="9"/>
      <dgm:spPr/>
    </dgm:pt>
    <dgm:pt modelId="{FD7E62DF-7F13-45B5-9D91-38220418EAFE}" type="pres">
      <dgm:prSet presAssocID="{0F2CC60E-D69C-42D0-BF67-4E2D9C1A1FE1}" presName="horz1" presStyleCnt="0"/>
      <dgm:spPr/>
    </dgm:pt>
    <dgm:pt modelId="{887C7A8A-AF90-455A-A3EE-E780A514C736}" type="pres">
      <dgm:prSet presAssocID="{0F2CC60E-D69C-42D0-BF67-4E2D9C1A1FE1}" presName="tx1" presStyleLbl="revTx" presStyleIdx="6" presStyleCnt="18"/>
      <dgm:spPr/>
    </dgm:pt>
    <dgm:pt modelId="{B17DA20C-1C49-41D6-B865-74CD3AEEF019}" type="pres">
      <dgm:prSet presAssocID="{0F2CC60E-D69C-42D0-BF67-4E2D9C1A1FE1}" presName="vert1" presStyleCnt="0"/>
      <dgm:spPr/>
    </dgm:pt>
    <dgm:pt modelId="{E82DD181-1DE7-45B0-82B8-28943020BE98}" type="pres">
      <dgm:prSet presAssocID="{49DB94F5-D1EC-45AC-824C-74DA469A4585}" presName="vertSpace2a" presStyleCnt="0"/>
      <dgm:spPr/>
    </dgm:pt>
    <dgm:pt modelId="{8743D428-8C81-4725-957A-55FDC0E6CBD6}" type="pres">
      <dgm:prSet presAssocID="{49DB94F5-D1EC-45AC-824C-74DA469A4585}" presName="horz2" presStyleCnt="0"/>
      <dgm:spPr/>
    </dgm:pt>
    <dgm:pt modelId="{842C2424-0CB2-4746-A795-C5022C6FAA19}" type="pres">
      <dgm:prSet presAssocID="{49DB94F5-D1EC-45AC-824C-74DA469A4585}" presName="horzSpace2" presStyleCnt="0"/>
      <dgm:spPr/>
    </dgm:pt>
    <dgm:pt modelId="{FA32C191-4D53-4DED-B986-708835C70626}" type="pres">
      <dgm:prSet presAssocID="{49DB94F5-D1EC-45AC-824C-74DA469A4585}" presName="tx2" presStyleLbl="revTx" presStyleIdx="7" presStyleCnt="18"/>
      <dgm:spPr/>
    </dgm:pt>
    <dgm:pt modelId="{D54408F6-7B71-4C9D-BBB4-295179805EF0}" type="pres">
      <dgm:prSet presAssocID="{49DB94F5-D1EC-45AC-824C-74DA469A4585}" presName="vert2" presStyleCnt="0"/>
      <dgm:spPr/>
    </dgm:pt>
    <dgm:pt modelId="{E305B2E4-C14A-4B05-A12B-9647245F5519}" type="pres">
      <dgm:prSet presAssocID="{49DB94F5-D1EC-45AC-824C-74DA469A4585}" presName="thinLine2b" presStyleLbl="callout" presStyleIdx="3" presStyleCnt="9"/>
      <dgm:spPr/>
    </dgm:pt>
    <dgm:pt modelId="{6ABFA3ED-0187-4017-A896-55053C73C124}" type="pres">
      <dgm:prSet presAssocID="{49DB94F5-D1EC-45AC-824C-74DA469A4585}" presName="vertSpace2b" presStyleCnt="0"/>
      <dgm:spPr/>
    </dgm:pt>
    <dgm:pt modelId="{C7EAA3E0-81F2-4E0B-AD59-60ACD8C2D0B3}" type="pres">
      <dgm:prSet presAssocID="{06697F99-74B0-485A-AC49-D0BDD314D6F0}" presName="thickLine" presStyleLbl="alignNode1" presStyleIdx="4" presStyleCnt="9"/>
      <dgm:spPr/>
    </dgm:pt>
    <dgm:pt modelId="{BE55C1F7-8BDF-4970-A560-EC9A9C7CC69A}" type="pres">
      <dgm:prSet presAssocID="{06697F99-74B0-485A-AC49-D0BDD314D6F0}" presName="horz1" presStyleCnt="0"/>
      <dgm:spPr/>
    </dgm:pt>
    <dgm:pt modelId="{E7D4E531-A336-444B-8804-17129361EA88}" type="pres">
      <dgm:prSet presAssocID="{06697F99-74B0-485A-AC49-D0BDD314D6F0}" presName="tx1" presStyleLbl="revTx" presStyleIdx="8" presStyleCnt="18"/>
      <dgm:spPr/>
    </dgm:pt>
    <dgm:pt modelId="{588FA750-B21B-4510-9B37-0DCC5179A6BC}" type="pres">
      <dgm:prSet presAssocID="{06697F99-74B0-485A-AC49-D0BDD314D6F0}" presName="vert1" presStyleCnt="0"/>
      <dgm:spPr/>
    </dgm:pt>
    <dgm:pt modelId="{733DE2BE-F5D3-45DF-A43E-8DD7B92AA1B2}" type="pres">
      <dgm:prSet presAssocID="{8DFA814A-2509-4AC5-9C8B-2ACC4D3ED6B0}" presName="vertSpace2a" presStyleCnt="0"/>
      <dgm:spPr/>
    </dgm:pt>
    <dgm:pt modelId="{EB245419-BA8D-48B1-A50F-7F2F7398F3E2}" type="pres">
      <dgm:prSet presAssocID="{8DFA814A-2509-4AC5-9C8B-2ACC4D3ED6B0}" presName="horz2" presStyleCnt="0"/>
      <dgm:spPr/>
    </dgm:pt>
    <dgm:pt modelId="{F8071B77-4432-437D-9E7F-F789D67D71E9}" type="pres">
      <dgm:prSet presAssocID="{8DFA814A-2509-4AC5-9C8B-2ACC4D3ED6B0}" presName="horzSpace2" presStyleCnt="0"/>
      <dgm:spPr/>
    </dgm:pt>
    <dgm:pt modelId="{6CCE61A4-236E-4765-B225-393654C21B1B}" type="pres">
      <dgm:prSet presAssocID="{8DFA814A-2509-4AC5-9C8B-2ACC4D3ED6B0}" presName="tx2" presStyleLbl="revTx" presStyleIdx="9" presStyleCnt="18"/>
      <dgm:spPr/>
    </dgm:pt>
    <dgm:pt modelId="{543CB8A3-7FBF-419E-84E0-9CFAE9679DC7}" type="pres">
      <dgm:prSet presAssocID="{8DFA814A-2509-4AC5-9C8B-2ACC4D3ED6B0}" presName="vert2" presStyleCnt="0"/>
      <dgm:spPr/>
    </dgm:pt>
    <dgm:pt modelId="{524B495F-D8A2-4260-A85F-E217CB439491}" type="pres">
      <dgm:prSet presAssocID="{8DFA814A-2509-4AC5-9C8B-2ACC4D3ED6B0}" presName="thinLine2b" presStyleLbl="callout" presStyleIdx="4" presStyleCnt="9"/>
      <dgm:spPr/>
    </dgm:pt>
    <dgm:pt modelId="{537BDC34-8452-4AEF-AC87-3873EA91AE7E}" type="pres">
      <dgm:prSet presAssocID="{8DFA814A-2509-4AC5-9C8B-2ACC4D3ED6B0}" presName="vertSpace2b" presStyleCnt="0"/>
      <dgm:spPr/>
    </dgm:pt>
    <dgm:pt modelId="{0A94583D-4E23-4321-AA52-56CF4D5CC50C}" type="pres">
      <dgm:prSet presAssocID="{23EE38E1-B65F-43E6-A6E5-860819DD6567}" presName="thickLine" presStyleLbl="alignNode1" presStyleIdx="5" presStyleCnt="9"/>
      <dgm:spPr/>
    </dgm:pt>
    <dgm:pt modelId="{36818C41-5D73-4C6A-8DA6-399F97563850}" type="pres">
      <dgm:prSet presAssocID="{23EE38E1-B65F-43E6-A6E5-860819DD6567}" presName="horz1" presStyleCnt="0"/>
      <dgm:spPr/>
    </dgm:pt>
    <dgm:pt modelId="{123B80D3-9D98-4C2F-B288-394B244CB2BE}" type="pres">
      <dgm:prSet presAssocID="{23EE38E1-B65F-43E6-A6E5-860819DD6567}" presName="tx1" presStyleLbl="revTx" presStyleIdx="10" presStyleCnt="18"/>
      <dgm:spPr/>
    </dgm:pt>
    <dgm:pt modelId="{5517832E-1580-4B0A-A2A4-8F398AA29F4B}" type="pres">
      <dgm:prSet presAssocID="{23EE38E1-B65F-43E6-A6E5-860819DD6567}" presName="vert1" presStyleCnt="0"/>
      <dgm:spPr/>
    </dgm:pt>
    <dgm:pt modelId="{799C93D8-7AC8-4909-87B2-8F5C40939F22}" type="pres">
      <dgm:prSet presAssocID="{BFA45DDA-1F0C-4D49-A57A-998314EF646F}" presName="vertSpace2a" presStyleCnt="0"/>
      <dgm:spPr/>
    </dgm:pt>
    <dgm:pt modelId="{823E4484-FE42-4DDE-A8EB-384F05D72B86}" type="pres">
      <dgm:prSet presAssocID="{BFA45DDA-1F0C-4D49-A57A-998314EF646F}" presName="horz2" presStyleCnt="0"/>
      <dgm:spPr/>
    </dgm:pt>
    <dgm:pt modelId="{62D97D63-11BB-45E4-83BA-97A1B6121ACE}" type="pres">
      <dgm:prSet presAssocID="{BFA45DDA-1F0C-4D49-A57A-998314EF646F}" presName="horzSpace2" presStyleCnt="0"/>
      <dgm:spPr/>
    </dgm:pt>
    <dgm:pt modelId="{A667579A-E7D2-40F2-A084-B23280669951}" type="pres">
      <dgm:prSet presAssocID="{BFA45DDA-1F0C-4D49-A57A-998314EF646F}" presName="tx2" presStyleLbl="revTx" presStyleIdx="11" presStyleCnt="18"/>
      <dgm:spPr/>
    </dgm:pt>
    <dgm:pt modelId="{D73200F4-0F71-48C8-B989-84DB6C84CBE4}" type="pres">
      <dgm:prSet presAssocID="{BFA45DDA-1F0C-4D49-A57A-998314EF646F}" presName="vert2" presStyleCnt="0"/>
      <dgm:spPr/>
    </dgm:pt>
    <dgm:pt modelId="{159DE6E9-4D02-4C0D-937B-418C580C6FA4}" type="pres">
      <dgm:prSet presAssocID="{BFA45DDA-1F0C-4D49-A57A-998314EF646F}" presName="thinLine2b" presStyleLbl="callout" presStyleIdx="5" presStyleCnt="9"/>
      <dgm:spPr/>
    </dgm:pt>
    <dgm:pt modelId="{8763C265-1DF3-49CA-B054-E4F87F7EAEDC}" type="pres">
      <dgm:prSet presAssocID="{BFA45DDA-1F0C-4D49-A57A-998314EF646F}" presName="vertSpace2b" presStyleCnt="0"/>
      <dgm:spPr/>
    </dgm:pt>
    <dgm:pt modelId="{3C5D2623-5D67-440A-9959-26FCAF81B430}" type="pres">
      <dgm:prSet presAssocID="{5F8A20F6-9AD8-4E85-BF83-E98D4B1D9A5F}" presName="thickLine" presStyleLbl="alignNode1" presStyleIdx="6" presStyleCnt="9"/>
      <dgm:spPr/>
    </dgm:pt>
    <dgm:pt modelId="{F270D3E4-19DD-4CA6-A224-49DD317FEEBE}" type="pres">
      <dgm:prSet presAssocID="{5F8A20F6-9AD8-4E85-BF83-E98D4B1D9A5F}" presName="horz1" presStyleCnt="0"/>
      <dgm:spPr/>
    </dgm:pt>
    <dgm:pt modelId="{2F54B03D-CBA9-4E75-8AFD-1E75167D60AB}" type="pres">
      <dgm:prSet presAssocID="{5F8A20F6-9AD8-4E85-BF83-E98D4B1D9A5F}" presName="tx1" presStyleLbl="revTx" presStyleIdx="12" presStyleCnt="18"/>
      <dgm:spPr/>
    </dgm:pt>
    <dgm:pt modelId="{363D73EF-2947-469D-BCD4-4C0960C9877A}" type="pres">
      <dgm:prSet presAssocID="{5F8A20F6-9AD8-4E85-BF83-E98D4B1D9A5F}" presName="vert1" presStyleCnt="0"/>
      <dgm:spPr/>
    </dgm:pt>
    <dgm:pt modelId="{47757397-96F4-4103-B973-CE3F3F1A6C05}" type="pres">
      <dgm:prSet presAssocID="{C8126399-4BDF-48AB-A339-B3FDC7F2B609}" presName="vertSpace2a" presStyleCnt="0"/>
      <dgm:spPr/>
    </dgm:pt>
    <dgm:pt modelId="{15A73494-63E7-498D-BF1B-E1FFDEAF0804}" type="pres">
      <dgm:prSet presAssocID="{C8126399-4BDF-48AB-A339-B3FDC7F2B609}" presName="horz2" presStyleCnt="0"/>
      <dgm:spPr/>
    </dgm:pt>
    <dgm:pt modelId="{BBC60CE3-7F42-462C-9B93-6E220DB3A640}" type="pres">
      <dgm:prSet presAssocID="{C8126399-4BDF-48AB-A339-B3FDC7F2B609}" presName="horzSpace2" presStyleCnt="0"/>
      <dgm:spPr/>
    </dgm:pt>
    <dgm:pt modelId="{546740F9-5C98-4F07-891B-6F99278211FC}" type="pres">
      <dgm:prSet presAssocID="{C8126399-4BDF-48AB-A339-B3FDC7F2B609}" presName="tx2" presStyleLbl="revTx" presStyleIdx="13" presStyleCnt="18"/>
      <dgm:spPr/>
    </dgm:pt>
    <dgm:pt modelId="{3F5D3749-5C2C-4AD1-A215-BA41D7F76413}" type="pres">
      <dgm:prSet presAssocID="{C8126399-4BDF-48AB-A339-B3FDC7F2B609}" presName="vert2" presStyleCnt="0"/>
      <dgm:spPr/>
    </dgm:pt>
    <dgm:pt modelId="{043437AE-94D7-410D-AFDE-A17F9CA500F5}" type="pres">
      <dgm:prSet presAssocID="{C8126399-4BDF-48AB-A339-B3FDC7F2B609}" presName="thinLine2b" presStyleLbl="callout" presStyleIdx="6" presStyleCnt="9"/>
      <dgm:spPr/>
    </dgm:pt>
    <dgm:pt modelId="{AF64AB7E-C851-4BF6-B584-C0E87C71C365}" type="pres">
      <dgm:prSet presAssocID="{C8126399-4BDF-48AB-A339-B3FDC7F2B609}" presName="vertSpace2b" presStyleCnt="0"/>
      <dgm:spPr/>
    </dgm:pt>
    <dgm:pt modelId="{45625FBA-134E-4C91-B419-1AE6380DEF1F}" type="pres">
      <dgm:prSet presAssocID="{7AA9F25D-DB58-4BCA-89EF-9A3DEB5566FC}" presName="thickLine" presStyleLbl="alignNode1" presStyleIdx="7" presStyleCnt="9"/>
      <dgm:spPr/>
    </dgm:pt>
    <dgm:pt modelId="{C0FD0433-D719-443E-B636-B5B215F65E25}" type="pres">
      <dgm:prSet presAssocID="{7AA9F25D-DB58-4BCA-89EF-9A3DEB5566FC}" presName="horz1" presStyleCnt="0"/>
      <dgm:spPr/>
    </dgm:pt>
    <dgm:pt modelId="{295F63D4-57FF-4EBE-9874-6395CFFEC05E}" type="pres">
      <dgm:prSet presAssocID="{7AA9F25D-DB58-4BCA-89EF-9A3DEB5566FC}" presName="tx1" presStyleLbl="revTx" presStyleIdx="14" presStyleCnt="18"/>
      <dgm:spPr/>
    </dgm:pt>
    <dgm:pt modelId="{18A06C78-6A4B-4DA8-BF42-F523B8179FD8}" type="pres">
      <dgm:prSet presAssocID="{7AA9F25D-DB58-4BCA-89EF-9A3DEB5566FC}" presName="vert1" presStyleCnt="0"/>
      <dgm:spPr/>
    </dgm:pt>
    <dgm:pt modelId="{7A2592B3-4C09-4228-8202-F1A8C8896832}" type="pres">
      <dgm:prSet presAssocID="{182DE6EC-A459-45EC-96A7-3B6E71916484}" presName="vertSpace2a" presStyleCnt="0"/>
      <dgm:spPr/>
    </dgm:pt>
    <dgm:pt modelId="{D2B46604-9B8D-4922-B39F-A5721EA40EE9}" type="pres">
      <dgm:prSet presAssocID="{182DE6EC-A459-45EC-96A7-3B6E71916484}" presName="horz2" presStyleCnt="0"/>
      <dgm:spPr/>
    </dgm:pt>
    <dgm:pt modelId="{D25FA058-515E-403C-B8EB-954E20E8632A}" type="pres">
      <dgm:prSet presAssocID="{182DE6EC-A459-45EC-96A7-3B6E71916484}" presName="horzSpace2" presStyleCnt="0"/>
      <dgm:spPr/>
    </dgm:pt>
    <dgm:pt modelId="{06345260-73EA-4F59-99E0-8640224F0ECB}" type="pres">
      <dgm:prSet presAssocID="{182DE6EC-A459-45EC-96A7-3B6E71916484}" presName="tx2" presStyleLbl="revTx" presStyleIdx="15" presStyleCnt="18"/>
      <dgm:spPr/>
    </dgm:pt>
    <dgm:pt modelId="{772BA487-F072-4FCB-AC58-797A61971E49}" type="pres">
      <dgm:prSet presAssocID="{182DE6EC-A459-45EC-96A7-3B6E71916484}" presName="vert2" presStyleCnt="0"/>
      <dgm:spPr/>
    </dgm:pt>
    <dgm:pt modelId="{12E7C516-820D-4F55-BBA2-C2867319240C}" type="pres">
      <dgm:prSet presAssocID="{182DE6EC-A459-45EC-96A7-3B6E71916484}" presName="thinLine2b" presStyleLbl="callout" presStyleIdx="7" presStyleCnt="9"/>
      <dgm:spPr/>
    </dgm:pt>
    <dgm:pt modelId="{AB48ABF8-576F-4783-B6B6-5C1A53789B1B}" type="pres">
      <dgm:prSet presAssocID="{182DE6EC-A459-45EC-96A7-3B6E71916484}" presName="vertSpace2b" presStyleCnt="0"/>
      <dgm:spPr/>
    </dgm:pt>
    <dgm:pt modelId="{6201691A-9470-4616-854B-D370E937016D}" type="pres">
      <dgm:prSet presAssocID="{3AE51407-AAEF-4A9F-BEA4-29A858E93C1F}" presName="thickLine" presStyleLbl="alignNode1" presStyleIdx="8" presStyleCnt="9"/>
      <dgm:spPr/>
    </dgm:pt>
    <dgm:pt modelId="{86D2D6F1-107B-42D3-B75E-E91137E7FDE2}" type="pres">
      <dgm:prSet presAssocID="{3AE51407-AAEF-4A9F-BEA4-29A858E93C1F}" presName="horz1" presStyleCnt="0"/>
      <dgm:spPr/>
    </dgm:pt>
    <dgm:pt modelId="{6358BFD8-5693-467D-A3FA-3947FC305C0A}" type="pres">
      <dgm:prSet presAssocID="{3AE51407-AAEF-4A9F-BEA4-29A858E93C1F}" presName="tx1" presStyleLbl="revTx" presStyleIdx="16" presStyleCnt="18"/>
      <dgm:spPr/>
    </dgm:pt>
    <dgm:pt modelId="{95AC0CC9-C8B9-40F4-87D7-D1C929CB1DEC}" type="pres">
      <dgm:prSet presAssocID="{3AE51407-AAEF-4A9F-BEA4-29A858E93C1F}" presName="vert1" presStyleCnt="0"/>
      <dgm:spPr/>
    </dgm:pt>
    <dgm:pt modelId="{C0639D07-2176-4B3C-8281-7A9C4DA00FD0}" type="pres">
      <dgm:prSet presAssocID="{6C115656-F4C7-4026-B3CE-70B638660D0D}" presName="vertSpace2a" presStyleCnt="0"/>
      <dgm:spPr/>
    </dgm:pt>
    <dgm:pt modelId="{89930030-A8BF-454B-A121-E3023E91CE8C}" type="pres">
      <dgm:prSet presAssocID="{6C115656-F4C7-4026-B3CE-70B638660D0D}" presName="horz2" presStyleCnt="0"/>
      <dgm:spPr/>
    </dgm:pt>
    <dgm:pt modelId="{A0383B75-0C25-401A-8C35-946AEB953292}" type="pres">
      <dgm:prSet presAssocID="{6C115656-F4C7-4026-B3CE-70B638660D0D}" presName="horzSpace2" presStyleCnt="0"/>
      <dgm:spPr/>
    </dgm:pt>
    <dgm:pt modelId="{8E96192E-5C48-4468-B669-DA43941F4322}" type="pres">
      <dgm:prSet presAssocID="{6C115656-F4C7-4026-B3CE-70B638660D0D}" presName="tx2" presStyleLbl="revTx" presStyleIdx="17" presStyleCnt="18"/>
      <dgm:spPr/>
    </dgm:pt>
    <dgm:pt modelId="{FE18655B-8749-4452-939F-9F242A41E3AE}" type="pres">
      <dgm:prSet presAssocID="{6C115656-F4C7-4026-B3CE-70B638660D0D}" presName="vert2" presStyleCnt="0"/>
      <dgm:spPr/>
    </dgm:pt>
    <dgm:pt modelId="{534701A7-7983-42D6-91DC-1B27E585FDEB}" type="pres">
      <dgm:prSet presAssocID="{6C115656-F4C7-4026-B3CE-70B638660D0D}" presName="thinLine2b" presStyleLbl="callout" presStyleIdx="8" presStyleCnt="9"/>
      <dgm:spPr/>
    </dgm:pt>
    <dgm:pt modelId="{053FFCAE-24E4-4E3B-9CD4-9639321DEDA6}" type="pres">
      <dgm:prSet presAssocID="{6C115656-F4C7-4026-B3CE-70B638660D0D}" presName="vertSpace2b" presStyleCnt="0"/>
      <dgm:spPr/>
    </dgm:pt>
  </dgm:ptLst>
  <dgm:cxnLst>
    <dgm:cxn modelId="{BD41D101-5897-4570-BEBB-74BD296B4D97}" srcId="{CDC6C2A1-2D79-4EBB-B555-41139F9AB2CA}" destId="{4576AC54-FD27-400A-A982-727491C8481C}" srcOrd="0" destOrd="0" parTransId="{DF6A043D-443C-45DF-8E31-E6819C849CE2}" sibTransId="{B7639D18-2CB7-4042-A3C1-EA6F122D709A}"/>
    <dgm:cxn modelId="{B276D405-E32A-4AED-8F93-11C761C673FA}" srcId="{CCB1AE42-992C-407D-9D86-660EBD059594}" destId="{06697F99-74B0-485A-AC49-D0BDD314D6F0}" srcOrd="4" destOrd="0" parTransId="{BF635730-BE6B-46D4-952F-3083C994933F}" sibTransId="{45D407F9-7CDC-4590-94D1-280F215642F2}"/>
    <dgm:cxn modelId="{EA678C16-DC51-4A5E-BE0C-4A5D597EDD4F}" srcId="{CCB1AE42-992C-407D-9D86-660EBD059594}" destId="{5F8A20F6-9AD8-4E85-BF83-E98D4B1D9A5F}" srcOrd="6" destOrd="0" parTransId="{81AE9FD8-FC9A-4EA9-946E-65E6E1918885}" sibTransId="{A25ABCC9-FE79-4EE7-9F38-A27782A8BD38}"/>
    <dgm:cxn modelId="{A3290622-13A7-4ADB-85B4-18C05815973F}" srcId="{CCB1AE42-992C-407D-9D86-660EBD059594}" destId="{3AE51407-AAEF-4A9F-BEA4-29A858E93C1F}" srcOrd="8" destOrd="0" parTransId="{44B00687-C2B5-47AD-8716-FDFE904995AE}" sibTransId="{786ED45A-6102-46AB-BB99-98418F0696D6}"/>
    <dgm:cxn modelId="{92066822-A313-4527-BB1B-D703F5231766}" srcId="{7B44D818-B829-422C-9DE6-31098D129E2B}" destId="{795E0552-5F60-40FA-B0F3-F9679CB05AA6}" srcOrd="0" destOrd="0" parTransId="{E93867EB-25DA-4E6E-8479-523E201A3F23}" sibTransId="{D874A31B-7722-4C8E-ABB9-D9B837AE0BC5}"/>
    <dgm:cxn modelId="{34F4BB22-6CE4-45BC-9700-99ECB59DAA4F}" type="presOf" srcId="{3AE51407-AAEF-4A9F-BEA4-29A858E93C1F}" destId="{6358BFD8-5693-467D-A3FA-3947FC305C0A}" srcOrd="0" destOrd="0" presId="urn:microsoft.com/office/officeart/2008/layout/LinedList"/>
    <dgm:cxn modelId="{E8335233-D853-4CBB-BE10-95A158BB6CF1}" srcId="{CCB1AE42-992C-407D-9D86-660EBD059594}" destId="{CDC6C2A1-2D79-4EBB-B555-41139F9AB2CA}" srcOrd="2" destOrd="0" parTransId="{C4D6F131-4C5F-4BFC-902B-D1504A428DE6}" sibTransId="{1F26F0D5-2E2D-4EC1-827E-378B53CB11A9}"/>
    <dgm:cxn modelId="{5835145B-E238-484E-9252-475689A2DFA7}" type="presOf" srcId="{CB908F43-495C-413C-86E2-64F284FC4441}" destId="{9518D1E3-58EE-49F5-87C6-32FD683DDC1A}" srcOrd="0" destOrd="0" presId="urn:microsoft.com/office/officeart/2008/layout/LinedList"/>
    <dgm:cxn modelId="{3028A144-DA47-4BF2-AA99-676F8C3CF319}" type="presOf" srcId="{795E0552-5F60-40FA-B0F3-F9679CB05AA6}" destId="{254BCA7D-72A3-447A-BCC1-68BD73139FBA}" srcOrd="0" destOrd="0" presId="urn:microsoft.com/office/officeart/2008/layout/LinedList"/>
    <dgm:cxn modelId="{8318C365-C187-47F6-94B0-A875F3162BE3}" type="presOf" srcId="{6C115656-F4C7-4026-B3CE-70B638660D0D}" destId="{8E96192E-5C48-4468-B669-DA43941F4322}" srcOrd="0" destOrd="0" presId="urn:microsoft.com/office/officeart/2008/layout/LinedList"/>
    <dgm:cxn modelId="{9BECDA67-8BC5-4A29-A38E-4ED82CBE39AF}" srcId="{7AA9F25D-DB58-4BCA-89EF-9A3DEB5566FC}" destId="{182DE6EC-A459-45EC-96A7-3B6E71916484}" srcOrd="0" destOrd="0" parTransId="{4C13D56B-71DD-4F3A-90DA-C24660581212}" sibTransId="{6FF8F312-A325-46AE-BD08-51047B086FBC}"/>
    <dgm:cxn modelId="{0348FA49-C2AE-487D-B0B2-2B48153F8285}" srcId="{5F8A20F6-9AD8-4E85-BF83-E98D4B1D9A5F}" destId="{C8126399-4BDF-48AB-A339-B3FDC7F2B609}" srcOrd="0" destOrd="0" parTransId="{612C1F22-D82A-4919-A9E1-5411D66C594D}" sibTransId="{9EAAD88C-D730-438B-A7AA-A24AF523511C}"/>
    <dgm:cxn modelId="{7B08244A-FD4D-4A37-BAE8-DD2B8D47E87B}" type="presOf" srcId="{06697F99-74B0-485A-AC49-D0BDD314D6F0}" destId="{E7D4E531-A336-444B-8804-17129361EA88}" srcOrd="0" destOrd="0" presId="urn:microsoft.com/office/officeart/2008/layout/LinedList"/>
    <dgm:cxn modelId="{05893D4B-BB75-42BB-AF1E-1AF657876754}" type="presOf" srcId="{8DFA814A-2509-4AC5-9C8B-2ACC4D3ED6B0}" destId="{6CCE61A4-236E-4765-B225-393654C21B1B}" srcOrd="0" destOrd="0" presId="urn:microsoft.com/office/officeart/2008/layout/LinedList"/>
    <dgm:cxn modelId="{BF874A4C-5042-4E59-99FB-2615B4DEB4B6}" type="presOf" srcId="{0F2CC60E-D69C-42D0-BF67-4E2D9C1A1FE1}" destId="{887C7A8A-AF90-455A-A3EE-E780A514C736}" srcOrd="0" destOrd="0" presId="urn:microsoft.com/office/officeart/2008/layout/LinedList"/>
    <dgm:cxn modelId="{3DA8F96F-6DAC-4F3F-82BD-16B25BEF6213}" srcId="{9211323C-B00B-4379-9A33-F55F74CD7739}" destId="{CB908F43-495C-413C-86E2-64F284FC4441}" srcOrd="0" destOrd="0" parTransId="{8A788AD4-ED83-4456-A227-90846DED5D3E}" sibTransId="{7881580C-2DB7-41F0-8D4A-1678129D5712}"/>
    <dgm:cxn modelId="{FBA26172-B69E-4DBD-B831-BED33806B628}" srcId="{23EE38E1-B65F-43E6-A6E5-860819DD6567}" destId="{BFA45DDA-1F0C-4D49-A57A-998314EF646F}" srcOrd="0" destOrd="0" parTransId="{00C18658-8E79-4A7E-ACFD-45D9C05C92FE}" sibTransId="{ED87CB30-F218-46C7-AA98-12DFA2C2577B}"/>
    <dgm:cxn modelId="{163A2776-2B02-4297-98A8-FF4ED4192DC0}" type="presOf" srcId="{182DE6EC-A459-45EC-96A7-3B6E71916484}" destId="{06345260-73EA-4F59-99E0-8640224F0ECB}" srcOrd="0" destOrd="0" presId="urn:microsoft.com/office/officeart/2008/layout/LinedList"/>
    <dgm:cxn modelId="{1CA1F477-9E9F-4EF3-802F-F020CD6BA663}" type="presOf" srcId="{7AA9F25D-DB58-4BCA-89EF-9A3DEB5566FC}" destId="{295F63D4-57FF-4EBE-9874-6395CFFEC05E}" srcOrd="0" destOrd="0" presId="urn:microsoft.com/office/officeart/2008/layout/LinedList"/>
    <dgm:cxn modelId="{E6F7BC78-D3EA-4BD6-8DEB-71E46EE33295}" type="presOf" srcId="{CCB1AE42-992C-407D-9D86-660EBD059594}" destId="{33974AD7-69F6-4785-8C86-F2EC4177AE50}" srcOrd="0" destOrd="0" presId="urn:microsoft.com/office/officeart/2008/layout/LinedList"/>
    <dgm:cxn modelId="{23774C80-0B21-4069-A09B-A20EBB3A86EB}" srcId="{06697F99-74B0-485A-AC49-D0BDD314D6F0}" destId="{8DFA814A-2509-4AC5-9C8B-2ACC4D3ED6B0}" srcOrd="0" destOrd="0" parTransId="{56756A4F-79EC-4732-8A3F-B54C0C57190F}" sibTransId="{BCF9B7E9-FF51-4B29-B24D-E77F712E6A11}"/>
    <dgm:cxn modelId="{A0517987-4F24-4E95-B67E-BEF4A772EC84}" type="presOf" srcId="{49DB94F5-D1EC-45AC-824C-74DA469A4585}" destId="{FA32C191-4D53-4DED-B986-708835C70626}" srcOrd="0" destOrd="0" presId="urn:microsoft.com/office/officeart/2008/layout/LinedList"/>
    <dgm:cxn modelId="{16D44589-2BE8-4406-841C-226E7C172632}" type="presOf" srcId="{CDC6C2A1-2D79-4EBB-B555-41139F9AB2CA}" destId="{23100D3E-0608-4314-B11E-F35BF80845DA}" srcOrd="0" destOrd="0" presId="urn:microsoft.com/office/officeart/2008/layout/LinedList"/>
    <dgm:cxn modelId="{8FC13E90-7D6B-47A1-A00E-C89BB48A5C65}" srcId="{CCB1AE42-992C-407D-9D86-660EBD059594}" destId="{9211323C-B00B-4379-9A33-F55F74CD7739}" srcOrd="1" destOrd="0" parTransId="{11C98309-69E8-4E05-B616-A67B350CE4DD}" sibTransId="{0B322547-5587-4074-877A-B95431965142}"/>
    <dgm:cxn modelId="{828CA593-81A6-4D75-BEF5-862B8D2C3629}" srcId="{0F2CC60E-D69C-42D0-BF67-4E2D9C1A1FE1}" destId="{49DB94F5-D1EC-45AC-824C-74DA469A4585}" srcOrd="0" destOrd="0" parTransId="{01214040-A1B2-429A-9100-8A8ECEDABE3A}" sibTransId="{9F598337-4D6A-434A-A352-85295E1502C7}"/>
    <dgm:cxn modelId="{FCED4397-2DD0-472E-AFA6-CADAA900EB44}" type="presOf" srcId="{5F8A20F6-9AD8-4E85-BF83-E98D4B1D9A5F}" destId="{2F54B03D-CBA9-4E75-8AFD-1E75167D60AB}" srcOrd="0" destOrd="0" presId="urn:microsoft.com/office/officeart/2008/layout/LinedList"/>
    <dgm:cxn modelId="{EF124B98-CE06-455F-875C-DD12A07B312E}" type="presOf" srcId="{C8126399-4BDF-48AB-A339-B3FDC7F2B609}" destId="{546740F9-5C98-4F07-891B-6F99278211FC}" srcOrd="0" destOrd="0" presId="urn:microsoft.com/office/officeart/2008/layout/LinedList"/>
    <dgm:cxn modelId="{2036A8A2-D9C9-4B0A-9A01-82BB6BB6E7DC}" srcId="{CCB1AE42-992C-407D-9D86-660EBD059594}" destId="{7AA9F25D-DB58-4BCA-89EF-9A3DEB5566FC}" srcOrd="7" destOrd="0" parTransId="{9F51484A-11DD-4D89-8F10-4AC13738A793}" sibTransId="{7D89FC8D-FC57-48E5-B81D-61C87B9AD25C}"/>
    <dgm:cxn modelId="{392F50B5-4C54-4882-B03B-B56BB7AFB5B2}" type="presOf" srcId="{23EE38E1-B65F-43E6-A6E5-860819DD6567}" destId="{123B80D3-9D98-4C2F-B288-394B244CB2BE}" srcOrd="0" destOrd="0" presId="urn:microsoft.com/office/officeart/2008/layout/LinedList"/>
    <dgm:cxn modelId="{8C5FA7CA-2783-444E-BFD0-C353B5165CB2}" srcId="{CCB1AE42-992C-407D-9D86-660EBD059594}" destId="{7B44D818-B829-422C-9DE6-31098D129E2B}" srcOrd="0" destOrd="0" parTransId="{13E401AA-C97D-477A-BF3C-BD18AAC7914E}" sibTransId="{542E8834-5514-4311-9691-CF29E50D314B}"/>
    <dgm:cxn modelId="{C2A5C9D2-4FD2-4AB8-9726-EDC505E3DFA0}" type="presOf" srcId="{7B44D818-B829-422C-9DE6-31098D129E2B}" destId="{038212E9-6573-4BA7-A8E5-4744DE173126}" srcOrd="0" destOrd="0" presId="urn:microsoft.com/office/officeart/2008/layout/LinedList"/>
    <dgm:cxn modelId="{2FBD1CD7-C2B8-466F-BD62-249B8F9A280B}" type="presOf" srcId="{9211323C-B00B-4379-9A33-F55F74CD7739}" destId="{FF9FB996-EBB3-4A5B-AC47-C5AF44AEB436}" srcOrd="0" destOrd="0" presId="urn:microsoft.com/office/officeart/2008/layout/LinedList"/>
    <dgm:cxn modelId="{DB9382EA-B72B-4455-BE8A-35FF680921C7}" type="presOf" srcId="{BFA45DDA-1F0C-4D49-A57A-998314EF646F}" destId="{A667579A-E7D2-40F2-A084-B23280669951}" srcOrd="0" destOrd="0" presId="urn:microsoft.com/office/officeart/2008/layout/LinedList"/>
    <dgm:cxn modelId="{21CDDFF0-A771-4240-B7FE-49A881A84321}" srcId="{CCB1AE42-992C-407D-9D86-660EBD059594}" destId="{23EE38E1-B65F-43E6-A6E5-860819DD6567}" srcOrd="5" destOrd="0" parTransId="{CA9460A9-17DD-43CA-AED1-957060577216}" sibTransId="{68CDF50D-7A36-49B5-B8D8-AE75EFA76204}"/>
    <dgm:cxn modelId="{B4D9C0F2-9EDC-46CA-B3D5-2E45A882ED12}" type="presOf" srcId="{4576AC54-FD27-400A-A982-727491C8481C}" destId="{1861D74F-7E72-4C9C-8C78-0506D390BF93}" srcOrd="0" destOrd="0" presId="urn:microsoft.com/office/officeart/2008/layout/LinedList"/>
    <dgm:cxn modelId="{6DA1B7FD-BB5E-457F-824A-D35D9D0A4592}" srcId="{3AE51407-AAEF-4A9F-BEA4-29A858E93C1F}" destId="{6C115656-F4C7-4026-B3CE-70B638660D0D}" srcOrd="0" destOrd="0" parTransId="{B3DC6CA9-BA83-4873-85F9-A739260B7547}" sibTransId="{D5F22228-4A66-4E5F-8D95-90B0C0D31DFF}"/>
    <dgm:cxn modelId="{E796E5FD-8FDD-4687-A566-BFFC5CFDDBBF}" srcId="{CCB1AE42-992C-407D-9D86-660EBD059594}" destId="{0F2CC60E-D69C-42D0-BF67-4E2D9C1A1FE1}" srcOrd="3" destOrd="0" parTransId="{DF450AA0-68E7-4651-8C32-A48B55D32746}" sibTransId="{1679590C-6F2D-46B0-BA2D-7AB81BD311B9}"/>
    <dgm:cxn modelId="{BB4E2509-D4B1-404A-812B-402D963D53C5}" type="presParOf" srcId="{33974AD7-69F6-4785-8C86-F2EC4177AE50}" destId="{E1E612C0-3E07-40E6-A809-B8101677CC57}" srcOrd="0" destOrd="0" presId="urn:microsoft.com/office/officeart/2008/layout/LinedList"/>
    <dgm:cxn modelId="{62C806D9-02BA-4C48-808D-BCB5FC58AB7D}" type="presParOf" srcId="{33974AD7-69F6-4785-8C86-F2EC4177AE50}" destId="{8C749DBC-09BE-41DC-9C1B-65F6C92CF652}" srcOrd="1" destOrd="0" presId="urn:microsoft.com/office/officeart/2008/layout/LinedList"/>
    <dgm:cxn modelId="{EB37587C-1C0E-46C3-A830-AF1EAD2DB46D}" type="presParOf" srcId="{8C749DBC-09BE-41DC-9C1B-65F6C92CF652}" destId="{038212E9-6573-4BA7-A8E5-4744DE173126}" srcOrd="0" destOrd="0" presId="urn:microsoft.com/office/officeart/2008/layout/LinedList"/>
    <dgm:cxn modelId="{1CCEBCF4-0948-4752-9EBA-BC74FB6F31C2}" type="presParOf" srcId="{8C749DBC-09BE-41DC-9C1B-65F6C92CF652}" destId="{C55D813E-89AD-4658-96F7-BD8BC9A802CB}" srcOrd="1" destOrd="0" presId="urn:microsoft.com/office/officeart/2008/layout/LinedList"/>
    <dgm:cxn modelId="{BA336E54-2DF1-463F-841C-52D9DD988D60}" type="presParOf" srcId="{C55D813E-89AD-4658-96F7-BD8BC9A802CB}" destId="{68F3363A-8DD2-4D9E-8153-164456B6DD3A}" srcOrd="0" destOrd="0" presId="urn:microsoft.com/office/officeart/2008/layout/LinedList"/>
    <dgm:cxn modelId="{5232A97D-13A0-49A0-B04D-7830D618DA17}" type="presParOf" srcId="{C55D813E-89AD-4658-96F7-BD8BC9A802CB}" destId="{9F6BDC8E-66C5-4938-821E-240C67EE8DAE}" srcOrd="1" destOrd="0" presId="urn:microsoft.com/office/officeart/2008/layout/LinedList"/>
    <dgm:cxn modelId="{DCACB2B8-E81B-4F76-95EF-1EFE94439AF1}" type="presParOf" srcId="{9F6BDC8E-66C5-4938-821E-240C67EE8DAE}" destId="{92422181-A9B2-4998-8F6D-89920AEE1483}" srcOrd="0" destOrd="0" presId="urn:microsoft.com/office/officeart/2008/layout/LinedList"/>
    <dgm:cxn modelId="{C339D6EC-3D5C-45CB-9157-AF6619965075}" type="presParOf" srcId="{9F6BDC8E-66C5-4938-821E-240C67EE8DAE}" destId="{254BCA7D-72A3-447A-BCC1-68BD73139FBA}" srcOrd="1" destOrd="0" presId="urn:microsoft.com/office/officeart/2008/layout/LinedList"/>
    <dgm:cxn modelId="{E4D15E2B-2695-4274-969F-F21B9ADF1AD2}" type="presParOf" srcId="{9F6BDC8E-66C5-4938-821E-240C67EE8DAE}" destId="{668CF8B1-5ED8-44D5-8E8D-6AC121BCE1DF}" srcOrd="2" destOrd="0" presId="urn:microsoft.com/office/officeart/2008/layout/LinedList"/>
    <dgm:cxn modelId="{093C8B53-B4A5-4C2F-8A18-F1CCA920B0AC}" type="presParOf" srcId="{C55D813E-89AD-4658-96F7-BD8BC9A802CB}" destId="{279F6921-9466-4B3C-A507-1787C8977AE1}" srcOrd="2" destOrd="0" presId="urn:microsoft.com/office/officeart/2008/layout/LinedList"/>
    <dgm:cxn modelId="{D9DEE483-6775-46CC-B643-E2EB0136FD3F}" type="presParOf" srcId="{C55D813E-89AD-4658-96F7-BD8BC9A802CB}" destId="{7B80FCE6-690E-41FB-828F-8A723A858359}" srcOrd="3" destOrd="0" presId="urn:microsoft.com/office/officeart/2008/layout/LinedList"/>
    <dgm:cxn modelId="{C6F4F526-035E-4F28-AAE3-47E303FBE9B8}" type="presParOf" srcId="{33974AD7-69F6-4785-8C86-F2EC4177AE50}" destId="{805F9F0A-7EEB-4D16-BB73-8512BC66690A}" srcOrd="2" destOrd="0" presId="urn:microsoft.com/office/officeart/2008/layout/LinedList"/>
    <dgm:cxn modelId="{090D731C-DEA6-4A6D-8D64-093879EAFFA2}" type="presParOf" srcId="{33974AD7-69F6-4785-8C86-F2EC4177AE50}" destId="{5A0C4AE3-4D60-4539-884D-836625F02EE8}" srcOrd="3" destOrd="0" presId="urn:microsoft.com/office/officeart/2008/layout/LinedList"/>
    <dgm:cxn modelId="{CB9E5F8F-4214-406F-84EB-8763BCF0CD96}" type="presParOf" srcId="{5A0C4AE3-4D60-4539-884D-836625F02EE8}" destId="{FF9FB996-EBB3-4A5B-AC47-C5AF44AEB436}" srcOrd="0" destOrd="0" presId="urn:microsoft.com/office/officeart/2008/layout/LinedList"/>
    <dgm:cxn modelId="{2AF5A2C3-E0BD-45B7-9256-F83DF077EA1B}" type="presParOf" srcId="{5A0C4AE3-4D60-4539-884D-836625F02EE8}" destId="{0F8754EC-FCFD-4F79-A372-771B9AF899D6}" srcOrd="1" destOrd="0" presId="urn:microsoft.com/office/officeart/2008/layout/LinedList"/>
    <dgm:cxn modelId="{BF26B5FE-E3EC-47E3-93FC-E1AD94148318}" type="presParOf" srcId="{0F8754EC-FCFD-4F79-A372-771B9AF899D6}" destId="{5C0C8E89-995C-4452-9FD6-907229854C04}" srcOrd="0" destOrd="0" presId="urn:microsoft.com/office/officeart/2008/layout/LinedList"/>
    <dgm:cxn modelId="{E5326AA3-F968-4B5B-B74B-7D4CA3A9FAE3}" type="presParOf" srcId="{0F8754EC-FCFD-4F79-A372-771B9AF899D6}" destId="{5D6A9C73-D8AF-46FD-AFC2-07B9111BAE88}" srcOrd="1" destOrd="0" presId="urn:microsoft.com/office/officeart/2008/layout/LinedList"/>
    <dgm:cxn modelId="{A47E4F5D-87B3-4224-B6A6-33D9CD188C58}" type="presParOf" srcId="{5D6A9C73-D8AF-46FD-AFC2-07B9111BAE88}" destId="{2DF6CFB3-E490-4352-8AA1-AE8B66737714}" srcOrd="0" destOrd="0" presId="urn:microsoft.com/office/officeart/2008/layout/LinedList"/>
    <dgm:cxn modelId="{4B64D20B-D690-4786-9098-855A51D4AECB}" type="presParOf" srcId="{5D6A9C73-D8AF-46FD-AFC2-07B9111BAE88}" destId="{9518D1E3-58EE-49F5-87C6-32FD683DDC1A}" srcOrd="1" destOrd="0" presId="urn:microsoft.com/office/officeart/2008/layout/LinedList"/>
    <dgm:cxn modelId="{86C1F52D-1680-48BA-94F4-555660BF26C6}" type="presParOf" srcId="{5D6A9C73-D8AF-46FD-AFC2-07B9111BAE88}" destId="{DB5B153A-0535-4BAD-A007-E7A227706EA4}" srcOrd="2" destOrd="0" presId="urn:microsoft.com/office/officeart/2008/layout/LinedList"/>
    <dgm:cxn modelId="{7A3F6FCC-8185-4123-8FF5-9E306397D438}" type="presParOf" srcId="{0F8754EC-FCFD-4F79-A372-771B9AF899D6}" destId="{213A9729-73D0-4D8F-9111-8531CB2BD503}" srcOrd="2" destOrd="0" presId="urn:microsoft.com/office/officeart/2008/layout/LinedList"/>
    <dgm:cxn modelId="{DA38FDA4-46A8-41DF-A3CC-716EA637E1EA}" type="presParOf" srcId="{0F8754EC-FCFD-4F79-A372-771B9AF899D6}" destId="{3686B40E-9ACF-4A4D-879A-CDC020B5B8DA}" srcOrd="3" destOrd="0" presId="urn:microsoft.com/office/officeart/2008/layout/LinedList"/>
    <dgm:cxn modelId="{41294045-F650-4E35-979A-170C5CA13878}" type="presParOf" srcId="{33974AD7-69F6-4785-8C86-F2EC4177AE50}" destId="{226F014A-0255-4EF2-9941-98E159E57A07}" srcOrd="4" destOrd="0" presId="urn:microsoft.com/office/officeart/2008/layout/LinedList"/>
    <dgm:cxn modelId="{F1465986-4E1B-4C9C-9818-9853F75EB2BD}" type="presParOf" srcId="{33974AD7-69F6-4785-8C86-F2EC4177AE50}" destId="{FB4B70B2-08E7-49E2-B957-B39C5D1C330B}" srcOrd="5" destOrd="0" presId="urn:microsoft.com/office/officeart/2008/layout/LinedList"/>
    <dgm:cxn modelId="{17D3B466-ABBD-453A-898C-4F73068E6627}" type="presParOf" srcId="{FB4B70B2-08E7-49E2-B957-B39C5D1C330B}" destId="{23100D3E-0608-4314-B11E-F35BF80845DA}" srcOrd="0" destOrd="0" presId="urn:microsoft.com/office/officeart/2008/layout/LinedList"/>
    <dgm:cxn modelId="{D8218E47-4763-4752-94B3-1A582E6756C0}" type="presParOf" srcId="{FB4B70B2-08E7-49E2-B957-B39C5D1C330B}" destId="{9F11039E-9BAA-4E0B-A17A-B7ECA01E6AB6}" srcOrd="1" destOrd="0" presId="urn:microsoft.com/office/officeart/2008/layout/LinedList"/>
    <dgm:cxn modelId="{76C98BCC-81E7-4723-9101-0DB3A33D4397}" type="presParOf" srcId="{9F11039E-9BAA-4E0B-A17A-B7ECA01E6AB6}" destId="{682EDF22-84F8-40B0-81BB-1804914BAEC1}" srcOrd="0" destOrd="0" presId="urn:microsoft.com/office/officeart/2008/layout/LinedList"/>
    <dgm:cxn modelId="{F0A0770F-2233-42C5-940B-D7B6614C2EA9}" type="presParOf" srcId="{9F11039E-9BAA-4E0B-A17A-B7ECA01E6AB6}" destId="{C412007E-C2CC-41D4-825F-CF209D3A348D}" srcOrd="1" destOrd="0" presId="urn:microsoft.com/office/officeart/2008/layout/LinedList"/>
    <dgm:cxn modelId="{944E9BE1-0CF2-4C58-8415-923F05D3F872}" type="presParOf" srcId="{C412007E-C2CC-41D4-825F-CF209D3A348D}" destId="{6FA58555-BBB6-469C-9D2A-7131B9BE61F8}" srcOrd="0" destOrd="0" presId="urn:microsoft.com/office/officeart/2008/layout/LinedList"/>
    <dgm:cxn modelId="{9D1F1660-AB39-469A-A85C-6C236BBDF2BE}" type="presParOf" srcId="{C412007E-C2CC-41D4-825F-CF209D3A348D}" destId="{1861D74F-7E72-4C9C-8C78-0506D390BF93}" srcOrd="1" destOrd="0" presId="urn:microsoft.com/office/officeart/2008/layout/LinedList"/>
    <dgm:cxn modelId="{2B2F6A91-2C50-4D67-8FDE-C3BF8D8280C0}" type="presParOf" srcId="{C412007E-C2CC-41D4-825F-CF209D3A348D}" destId="{A18298C0-4A7E-4E84-A101-EA098135FDC3}" srcOrd="2" destOrd="0" presId="urn:microsoft.com/office/officeart/2008/layout/LinedList"/>
    <dgm:cxn modelId="{FA1D2F71-959F-45BA-B0D2-91981174A850}" type="presParOf" srcId="{9F11039E-9BAA-4E0B-A17A-B7ECA01E6AB6}" destId="{35D17BE2-9BCA-4488-BBEF-4EFF8BFF0FEE}" srcOrd="2" destOrd="0" presId="urn:microsoft.com/office/officeart/2008/layout/LinedList"/>
    <dgm:cxn modelId="{1427E75D-7389-4BF0-BBCF-946A8B0808E4}" type="presParOf" srcId="{9F11039E-9BAA-4E0B-A17A-B7ECA01E6AB6}" destId="{27C5A226-AA32-41C0-96A7-463F0DC28244}" srcOrd="3" destOrd="0" presId="urn:microsoft.com/office/officeart/2008/layout/LinedList"/>
    <dgm:cxn modelId="{9687F9FD-B208-4F1B-B9DE-1A49EEDA2499}" type="presParOf" srcId="{33974AD7-69F6-4785-8C86-F2EC4177AE50}" destId="{0F19A811-0309-4900-8E29-213637FAFCAE}" srcOrd="6" destOrd="0" presId="urn:microsoft.com/office/officeart/2008/layout/LinedList"/>
    <dgm:cxn modelId="{23C0E2EE-049C-4AF9-8996-6755E0731C7C}" type="presParOf" srcId="{33974AD7-69F6-4785-8C86-F2EC4177AE50}" destId="{FD7E62DF-7F13-45B5-9D91-38220418EAFE}" srcOrd="7" destOrd="0" presId="urn:microsoft.com/office/officeart/2008/layout/LinedList"/>
    <dgm:cxn modelId="{D8A4AC13-683F-4CB1-8676-D9420763E1BE}" type="presParOf" srcId="{FD7E62DF-7F13-45B5-9D91-38220418EAFE}" destId="{887C7A8A-AF90-455A-A3EE-E780A514C736}" srcOrd="0" destOrd="0" presId="urn:microsoft.com/office/officeart/2008/layout/LinedList"/>
    <dgm:cxn modelId="{40FED785-FA6F-4615-8089-69A6B21373BD}" type="presParOf" srcId="{FD7E62DF-7F13-45B5-9D91-38220418EAFE}" destId="{B17DA20C-1C49-41D6-B865-74CD3AEEF019}" srcOrd="1" destOrd="0" presId="urn:microsoft.com/office/officeart/2008/layout/LinedList"/>
    <dgm:cxn modelId="{8AE7389F-3C29-46EF-A8C8-382FD9C9DBD3}" type="presParOf" srcId="{B17DA20C-1C49-41D6-B865-74CD3AEEF019}" destId="{E82DD181-1DE7-45B0-82B8-28943020BE98}" srcOrd="0" destOrd="0" presId="urn:microsoft.com/office/officeart/2008/layout/LinedList"/>
    <dgm:cxn modelId="{F573CE5A-877F-46AF-9505-C19B473D422C}" type="presParOf" srcId="{B17DA20C-1C49-41D6-B865-74CD3AEEF019}" destId="{8743D428-8C81-4725-957A-55FDC0E6CBD6}" srcOrd="1" destOrd="0" presId="urn:microsoft.com/office/officeart/2008/layout/LinedList"/>
    <dgm:cxn modelId="{2D0BEEF4-7307-4EF3-850C-0114E0CC6731}" type="presParOf" srcId="{8743D428-8C81-4725-957A-55FDC0E6CBD6}" destId="{842C2424-0CB2-4746-A795-C5022C6FAA19}" srcOrd="0" destOrd="0" presId="urn:microsoft.com/office/officeart/2008/layout/LinedList"/>
    <dgm:cxn modelId="{2CACCF63-3C10-40E5-97B6-4065192F98FA}" type="presParOf" srcId="{8743D428-8C81-4725-957A-55FDC0E6CBD6}" destId="{FA32C191-4D53-4DED-B986-708835C70626}" srcOrd="1" destOrd="0" presId="urn:microsoft.com/office/officeart/2008/layout/LinedList"/>
    <dgm:cxn modelId="{0A80E289-5C19-4BB8-98DB-F9364B1F4B12}" type="presParOf" srcId="{8743D428-8C81-4725-957A-55FDC0E6CBD6}" destId="{D54408F6-7B71-4C9D-BBB4-295179805EF0}" srcOrd="2" destOrd="0" presId="urn:microsoft.com/office/officeart/2008/layout/LinedList"/>
    <dgm:cxn modelId="{ED791105-6CA1-4C10-86FB-D56FA5A6E2B9}" type="presParOf" srcId="{B17DA20C-1C49-41D6-B865-74CD3AEEF019}" destId="{E305B2E4-C14A-4B05-A12B-9647245F5519}" srcOrd="2" destOrd="0" presId="urn:microsoft.com/office/officeart/2008/layout/LinedList"/>
    <dgm:cxn modelId="{AE0A3C80-1811-40EA-BF11-D41B35C16C2B}" type="presParOf" srcId="{B17DA20C-1C49-41D6-B865-74CD3AEEF019}" destId="{6ABFA3ED-0187-4017-A896-55053C73C124}" srcOrd="3" destOrd="0" presId="urn:microsoft.com/office/officeart/2008/layout/LinedList"/>
    <dgm:cxn modelId="{9B8D9DAA-DD3C-4754-8F8E-B8CF92D509F6}" type="presParOf" srcId="{33974AD7-69F6-4785-8C86-F2EC4177AE50}" destId="{C7EAA3E0-81F2-4E0B-AD59-60ACD8C2D0B3}" srcOrd="8" destOrd="0" presId="urn:microsoft.com/office/officeart/2008/layout/LinedList"/>
    <dgm:cxn modelId="{0D8787FC-B66A-40CA-9200-E33DE46B5D06}" type="presParOf" srcId="{33974AD7-69F6-4785-8C86-F2EC4177AE50}" destId="{BE55C1F7-8BDF-4970-A560-EC9A9C7CC69A}" srcOrd="9" destOrd="0" presId="urn:microsoft.com/office/officeart/2008/layout/LinedList"/>
    <dgm:cxn modelId="{FB1960DB-E9B7-4B19-9FC3-969D0216D97C}" type="presParOf" srcId="{BE55C1F7-8BDF-4970-A560-EC9A9C7CC69A}" destId="{E7D4E531-A336-444B-8804-17129361EA88}" srcOrd="0" destOrd="0" presId="urn:microsoft.com/office/officeart/2008/layout/LinedList"/>
    <dgm:cxn modelId="{03BB44AB-0276-4930-A44F-2ADF3F3D233F}" type="presParOf" srcId="{BE55C1F7-8BDF-4970-A560-EC9A9C7CC69A}" destId="{588FA750-B21B-4510-9B37-0DCC5179A6BC}" srcOrd="1" destOrd="0" presId="urn:microsoft.com/office/officeart/2008/layout/LinedList"/>
    <dgm:cxn modelId="{2435762D-597B-48BD-8F83-B568C678B4AE}" type="presParOf" srcId="{588FA750-B21B-4510-9B37-0DCC5179A6BC}" destId="{733DE2BE-F5D3-45DF-A43E-8DD7B92AA1B2}" srcOrd="0" destOrd="0" presId="urn:microsoft.com/office/officeart/2008/layout/LinedList"/>
    <dgm:cxn modelId="{DDFF2A30-6ED7-431B-A157-8C12B2566971}" type="presParOf" srcId="{588FA750-B21B-4510-9B37-0DCC5179A6BC}" destId="{EB245419-BA8D-48B1-A50F-7F2F7398F3E2}" srcOrd="1" destOrd="0" presId="urn:microsoft.com/office/officeart/2008/layout/LinedList"/>
    <dgm:cxn modelId="{2D765F10-1578-4235-9322-BF2957C494FE}" type="presParOf" srcId="{EB245419-BA8D-48B1-A50F-7F2F7398F3E2}" destId="{F8071B77-4432-437D-9E7F-F789D67D71E9}" srcOrd="0" destOrd="0" presId="urn:microsoft.com/office/officeart/2008/layout/LinedList"/>
    <dgm:cxn modelId="{DA5BFA2F-B0CA-4A83-A216-66A966EF97FD}" type="presParOf" srcId="{EB245419-BA8D-48B1-A50F-7F2F7398F3E2}" destId="{6CCE61A4-236E-4765-B225-393654C21B1B}" srcOrd="1" destOrd="0" presId="urn:microsoft.com/office/officeart/2008/layout/LinedList"/>
    <dgm:cxn modelId="{EEF5D0DB-C018-4D3C-AB51-477589E7E6E6}" type="presParOf" srcId="{EB245419-BA8D-48B1-A50F-7F2F7398F3E2}" destId="{543CB8A3-7FBF-419E-84E0-9CFAE9679DC7}" srcOrd="2" destOrd="0" presId="urn:microsoft.com/office/officeart/2008/layout/LinedList"/>
    <dgm:cxn modelId="{90AB4A64-105C-4753-B968-DAB70902B3B5}" type="presParOf" srcId="{588FA750-B21B-4510-9B37-0DCC5179A6BC}" destId="{524B495F-D8A2-4260-A85F-E217CB439491}" srcOrd="2" destOrd="0" presId="urn:microsoft.com/office/officeart/2008/layout/LinedList"/>
    <dgm:cxn modelId="{83E0095F-C0D2-4A8B-B7B3-81978C12EF50}" type="presParOf" srcId="{588FA750-B21B-4510-9B37-0DCC5179A6BC}" destId="{537BDC34-8452-4AEF-AC87-3873EA91AE7E}" srcOrd="3" destOrd="0" presId="urn:microsoft.com/office/officeart/2008/layout/LinedList"/>
    <dgm:cxn modelId="{B5774E75-BDE2-4A79-B99E-65F77BD7532D}" type="presParOf" srcId="{33974AD7-69F6-4785-8C86-F2EC4177AE50}" destId="{0A94583D-4E23-4321-AA52-56CF4D5CC50C}" srcOrd="10" destOrd="0" presId="urn:microsoft.com/office/officeart/2008/layout/LinedList"/>
    <dgm:cxn modelId="{32B3C17A-1E49-48D7-8DEC-AF9DD2484E53}" type="presParOf" srcId="{33974AD7-69F6-4785-8C86-F2EC4177AE50}" destId="{36818C41-5D73-4C6A-8DA6-399F97563850}" srcOrd="11" destOrd="0" presId="urn:microsoft.com/office/officeart/2008/layout/LinedList"/>
    <dgm:cxn modelId="{00B2AD9B-7466-4AA0-8BE6-225A69F90C6F}" type="presParOf" srcId="{36818C41-5D73-4C6A-8DA6-399F97563850}" destId="{123B80D3-9D98-4C2F-B288-394B244CB2BE}" srcOrd="0" destOrd="0" presId="urn:microsoft.com/office/officeart/2008/layout/LinedList"/>
    <dgm:cxn modelId="{DD34B2C7-E03D-4F12-9BC7-383AAD3D97E3}" type="presParOf" srcId="{36818C41-5D73-4C6A-8DA6-399F97563850}" destId="{5517832E-1580-4B0A-A2A4-8F398AA29F4B}" srcOrd="1" destOrd="0" presId="urn:microsoft.com/office/officeart/2008/layout/LinedList"/>
    <dgm:cxn modelId="{B1F1E0D0-6090-40E7-A2AA-B8F28ACC7E70}" type="presParOf" srcId="{5517832E-1580-4B0A-A2A4-8F398AA29F4B}" destId="{799C93D8-7AC8-4909-87B2-8F5C40939F22}" srcOrd="0" destOrd="0" presId="urn:microsoft.com/office/officeart/2008/layout/LinedList"/>
    <dgm:cxn modelId="{60AEFD37-70BA-4257-8CB3-92491383B7D6}" type="presParOf" srcId="{5517832E-1580-4B0A-A2A4-8F398AA29F4B}" destId="{823E4484-FE42-4DDE-A8EB-384F05D72B86}" srcOrd="1" destOrd="0" presId="urn:microsoft.com/office/officeart/2008/layout/LinedList"/>
    <dgm:cxn modelId="{375D78EB-E582-4938-88F8-239110ACD9FA}" type="presParOf" srcId="{823E4484-FE42-4DDE-A8EB-384F05D72B86}" destId="{62D97D63-11BB-45E4-83BA-97A1B6121ACE}" srcOrd="0" destOrd="0" presId="urn:microsoft.com/office/officeart/2008/layout/LinedList"/>
    <dgm:cxn modelId="{8871402B-BEE1-4F1F-BCC1-26A223FC8C56}" type="presParOf" srcId="{823E4484-FE42-4DDE-A8EB-384F05D72B86}" destId="{A667579A-E7D2-40F2-A084-B23280669951}" srcOrd="1" destOrd="0" presId="urn:microsoft.com/office/officeart/2008/layout/LinedList"/>
    <dgm:cxn modelId="{80ABD975-71CE-463E-AC29-255F68F58C66}" type="presParOf" srcId="{823E4484-FE42-4DDE-A8EB-384F05D72B86}" destId="{D73200F4-0F71-48C8-B989-84DB6C84CBE4}" srcOrd="2" destOrd="0" presId="urn:microsoft.com/office/officeart/2008/layout/LinedList"/>
    <dgm:cxn modelId="{B2DD4D08-810B-4C7E-8DBD-6BFD9C4E704B}" type="presParOf" srcId="{5517832E-1580-4B0A-A2A4-8F398AA29F4B}" destId="{159DE6E9-4D02-4C0D-937B-418C580C6FA4}" srcOrd="2" destOrd="0" presId="urn:microsoft.com/office/officeart/2008/layout/LinedList"/>
    <dgm:cxn modelId="{3DEC8733-BD6E-4111-BBF6-A59B1005582A}" type="presParOf" srcId="{5517832E-1580-4B0A-A2A4-8F398AA29F4B}" destId="{8763C265-1DF3-49CA-B054-E4F87F7EAEDC}" srcOrd="3" destOrd="0" presId="urn:microsoft.com/office/officeart/2008/layout/LinedList"/>
    <dgm:cxn modelId="{A80F44F4-B95E-4382-BF7F-767E93AC1005}" type="presParOf" srcId="{33974AD7-69F6-4785-8C86-F2EC4177AE50}" destId="{3C5D2623-5D67-440A-9959-26FCAF81B430}" srcOrd="12" destOrd="0" presId="urn:microsoft.com/office/officeart/2008/layout/LinedList"/>
    <dgm:cxn modelId="{9BD55E5B-8AFC-47B8-A6A4-04499C9E63CF}" type="presParOf" srcId="{33974AD7-69F6-4785-8C86-F2EC4177AE50}" destId="{F270D3E4-19DD-4CA6-A224-49DD317FEEBE}" srcOrd="13" destOrd="0" presId="urn:microsoft.com/office/officeart/2008/layout/LinedList"/>
    <dgm:cxn modelId="{9526DA75-46B1-4B8B-9C87-51A5EE476D50}" type="presParOf" srcId="{F270D3E4-19DD-4CA6-A224-49DD317FEEBE}" destId="{2F54B03D-CBA9-4E75-8AFD-1E75167D60AB}" srcOrd="0" destOrd="0" presId="urn:microsoft.com/office/officeart/2008/layout/LinedList"/>
    <dgm:cxn modelId="{69A16664-2519-4CC6-B2D6-FF2E56CFF4B7}" type="presParOf" srcId="{F270D3E4-19DD-4CA6-A224-49DD317FEEBE}" destId="{363D73EF-2947-469D-BCD4-4C0960C9877A}" srcOrd="1" destOrd="0" presId="urn:microsoft.com/office/officeart/2008/layout/LinedList"/>
    <dgm:cxn modelId="{BFB17690-5876-4508-9391-DAC432EB5FB8}" type="presParOf" srcId="{363D73EF-2947-469D-BCD4-4C0960C9877A}" destId="{47757397-96F4-4103-B973-CE3F3F1A6C05}" srcOrd="0" destOrd="0" presId="urn:microsoft.com/office/officeart/2008/layout/LinedList"/>
    <dgm:cxn modelId="{10200D27-9CB9-4A96-9F4C-B2CF14AF798E}" type="presParOf" srcId="{363D73EF-2947-469D-BCD4-4C0960C9877A}" destId="{15A73494-63E7-498D-BF1B-E1FFDEAF0804}" srcOrd="1" destOrd="0" presId="urn:microsoft.com/office/officeart/2008/layout/LinedList"/>
    <dgm:cxn modelId="{892828B7-A5FF-4550-AF89-E10A86139929}" type="presParOf" srcId="{15A73494-63E7-498D-BF1B-E1FFDEAF0804}" destId="{BBC60CE3-7F42-462C-9B93-6E220DB3A640}" srcOrd="0" destOrd="0" presId="urn:microsoft.com/office/officeart/2008/layout/LinedList"/>
    <dgm:cxn modelId="{4EAF22BA-3FB6-416F-8243-AFCCEFEB4449}" type="presParOf" srcId="{15A73494-63E7-498D-BF1B-E1FFDEAF0804}" destId="{546740F9-5C98-4F07-891B-6F99278211FC}" srcOrd="1" destOrd="0" presId="urn:microsoft.com/office/officeart/2008/layout/LinedList"/>
    <dgm:cxn modelId="{0F488659-6C30-4942-9097-E1B4257BB69A}" type="presParOf" srcId="{15A73494-63E7-498D-BF1B-E1FFDEAF0804}" destId="{3F5D3749-5C2C-4AD1-A215-BA41D7F76413}" srcOrd="2" destOrd="0" presId="urn:microsoft.com/office/officeart/2008/layout/LinedList"/>
    <dgm:cxn modelId="{F83C88F3-534B-4A7A-8B72-6B1DBADB5928}" type="presParOf" srcId="{363D73EF-2947-469D-BCD4-4C0960C9877A}" destId="{043437AE-94D7-410D-AFDE-A17F9CA500F5}" srcOrd="2" destOrd="0" presId="urn:microsoft.com/office/officeart/2008/layout/LinedList"/>
    <dgm:cxn modelId="{D2A3FC20-E8A8-4AB5-A5EA-DB6DA54FCC2B}" type="presParOf" srcId="{363D73EF-2947-469D-BCD4-4C0960C9877A}" destId="{AF64AB7E-C851-4BF6-B584-C0E87C71C365}" srcOrd="3" destOrd="0" presId="urn:microsoft.com/office/officeart/2008/layout/LinedList"/>
    <dgm:cxn modelId="{A8F940F6-1A69-4CE8-B14F-A489AF432F90}" type="presParOf" srcId="{33974AD7-69F6-4785-8C86-F2EC4177AE50}" destId="{45625FBA-134E-4C91-B419-1AE6380DEF1F}" srcOrd="14" destOrd="0" presId="urn:microsoft.com/office/officeart/2008/layout/LinedList"/>
    <dgm:cxn modelId="{0ED636B0-8626-43F9-A950-92F1563C219C}" type="presParOf" srcId="{33974AD7-69F6-4785-8C86-F2EC4177AE50}" destId="{C0FD0433-D719-443E-B636-B5B215F65E25}" srcOrd="15" destOrd="0" presId="urn:microsoft.com/office/officeart/2008/layout/LinedList"/>
    <dgm:cxn modelId="{D141B560-5671-46CB-ACD7-DDBB7A270135}" type="presParOf" srcId="{C0FD0433-D719-443E-B636-B5B215F65E25}" destId="{295F63D4-57FF-4EBE-9874-6395CFFEC05E}" srcOrd="0" destOrd="0" presId="urn:microsoft.com/office/officeart/2008/layout/LinedList"/>
    <dgm:cxn modelId="{5677D84C-F156-4417-8665-C88576DB844B}" type="presParOf" srcId="{C0FD0433-D719-443E-B636-B5B215F65E25}" destId="{18A06C78-6A4B-4DA8-BF42-F523B8179FD8}" srcOrd="1" destOrd="0" presId="urn:microsoft.com/office/officeart/2008/layout/LinedList"/>
    <dgm:cxn modelId="{00A02722-6D52-4B6F-A501-E5C11116CBB8}" type="presParOf" srcId="{18A06C78-6A4B-4DA8-BF42-F523B8179FD8}" destId="{7A2592B3-4C09-4228-8202-F1A8C8896832}" srcOrd="0" destOrd="0" presId="urn:microsoft.com/office/officeart/2008/layout/LinedList"/>
    <dgm:cxn modelId="{AA9326D0-22D3-4068-B5A5-1169088CD84F}" type="presParOf" srcId="{18A06C78-6A4B-4DA8-BF42-F523B8179FD8}" destId="{D2B46604-9B8D-4922-B39F-A5721EA40EE9}" srcOrd="1" destOrd="0" presId="urn:microsoft.com/office/officeart/2008/layout/LinedList"/>
    <dgm:cxn modelId="{05132DC8-14BC-440A-B7D7-09EEE14BCC78}" type="presParOf" srcId="{D2B46604-9B8D-4922-B39F-A5721EA40EE9}" destId="{D25FA058-515E-403C-B8EB-954E20E8632A}" srcOrd="0" destOrd="0" presId="urn:microsoft.com/office/officeart/2008/layout/LinedList"/>
    <dgm:cxn modelId="{A6A2891E-3328-494E-AB72-81AD97D274F8}" type="presParOf" srcId="{D2B46604-9B8D-4922-B39F-A5721EA40EE9}" destId="{06345260-73EA-4F59-99E0-8640224F0ECB}" srcOrd="1" destOrd="0" presId="urn:microsoft.com/office/officeart/2008/layout/LinedList"/>
    <dgm:cxn modelId="{D24D30ED-9656-422D-95E7-D95A258A40CD}" type="presParOf" srcId="{D2B46604-9B8D-4922-B39F-A5721EA40EE9}" destId="{772BA487-F072-4FCB-AC58-797A61971E49}" srcOrd="2" destOrd="0" presId="urn:microsoft.com/office/officeart/2008/layout/LinedList"/>
    <dgm:cxn modelId="{0A2C33E5-6A00-43BA-981C-689DBE636ADE}" type="presParOf" srcId="{18A06C78-6A4B-4DA8-BF42-F523B8179FD8}" destId="{12E7C516-820D-4F55-BBA2-C2867319240C}" srcOrd="2" destOrd="0" presId="urn:microsoft.com/office/officeart/2008/layout/LinedList"/>
    <dgm:cxn modelId="{EA7E927D-49E4-4BF9-ACAA-D3BC8C39A985}" type="presParOf" srcId="{18A06C78-6A4B-4DA8-BF42-F523B8179FD8}" destId="{AB48ABF8-576F-4783-B6B6-5C1A53789B1B}" srcOrd="3" destOrd="0" presId="urn:microsoft.com/office/officeart/2008/layout/LinedList"/>
    <dgm:cxn modelId="{EF6834F0-62F4-4F35-BF7C-8F024327D2B0}" type="presParOf" srcId="{33974AD7-69F6-4785-8C86-F2EC4177AE50}" destId="{6201691A-9470-4616-854B-D370E937016D}" srcOrd="16" destOrd="0" presId="urn:microsoft.com/office/officeart/2008/layout/LinedList"/>
    <dgm:cxn modelId="{6137E002-0212-4A16-96D3-1677301F4A88}" type="presParOf" srcId="{33974AD7-69F6-4785-8C86-F2EC4177AE50}" destId="{86D2D6F1-107B-42D3-B75E-E91137E7FDE2}" srcOrd="17" destOrd="0" presId="urn:microsoft.com/office/officeart/2008/layout/LinedList"/>
    <dgm:cxn modelId="{BE5EBB44-90E1-488D-8F9B-3A4BB31A45F9}" type="presParOf" srcId="{86D2D6F1-107B-42D3-B75E-E91137E7FDE2}" destId="{6358BFD8-5693-467D-A3FA-3947FC305C0A}" srcOrd="0" destOrd="0" presId="urn:microsoft.com/office/officeart/2008/layout/LinedList"/>
    <dgm:cxn modelId="{01B01EB3-4CD8-4DAF-AA71-F2E708F47D88}" type="presParOf" srcId="{86D2D6F1-107B-42D3-B75E-E91137E7FDE2}" destId="{95AC0CC9-C8B9-40F4-87D7-D1C929CB1DEC}" srcOrd="1" destOrd="0" presId="urn:microsoft.com/office/officeart/2008/layout/LinedList"/>
    <dgm:cxn modelId="{81A681DB-9548-4DCC-AB2D-56DB5FC6B07B}" type="presParOf" srcId="{95AC0CC9-C8B9-40F4-87D7-D1C929CB1DEC}" destId="{C0639D07-2176-4B3C-8281-7A9C4DA00FD0}" srcOrd="0" destOrd="0" presId="urn:microsoft.com/office/officeart/2008/layout/LinedList"/>
    <dgm:cxn modelId="{14173DDE-B660-45E9-A864-72D0409A8753}" type="presParOf" srcId="{95AC0CC9-C8B9-40F4-87D7-D1C929CB1DEC}" destId="{89930030-A8BF-454B-A121-E3023E91CE8C}" srcOrd="1" destOrd="0" presId="urn:microsoft.com/office/officeart/2008/layout/LinedList"/>
    <dgm:cxn modelId="{9CE1BA24-C96D-4A7F-9FE0-0558CCDBBE99}" type="presParOf" srcId="{89930030-A8BF-454B-A121-E3023E91CE8C}" destId="{A0383B75-0C25-401A-8C35-946AEB953292}" srcOrd="0" destOrd="0" presId="urn:microsoft.com/office/officeart/2008/layout/LinedList"/>
    <dgm:cxn modelId="{49500025-559E-4EBC-92E7-218D49D05C11}" type="presParOf" srcId="{89930030-A8BF-454B-A121-E3023E91CE8C}" destId="{8E96192E-5C48-4468-B669-DA43941F4322}" srcOrd="1" destOrd="0" presId="urn:microsoft.com/office/officeart/2008/layout/LinedList"/>
    <dgm:cxn modelId="{81D4A393-E201-4373-9F8E-D24AB7143B73}" type="presParOf" srcId="{89930030-A8BF-454B-A121-E3023E91CE8C}" destId="{FE18655B-8749-4452-939F-9F242A41E3AE}" srcOrd="2" destOrd="0" presId="urn:microsoft.com/office/officeart/2008/layout/LinedList"/>
    <dgm:cxn modelId="{1E0D4AF4-C880-484D-9B5B-BEFD3B800104}" type="presParOf" srcId="{95AC0CC9-C8B9-40F4-87D7-D1C929CB1DEC}" destId="{534701A7-7983-42D6-91DC-1B27E585FDEB}" srcOrd="2" destOrd="0" presId="urn:microsoft.com/office/officeart/2008/layout/LinedList"/>
    <dgm:cxn modelId="{2FC7A04B-9F38-430B-86D8-F30E8880DC87}" type="presParOf" srcId="{95AC0CC9-C8B9-40F4-87D7-D1C929CB1DEC}" destId="{053FFCAE-24E4-4E3B-9CD4-9639321DEDA6}" srcOrd="3" destOrd="0" presId="urn:microsoft.com/office/officeart/2008/layout/LinedList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CB1AE42-992C-407D-9D86-660EBD059594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B44D818-B829-422C-9DE6-31098D129E2B}">
      <dgm:prSet phldrT="[Text]"/>
      <dgm:spPr/>
      <dgm:t>
        <a:bodyPr/>
        <a:lstStyle/>
        <a:p>
          <a:r>
            <a:rPr lang="en-US" dirty="0"/>
            <a:t>Problem Awareness</a:t>
          </a:r>
        </a:p>
      </dgm:t>
    </dgm:pt>
    <dgm:pt modelId="{13E401AA-C97D-477A-BF3C-BD18AAC7914E}" type="parTrans" cxnId="{8C5FA7CA-2783-444E-BFD0-C353B5165CB2}">
      <dgm:prSet/>
      <dgm:spPr/>
      <dgm:t>
        <a:bodyPr/>
        <a:lstStyle/>
        <a:p>
          <a:endParaRPr lang="en-US"/>
        </a:p>
      </dgm:t>
    </dgm:pt>
    <dgm:pt modelId="{542E8834-5514-4311-9691-CF29E50D314B}" type="sibTrans" cxnId="{8C5FA7CA-2783-444E-BFD0-C353B5165CB2}">
      <dgm:prSet/>
      <dgm:spPr/>
      <dgm:t>
        <a:bodyPr/>
        <a:lstStyle/>
        <a:p>
          <a:endParaRPr lang="en-US"/>
        </a:p>
      </dgm:t>
    </dgm:pt>
    <dgm:pt modelId="{795E0552-5F60-40FA-B0F3-F9679CB05AA6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This REALLY bugs me.</a:t>
          </a:r>
        </a:p>
      </dgm:t>
    </dgm:pt>
    <dgm:pt modelId="{E93867EB-25DA-4E6E-8479-523E201A3F23}" type="parTrans" cxnId="{92066822-A313-4527-BB1B-D703F5231766}">
      <dgm:prSet/>
      <dgm:spPr/>
      <dgm:t>
        <a:bodyPr/>
        <a:lstStyle/>
        <a:p>
          <a:endParaRPr lang="en-US"/>
        </a:p>
      </dgm:t>
    </dgm:pt>
    <dgm:pt modelId="{D874A31B-7722-4C8E-ABB9-D9B837AE0BC5}" type="sibTrans" cxnId="{92066822-A313-4527-BB1B-D703F5231766}">
      <dgm:prSet/>
      <dgm:spPr/>
      <dgm:t>
        <a:bodyPr/>
        <a:lstStyle/>
        <a:p>
          <a:endParaRPr lang="en-US"/>
        </a:p>
      </dgm:t>
    </dgm:pt>
    <dgm:pt modelId="{CDC6C2A1-2D79-4EBB-B555-41139F9AB2CA}">
      <dgm:prSet phldrT="[Text]"/>
      <dgm:spPr/>
      <dgm:t>
        <a:bodyPr/>
        <a:lstStyle/>
        <a:p>
          <a:r>
            <a:rPr lang="en-US"/>
            <a:t>Opportunity Recognition</a:t>
          </a:r>
          <a:endParaRPr lang="en-US" dirty="0"/>
        </a:p>
      </dgm:t>
    </dgm:pt>
    <dgm:pt modelId="{C4D6F131-4C5F-4BFC-902B-D1504A428DE6}" type="parTrans" cxnId="{E8335233-D853-4CBB-BE10-95A158BB6CF1}">
      <dgm:prSet/>
      <dgm:spPr/>
      <dgm:t>
        <a:bodyPr/>
        <a:lstStyle/>
        <a:p>
          <a:endParaRPr lang="en-US"/>
        </a:p>
      </dgm:t>
    </dgm:pt>
    <dgm:pt modelId="{1F26F0D5-2E2D-4EC1-827E-378B53CB11A9}" type="sibTrans" cxnId="{E8335233-D853-4CBB-BE10-95A158BB6CF1}">
      <dgm:prSet/>
      <dgm:spPr/>
      <dgm:t>
        <a:bodyPr/>
        <a:lstStyle/>
        <a:p>
          <a:endParaRPr lang="en-US"/>
        </a:p>
      </dgm:t>
    </dgm:pt>
    <dgm:pt modelId="{0F2CC60E-D69C-42D0-BF67-4E2D9C1A1FE1}">
      <dgm:prSet phldrT="[Text]"/>
      <dgm:spPr/>
      <dgm:t>
        <a:bodyPr/>
        <a:lstStyle/>
        <a:p>
          <a:r>
            <a:rPr lang="en-US" dirty="0"/>
            <a:t>Customer-Problem Fit</a:t>
          </a:r>
        </a:p>
      </dgm:t>
    </dgm:pt>
    <dgm:pt modelId="{DF450AA0-68E7-4651-8C32-A48B55D32746}" type="parTrans" cxnId="{E796E5FD-8FDD-4687-A566-BFFC5CFDDBBF}">
      <dgm:prSet/>
      <dgm:spPr/>
      <dgm:t>
        <a:bodyPr/>
        <a:lstStyle/>
        <a:p>
          <a:endParaRPr lang="en-US"/>
        </a:p>
      </dgm:t>
    </dgm:pt>
    <dgm:pt modelId="{1679590C-6F2D-46B0-BA2D-7AB81BD311B9}" type="sibTrans" cxnId="{E796E5FD-8FDD-4687-A566-BFFC5CFDDBBF}">
      <dgm:prSet/>
      <dgm:spPr/>
      <dgm:t>
        <a:bodyPr/>
        <a:lstStyle/>
        <a:p>
          <a:endParaRPr lang="en-US"/>
        </a:p>
      </dgm:t>
    </dgm:pt>
    <dgm:pt modelId="{49DB94F5-D1EC-45AC-824C-74DA469A4585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I’ve verified who else is bugged by this.</a:t>
          </a:r>
        </a:p>
      </dgm:t>
    </dgm:pt>
    <dgm:pt modelId="{01214040-A1B2-429A-9100-8A8ECEDABE3A}" type="parTrans" cxnId="{828CA593-81A6-4D75-BEF5-862B8D2C3629}">
      <dgm:prSet/>
      <dgm:spPr/>
      <dgm:t>
        <a:bodyPr/>
        <a:lstStyle/>
        <a:p>
          <a:endParaRPr lang="en-US"/>
        </a:p>
      </dgm:t>
    </dgm:pt>
    <dgm:pt modelId="{9F598337-4D6A-434A-A352-85295E1502C7}" type="sibTrans" cxnId="{828CA593-81A6-4D75-BEF5-862B8D2C3629}">
      <dgm:prSet/>
      <dgm:spPr/>
      <dgm:t>
        <a:bodyPr/>
        <a:lstStyle/>
        <a:p>
          <a:endParaRPr lang="en-US"/>
        </a:p>
      </dgm:t>
    </dgm:pt>
    <dgm:pt modelId="{06697F99-74B0-485A-AC49-D0BDD314D6F0}">
      <dgm:prSet phldrT="[Text]"/>
      <dgm:spPr/>
      <dgm:t>
        <a:bodyPr/>
        <a:lstStyle/>
        <a:p>
          <a:r>
            <a:rPr lang="en-US" dirty="0"/>
            <a:t>Problem-Solution Fit</a:t>
          </a:r>
        </a:p>
      </dgm:t>
    </dgm:pt>
    <dgm:pt modelId="{BF635730-BE6B-46D4-952F-3083C994933F}" type="parTrans" cxnId="{B276D405-E32A-4AED-8F93-11C761C673FA}">
      <dgm:prSet/>
      <dgm:spPr/>
      <dgm:t>
        <a:bodyPr/>
        <a:lstStyle/>
        <a:p>
          <a:endParaRPr lang="en-US"/>
        </a:p>
      </dgm:t>
    </dgm:pt>
    <dgm:pt modelId="{45D407F9-7CDC-4590-94D1-280F215642F2}" type="sibTrans" cxnId="{B276D405-E32A-4AED-8F93-11C761C673FA}">
      <dgm:prSet/>
      <dgm:spPr/>
      <dgm:t>
        <a:bodyPr/>
        <a:lstStyle/>
        <a:p>
          <a:endParaRPr lang="en-US"/>
        </a:p>
      </dgm:t>
    </dgm:pt>
    <dgm:pt modelId="{23EE38E1-B65F-43E6-A6E5-860819DD6567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Customer-Solution Fit</a:t>
          </a:r>
        </a:p>
      </dgm:t>
    </dgm:pt>
    <dgm:pt modelId="{CA9460A9-17DD-43CA-AED1-957060577216}" type="parTrans" cxnId="{21CDDFF0-A771-4240-B7FE-49A881A84321}">
      <dgm:prSet/>
      <dgm:spPr/>
      <dgm:t>
        <a:bodyPr/>
        <a:lstStyle/>
        <a:p>
          <a:endParaRPr lang="en-US"/>
        </a:p>
      </dgm:t>
    </dgm:pt>
    <dgm:pt modelId="{68CDF50D-7A36-49B5-B8D8-AE75EFA76204}" type="sibTrans" cxnId="{21CDDFF0-A771-4240-B7FE-49A881A84321}">
      <dgm:prSet/>
      <dgm:spPr/>
      <dgm:t>
        <a:bodyPr/>
        <a:lstStyle/>
        <a:p>
          <a:endParaRPr lang="en-US"/>
        </a:p>
      </dgm:t>
    </dgm:pt>
    <dgm:pt modelId="{BFA45DDA-1F0C-4D49-A57A-998314EF646F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solution works for my customer segment.</a:t>
          </a:r>
        </a:p>
      </dgm:t>
    </dgm:pt>
    <dgm:pt modelId="{00C18658-8E79-4A7E-ACFD-45D9C05C92FE}" type="parTrans" cxnId="{FBA26172-B69E-4DBD-B831-BED33806B628}">
      <dgm:prSet/>
      <dgm:spPr/>
      <dgm:t>
        <a:bodyPr/>
        <a:lstStyle/>
        <a:p>
          <a:endParaRPr lang="en-US"/>
        </a:p>
      </dgm:t>
    </dgm:pt>
    <dgm:pt modelId="{ED87CB30-F218-46C7-AA98-12DFA2C2577B}" type="sibTrans" cxnId="{FBA26172-B69E-4DBD-B831-BED33806B628}">
      <dgm:prSet/>
      <dgm:spPr/>
      <dgm:t>
        <a:bodyPr/>
        <a:lstStyle/>
        <a:p>
          <a:endParaRPr lang="en-US"/>
        </a:p>
      </dgm:t>
    </dgm:pt>
    <dgm:pt modelId="{5F8A20F6-9AD8-4E85-BF83-E98D4B1D9A5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Product-Market Fit</a:t>
          </a:r>
        </a:p>
      </dgm:t>
    </dgm:pt>
    <dgm:pt modelId="{81AE9FD8-FC9A-4EA9-946E-65E6E1918885}" type="parTrans" cxnId="{EA678C16-DC51-4A5E-BE0C-4A5D597EDD4F}">
      <dgm:prSet/>
      <dgm:spPr/>
      <dgm:t>
        <a:bodyPr/>
        <a:lstStyle/>
        <a:p>
          <a:endParaRPr lang="en-US"/>
        </a:p>
      </dgm:t>
    </dgm:pt>
    <dgm:pt modelId="{A25ABCC9-FE79-4EE7-9F38-A27782A8BD38}" type="sibTrans" cxnId="{EA678C16-DC51-4A5E-BE0C-4A5D597EDD4F}">
      <dgm:prSet/>
      <dgm:spPr/>
      <dgm:t>
        <a:bodyPr/>
        <a:lstStyle/>
        <a:p>
          <a:endParaRPr lang="en-US"/>
        </a:p>
      </dgm:t>
    </dgm:pt>
    <dgm:pt modelId="{4576AC54-FD27-400A-A982-727491C8481C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If it bugs me, it may bug others too.</a:t>
          </a:r>
        </a:p>
      </dgm:t>
    </dgm:pt>
    <dgm:pt modelId="{DF6A043D-443C-45DF-8E31-E6819C849CE2}" type="parTrans" cxnId="{BD41D101-5897-4570-BEBB-74BD296B4D97}">
      <dgm:prSet/>
      <dgm:spPr/>
      <dgm:t>
        <a:bodyPr/>
        <a:lstStyle/>
        <a:p>
          <a:endParaRPr lang="en-US"/>
        </a:p>
      </dgm:t>
    </dgm:pt>
    <dgm:pt modelId="{B7639D18-2CB7-4042-A3C1-EA6F122D709A}" type="sibTrans" cxnId="{BD41D101-5897-4570-BEBB-74BD296B4D97}">
      <dgm:prSet/>
      <dgm:spPr/>
      <dgm:t>
        <a:bodyPr/>
        <a:lstStyle/>
        <a:p>
          <a:endParaRPr lang="en-US"/>
        </a:p>
      </dgm:t>
    </dgm:pt>
    <dgm:pt modelId="{8DFA814A-2509-4AC5-9C8B-2ACC4D3ED6B0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 have a meaningful solution to squash the bug.</a:t>
          </a:r>
        </a:p>
      </dgm:t>
    </dgm:pt>
    <dgm:pt modelId="{56756A4F-79EC-4732-8A3F-B54C0C57190F}" type="parTrans" cxnId="{23774C80-0B21-4069-A09B-A20EBB3A86EB}">
      <dgm:prSet/>
      <dgm:spPr/>
      <dgm:t>
        <a:bodyPr/>
        <a:lstStyle/>
        <a:p>
          <a:endParaRPr lang="en-US"/>
        </a:p>
      </dgm:t>
    </dgm:pt>
    <dgm:pt modelId="{BCF9B7E9-FF51-4B29-B24D-E77F712E6A11}" type="sibTrans" cxnId="{23774C80-0B21-4069-A09B-A20EBB3A86EB}">
      <dgm:prSet/>
      <dgm:spPr/>
      <dgm:t>
        <a:bodyPr/>
        <a:lstStyle/>
        <a:p>
          <a:endParaRPr lang="en-US"/>
        </a:p>
      </dgm:t>
    </dgm:pt>
    <dgm:pt modelId="{C8126399-4BDF-48AB-A339-B3FDC7F2B60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solution will compete within the market.</a:t>
          </a:r>
        </a:p>
      </dgm:t>
    </dgm:pt>
    <dgm:pt modelId="{612C1F22-D82A-4919-A9E1-5411D66C594D}" type="parTrans" cxnId="{0348FA49-C2AE-487D-B0B2-2B48153F8285}">
      <dgm:prSet/>
      <dgm:spPr/>
      <dgm:t>
        <a:bodyPr/>
        <a:lstStyle/>
        <a:p>
          <a:endParaRPr lang="en-US"/>
        </a:p>
      </dgm:t>
    </dgm:pt>
    <dgm:pt modelId="{9EAAD88C-D730-438B-A7AA-A24AF523511C}" type="sibTrans" cxnId="{0348FA49-C2AE-487D-B0B2-2B48153F8285}">
      <dgm:prSet/>
      <dgm:spPr/>
      <dgm:t>
        <a:bodyPr/>
        <a:lstStyle/>
        <a:p>
          <a:endParaRPr lang="en-US"/>
        </a:p>
      </dgm:t>
    </dgm:pt>
    <dgm:pt modelId="{7AA9F25D-DB58-4BCA-89EF-9A3DEB5566FC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Product-Channel Fit</a:t>
          </a:r>
        </a:p>
      </dgm:t>
    </dgm:pt>
    <dgm:pt modelId="{9F51484A-11DD-4D89-8F10-4AC13738A793}" type="parTrans" cxnId="{2036A8A2-D9C9-4B0A-9A01-82BB6BB6E7DC}">
      <dgm:prSet/>
      <dgm:spPr/>
      <dgm:t>
        <a:bodyPr/>
        <a:lstStyle/>
        <a:p>
          <a:endParaRPr lang="en-US"/>
        </a:p>
      </dgm:t>
    </dgm:pt>
    <dgm:pt modelId="{7D89FC8D-FC57-48E5-B81D-61C87B9AD25C}" type="sibTrans" cxnId="{2036A8A2-D9C9-4B0A-9A01-82BB6BB6E7DC}">
      <dgm:prSet/>
      <dgm:spPr/>
      <dgm:t>
        <a:bodyPr/>
        <a:lstStyle/>
        <a:p>
          <a:endParaRPr lang="en-US"/>
        </a:p>
      </dgm:t>
    </dgm:pt>
    <dgm:pt modelId="{182DE6EC-A459-45EC-96A7-3B6E71916484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I know how to get my solution to the market.</a:t>
          </a:r>
        </a:p>
      </dgm:t>
    </dgm:pt>
    <dgm:pt modelId="{4C13D56B-71DD-4F3A-90DA-C24660581212}" type="parTrans" cxnId="{9BECDA67-8BC5-4A29-A38E-4ED82CBE39AF}">
      <dgm:prSet/>
      <dgm:spPr/>
      <dgm:t>
        <a:bodyPr/>
        <a:lstStyle/>
        <a:p>
          <a:endParaRPr lang="en-US"/>
        </a:p>
      </dgm:t>
    </dgm:pt>
    <dgm:pt modelId="{6FF8F312-A325-46AE-BD08-51047B086FBC}" type="sibTrans" cxnId="{9BECDA67-8BC5-4A29-A38E-4ED82CBE39AF}">
      <dgm:prSet/>
      <dgm:spPr/>
      <dgm:t>
        <a:bodyPr/>
        <a:lstStyle/>
        <a:p>
          <a:endParaRPr lang="en-US"/>
        </a:p>
      </dgm:t>
    </dgm:pt>
    <dgm:pt modelId="{3AE51407-AAEF-4A9F-BEA4-29A858E93C1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Business Model Fit</a:t>
          </a:r>
        </a:p>
      </dgm:t>
    </dgm:pt>
    <dgm:pt modelId="{44B00687-C2B5-47AD-8716-FDFE904995AE}" type="parTrans" cxnId="{A3290622-13A7-4ADB-85B4-18C05815973F}">
      <dgm:prSet/>
      <dgm:spPr/>
      <dgm:t>
        <a:bodyPr/>
        <a:lstStyle/>
        <a:p>
          <a:endParaRPr lang="en-US"/>
        </a:p>
      </dgm:t>
    </dgm:pt>
    <dgm:pt modelId="{786ED45A-6102-46AB-BB99-98418F0696D6}" type="sibTrans" cxnId="{A3290622-13A7-4ADB-85B4-18C05815973F}">
      <dgm:prSet/>
      <dgm:spPr/>
      <dgm:t>
        <a:bodyPr/>
        <a:lstStyle/>
        <a:p>
          <a:endParaRPr lang="en-US"/>
        </a:p>
      </dgm:t>
    </dgm:pt>
    <dgm:pt modelId="{6C115656-F4C7-4026-B3CE-70B638660D0D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business could actually work. </a:t>
          </a:r>
        </a:p>
      </dgm:t>
    </dgm:pt>
    <dgm:pt modelId="{B3DC6CA9-BA83-4873-85F9-A739260B7547}" type="parTrans" cxnId="{6DA1B7FD-BB5E-457F-824A-D35D9D0A4592}">
      <dgm:prSet/>
      <dgm:spPr/>
      <dgm:t>
        <a:bodyPr/>
        <a:lstStyle/>
        <a:p>
          <a:endParaRPr lang="en-US"/>
        </a:p>
      </dgm:t>
    </dgm:pt>
    <dgm:pt modelId="{D5F22228-4A66-4E5F-8D95-90B0C0D31DFF}" type="sibTrans" cxnId="{6DA1B7FD-BB5E-457F-824A-D35D9D0A4592}">
      <dgm:prSet/>
      <dgm:spPr/>
      <dgm:t>
        <a:bodyPr/>
        <a:lstStyle/>
        <a:p>
          <a:endParaRPr lang="en-US"/>
        </a:p>
      </dgm:t>
    </dgm:pt>
    <dgm:pt modelId="{9211323C-B00B-4379-9A33-F55F74CD773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Idea Generation</a:t>
          </a:r>
        </a:p>
      </dgm:t>
    </dgm:pt>
    <dgm:pt modelId="{11C98309-69E8-4E05-B616-A67B350CE4DD}" type="parTrans" cxnId="{8FC13E90-7D6B-47A1-A00E-C89BB48A5C65}">
      <dgm:prSet/>
      <dgm:spPr/>
      <dgm:t>
        <a:bodyPr/>
        <a:lstStyle/>
        <a:p>
          <a:endParaRPr lang="en-US"/>
        </a:p>
      </dgm:t>
    </dgm:pt>
    <dgm:pt modelId="{0B322547-5587-4074-877A-B95431965142}" type="sibTrans" cxnId="{8FC13E90-7D6B-47A1-A00E-C89BB48A5C65}">
      <dgm:prSet/>
      <dgm:spPr/>
      <dgm:t>
        <a:bodyPr/>
        <a:lstStyle/>
        <a:p>
          <a:endParaRPr lang="en-US"/>
        </a:p>
      </dgm:t>
    </dgm:pt>
    <dgm:pt modelId="{CB908F43-495C-413C-86E2-64F284FC4441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 think I know how to solve this problem.</a:t>
          </a:r>
        </a:p>
      </dgm:t>
    </dgm:pt>
    <dgm:pt modelId="{8A788AD4-ED83-4456-A227-90846DED5D3E}" type="parTrans" cxnId="{3DA8F96F-6DAC-4F3F-82BD-16B25BEF6213}">
      <dgm:prSet/>
      <dgm:spPr/>
      <dgm:t>
        <a:bodyPr/>
        <a:lstStyle/>
        <a:p>
          <a:endParaRPr lang="en-US"/>
        </a:p>
      </dgm:t>
    </dgm:pt>
    <dgm:pt modelId="{7881580C-2DB7-41F0-8D4A-1678129D5712}" type="sibTrans" cxnId="{3DA8F96F-6DAC-4F3F-82BD-16B25BEF6213}">
      <dgm:prSet/>
      <dgm:spPr/>
      <dgm:t>
        <a:bodyPr/>
        <a:lstStyle/>
        <a:p>
          <a:endParaRPr lang="en-US"/>
        </a:p>
      </dgm:t>
    </dgm:pt>
    <dgm:pt modelId="{33974AD7-69F6-4785-8C86-F2EC4177AE50}" type="pres">
      <dgm:prSet presAssocID="{CCB1AE42-992C-407D-9D86-660EBD059594}" presName="vert0" presStyleCnt="0">
        <dgm:presLayoutVars>
          <dgm:dir/>
          <dgm:animOne val="branch"/>
          <dgm:animLvl val="lvl"/>
        </dgm:presLayoutVars>
      </dgm:prSet>
      <dgm:spPr/>
    </dgm:pt>
    <dgm:pt modelId="{E1E612C0-3E07-40E6-A809-B8101677CC57}" type="pres">
      <dgm:prSet presAssocID="{7B44D818-B829-422C-9DE6-31098D129E2B}" presName="thickLine" presStyleLbl="alignNode1" presStyleIdx="0" presStyleCnt="9"/>
      <dgm:spPr/>
    </dgm:pt>
    <dgm:pt modelId="{8C749DBC-09BE-41DC-9C1B-65F6C92CF652}" type="pres">
      <dgm:prSet presAssocID="{7B44D818-B829-422C-9DE6-31098D129E2B}" presName="horz1" presStyleCnt="0"/>
      <dgm:spPr/>
    </dgm:pt>
    <dgm:pt modelId="{038212E9-6573-4BA7-A8E5-4744DE173126}" type="pres">
      <dgm:prSet presAssocID="{7B44D818-B829-422C-9DE6-31098D129E2B}" presName="tx1" presStyleLbl="revTx" presStyleIdx="0" presStyleCnt="18"/>
      <dgm:spPr/>
    </dgm:pt>
    <dgm:pt modelId="{C55D813E-89AD-4658-96F7-BD8BC9A802CB}" type="pres">
      <dgm:prSet presAssocID="{7B44D818-B829-422C-9DE6-31098D129E2B}" presName="vert1" presStyleCnt="0"/>
      <dgm:spPr/>
    </dgm:pt>
    <dgm:pt modelId="{68F3363A-8DD2-4D9E-8153-164456B6DD3A}" type="pres">
      <dgm:prSet presAssocID="{795E0552-5F60-40FA-B0F3-F9679CB05AA6}" presName="vertSpace2a" presStyleCnt="0"/>
      <dgm:spPr/>
    </dgm:pt>
    <dgm:pt modelId="{9F6BDC8E-66C5-4938-821E-240C67EE8DAE}" type="pres">
      <dgm:prSet presAssocID="{795E0552-5F60-40FA-B0F3-F9679CB05AA6}" presName="horz2" presStyleCnt="0"/>
      <dgm:spPr/>
    </dgm:pt>
    <dgm:pt modelId="{92422181-A9B2-4998-8F6D-89920AEE1483}" type="pres">
      <dgm:prSet presAssocID="{795E0552-5F60-40FA-B0F3-F9679CB05AA6}" presName="horzSpace2" presStyleCnt="0"/>
      <dgm:spPr/>
    </dgm:pt>
    <dgm:pt modelId="{254BCA7D-72A3-447A-BCC1-68BD73139FBA}" type="pres">
      <dgm:prSet presAssocID="{795E0552-5F60-40FA-B0F3-F9679CB05AA6}" presName="tx2" presStyleLbl="revTx" presStyleIdx="1" presStyleCnt="18"/>
      <dgm:spPr/>
    </dgm:pt>
    <dgm:pt modelId="{668CF8B1-5ED8-44D5-8E8D-6AC121BCE1DF}" type="pres">
      <dgm:prSet presAssocID="{795E0552-5F60-40FA-B0F3-F9679CB05AA6}" presName="vert2" presStyleCnt="0"/>
      <dgm:spPr/>
    </dgm:pt>
    <dgm:pt modelId="{279F6921-9466-4B3C-A507-1787C8977AE1}" type="pres">
      <dgm:prSet presAssocID="{795E0552-5F60-40FA-B0F3-F9679CB05AA6}" presName="thinLine2b" presStyleLbl="callout" presStyleIdx="0" presStyleCnt="9"/>
      <dgm:spPr/>
    </dgm:pt>
    <dgm:pt modelId="{7B80FCE6-690E-41FB-828F-8A723A858359}" type="pres">
      <dgm:prSet presAssocID="{795E0552-5F60-40FA-B0F3-F9679CB05AA6}" presName="vertSpace2b" presStyleCnt="0"/>
      <dgm:spPr/>
    </dgm:pt>
    <dgm:pt modelId="{805F9F0A-7EEB-4D16-BB73-8512BC66690A}" type="pres">
      <dgm:prSet presAssocID="{9211323C-B00B-4379-9A33-F55F74CD7739}" presName="thickLine" presStyleLbl="alignNode1" presStyleIdx="1" presStyleCnt="9"/>
      <dgm:spPr/>
    </dgm:pt>
    <dgm:pt modelId="{5A0C4AE3-4D60-4539-884D-836625F02EE8}" type="pres">
      <dgm:prSet presAssocID="{9211323C-B00B-4379-9A33-F55F74CD7739}" presName="horz1" presStyleCnt="0"/>
      <dgm:spPr/>
    </dgm:pt>
    <dgm:pt modelId="{FF9FB996-EBB3-4A5B-AC47-C5AF44AEB436}" type="pres">
      <dgm:prSet presAssocID="{9211323C-B00B-4379-9A33-F55F74CD7739}" presName="tx1" presStyleLbl="revTx" presStyleIdx="2" presStyleCnt="18"/>
      <dgm:spPr/>
    </dgm:pt>
    <dgm:pt modelId="{0F8754EC-FCFD-4F79-A372-771B9AF899D6}" type="pres">
      <dgm:prSet presAssocID="{9211323C-B00B-4379-9A33-F55F74CD7739}" presName="vert1" presStyleCnt="0"/>
      <dgm:spPr/>
    </dgm:pt>
    <dgm:pt modelId="{5C0C8E89-995C-4452-9FD6-907229854C04}" type="pres">
      <dgm:prSet presAssocID="{CB908F43-495C-413C-86E2-64F284FC4441}" presName="vertSpace2a" presStyleCnt="0"/>
      <dgm:spPr/>
    </dgm:pt>
    <dgm:pt modelId="{5D6A9C73-D8AF-46FD-AFC2-07B9111BAE88}" type="pres">
      <dgm:prSet presAssocID="{CB908F43-495C-413C-86E2-64F284FC4441}" presName="horz2" presStyleCnt="0"/>
      <dgm:spPr/>
    </dgm:pt>
    <dgm:pt modelId="{2DF6CFB3-E490-4352-8AA1-AE8B66737714}" type="pres">
      <dgm:prSet presAssocID="{CB908F43-495C-413C-86E2-64F284FC4441}" presName="horzSpace2" presStyleCnt="0"/>
      <dgm:spPr/>
    </dgm:pt>
    <dgm:pt modelId="{9518D1E3-58EE-49F5-87C6-32FD683DDC1A}" type="pres">
      <dgm:prSet presAssocID="{CB908F43-495C-413C-86E2-64F284FC4441}" presName="tx2" presStyleLbl="revTx" presStyleIdx="3" presStyleCnt="18"/>
      <dgm:spPr/>
    </dgm:pt>
    <dgm:pt modelId="{DB5B153A-0535-4BAD-A007-E7A227706EA4}" type="pres">
      <dgm:prSet presAssocID="{CB908F43-495C-413C-86E2-64F284FC4441}" presName="vert2" presStyleCnt="0"/>
      <dgm:spPr/>
    </dgm:pt>
    <dgm:pt modelId="{213A9729-73D0-4D8F-9111-8531CB2BD503}" type="pres">
      <dgm:prSet presAssocID="{CB908F43-495C-413C-86E2-64F284FC4441}" presName="thinLine2b" presStyleLbl="callout" presStyleIdx="1" presStyleCnt="9"/>
      <dgm:spPr/>
    </dgm:pt>
    <dgm:pt modelId="{3686B40E-9ACF-4A4D-879A-CDC020B5B8DA}" type="pres">
      <dgm:prSet presAssocID="{CB908F43-495C-413C-86E2-64F284FC4441}" presName="vertSpace2b" presStyleCnt="0"/>
      <dgm:spPr/>
    </dgm:pt>
    <dgm:pt modelId="{226F014A-0255-4EF2-9941-98E159E57A07}" type="pres">
      <dgm:prSet presAssocID="{CDC6C2A1-2D79-4EBB-B555-41139F9AB2CA}" presName="thickLine" presStyleLbl="alignNode1" presStyleIdx="2" presStyleCnt="9"/>
      <dgm:spPr/>
    </dgm:pt>
    <dgm:pt modelId="{FB4B70B2-08E7-49E2-B957-B39C5D1C330B}" type="pres">
      <dgm:prSet presAssocID="{CDC6C2A1-2D79-4EBB-B555-41139F9AB2CA}" presName="horz1" presStyleCnt="0"/>
      <dgm:spPr/>
    </dgm:pt>
    <dgm:pt modelId="{23100D3E-0608-4314-B11E-F35BF80845DA}" type="pres">
      <dgm:prSet presAssocID="{CDC6C2A1-2D79-4EBB-B555-41139F9AB2CA}" presName="tx1" presStyleLbl="revTx" presStyleIdx="4" presStyleCnt="18"/>
      <dgm:spPr/>
    </dgm:pt>
    <dgm:pt modelId="{9F11039E-9BAA-4E0B-A17A-B7ECA01E6AB6}" type="pres">
      <dgm:prSet presAssocID="{CDC6C2A1-2D79-4EBB-B555-41139F9AB2CA}" presName="vert1" presStyleCnt="0"/>
      <dgm:spPr/>
    </dgm:pt>
    <dgm:pt modelId="{682EDF22-84F8-40B0-81BB-1804914BAEC1}" type="pres">
      <dgm:prSet presAssocID="{4576AC54-FD27-400A-A982-727491C8481C}" presName="vertSpace2a" presStyleCnt="0"/>
      <dgm:spPr/>
    </dgm:pt>
    <dgm:pt modelId="{C412007E-C2CC-41D4-825F-CF209D3A348D}" type="pres">
      <dgm:prSet presAssocID="{4576AC54-FD27-400A-A982-727491C8481C}" presName="horz2" presStyleCnt="0"/>
      <dgm:spPr/>
    </dgm:pt>
    <dgm:pt modelId="{6FA58555-BBB6-469C-9D2A-7131B9BE61F8}" type="pres">
      <dgm:prSet presAssocID="{4576AC54-FD27-400A-A982-727491C8481C}" presName="horzSpace2" presStyleCnt="0"/>
      <dgm:spPr/>
    </dgm:pt>
    <dgm:pt modelId="{1861D74F-7E72-4C9C-8C78-0506D390BF93}" type="pres">
      <dgm:prSet presAssocID="{4576AC54-FD27-400A-A982-727491C8481C}" presName="tx2" presStyleLbl="revTx" presStyleIdx="5" presStyleCnt="18"/>
      <dgm:spPr/>
    </dgm:pt>
    <dgm:pt modelId="{A18298C0-4A7E-4E84-A101-EA098135FDC3}" type="pres">
      <dgm:prSet presAssocID="{4576AC54-FD27-400A-A982-727491C8481C}" presName="vert2" presStyleCnt="0"/>
      <dgm:spPr/>
    </dgm:pt>
    <dgm:pt modelId="{35D17BE2-9BCA-4488-BBEF-4EFF8BFF0FEE}" type="pres">
      <dgm:prSet presAssocID="{4576AC54-FD27-400A-A982-727491C8481C}" presName="thinLine2b" presStyleLbl="callout" presStyleIdx="2" presStyleCnt="9"/>
      <dgm:spPr/>
    </dgm:pt>
    <dgm:pt modelId="{27C5A226-AA32-41C0-96A7-463F0DC28244}" type="pres">
      <dgm:prSet presAssocID="{4576AC54-FD27-400A-A982-727491C8481C}" presName="vertSpace2b" presStyleCnt="0"/>
      <dgm:spPr/>
    </dgm:pt>
    <dgm:pt modelId="{0F19A811-0309-4900-8E29-213637FAFCAE}" type="pres">
      <dgm:prSet presAssocID="{0F2CC60E-D69C-42D0-BF67-4E2D9C1A1FE1}" presName="thickLine" presStyleLbl="alignNode1" presStyleIdx="3" presStyleCnt="9"/>
      <dgm:spPr/>
    </dgm:pt>
    <dgm:pt modelId="{FD7E62DF-7F13-45B5-9D91-38220418EAFE}" type="pres">
      <dgm:prSet presAssocID="{0F2CC60E-D69C-42D0-BF67-4E2D9C1A1FE1}" presName="horz1" presStyleCnt="0"/>
      <dgm:spPr/>
    </dgm:pt>
    <dgm:pt modelId="{887C7A8A-AF90-455A-A3EE-E780A514C736}" type="pres">
      <dgm:prSet presAssocID="{0F2CC60E-D69C-42D0-BF67-4E2D9C1A1FE1}" presName="tx1" presStyleLbl="revTx" presStyleIdx="6" presStyleCnt="18"/>
      <dgm:spPr/>
    </dgm:pt>
    <dgm:pt modelId="{B17DA20C-1C49-41D6-B865-74CD3AEEF019}" type="pres">
      <dgm:prSet presAssocID="{0F2CC60E-D69C-42D0-BF67-4E2D9C1A1FE1}" presName="vert1" presStyleCnt="0"/>
      <dgm:spPr/>
    </dgm:pt>
    <dgm:pt modelId="{E82DD181-1DE7-45B0-82B8-28943020BE98}" type="pres">
      <dgm:prSet presAssocID="{49DB94F5-D1EC-45AC-824C-74DA469A4585}" presName="vertSpace2a" presStyleCnt="0"/>
      <dgm:spPr/>
    </dgm:pt>
    <dgm:pt modelId="{8743D428-8C81-4725-957A-55FDC0E6CBD6}" type="pres">
      <dgm:prSet presAssocID="{49DB94F5-D1EC-45AC-824C-74DA469A4585}" presName="horz2" presStyleCnt="0"/>
      <dgm:spPr/>
    </dgm:pt>
    <dgm:pt modelId="{842C2424-0CB2-4746-A795-C5022C6FAA19}" type="pres">
      <dgm:prSet presAssocID="{49DB94F5-D1EC-45AC-824C-74DA469A4585}" presName="horzSpace2" presStyleCnt="0"/>
      <dgm:spPr/>
    </dgm:pt>
    <dgm:pt modelId="{FA32C191-4D53-4DED-B986-708835C70626}" type="pres">
      <dgm:prSet presAssocID="{49DB94F5-D1EC-45AC-824C-74DA469A4585}" presName="tx2" presStyleLbl="revTx" presStyleIdx="7" presStyleCnt="18"/>
      <dgm:spPr/>
    </dgm:pt>
    <dgm:pt modelId="{D54408F6-7B71-4C9D-BBB4-295179805EF0}" type="pres">
      <dgm:prSet presAssocID="{49DB94F5-D1EC-45AC-824C-74DA469A4585}" presName="vert2" presStyleCnt="0"/>
      <dgm:spPr/>
    </dgm:pt>
    <dgm:pt modelId="{E305B2E4-C14A-4B05-A12B-9647245F5519}" type="pres">
      <dgm:prSet presAssocID="{49DB94F5-D1EC-45AC-824C-74DA469A4585}" presName="thinLine2b" presStyleLbl="callout" presStyleIdx="3" presStyleCnt="9"/>
      <dgm:spPr/>
    </dgm:pt>
    <dgm:pt modelId="{6ABFA3ED-0187-4017-A896-55053C73C124}" type="pres">
      <dgm:prSet presAssocID="{49DB94F5-D1EC-45AC-824C-74DA469A4585}" presName="vertSpace2b" presStyleCnt="0"/>
      <dgm:spPr/>
    </dgm:pt>
    <dgm:pt modelId="{C7EAA3E0-81F2-4E0B-AD59-60ACD8C2D0B3}" type="pres">
      <dgm:prSet presAssocID="{06697F99-74B0-485A-AC49-D0BDD314D6F0}" presName="thickLine" presStyleLbl="alignNode1" presStyleIdx="4" presStyleCnt="9"/>
      <dgm:spPr/>
    </dgm:pt>
    <dgm:pt modelId="{BE55C1F7-8BDF-4970-A560-EC9A9C7CC69A}" type="pres">
      <dgm:prSet presAssocID="{06697F99-74B0-485A-AC49-D0BDD314D6F0}" presName="horz1" presStyleCnt="0"/>
      <dgm:spPr/>
    </dgm:pt>
    <dgm:pt modelId="{E7D4E531-A336-444B-8804-17129361EA88}" type="pres">
      <dgm:prSet presAssocID="{06697F99-74B0-485A-AC49-D0BDD314D6F0}" presName="tx1" presStyleLbl="revTx" presStyleIdx="8" presStyleCnt="18"/>
      <dgm:spPr/>
    </dgm:pt>
    <dgm:pt modelId="{588FA750-B21B-4510-9B37-0DCC5179A6BC}" type="pres">
      <dgm:prSet presAssocID="{06697F99-74B0-485A-AC49-D0BDD314D6F0}" presName="vert1" presStyleCnt="0"/>
      <dgm:spPr/>
    </dgm:pt>
    <dgm:pt modelId="{733DE2BE-F5D3-45DF-A43E-8DD7B92AA1B2}" type="pres">
      <dgm:prSet presAssocID="{8DFA814A-2509-4AC5-9C8B-2ACC4D3ED6B0}" presName="vertSpace2a" presStyleCnt="0"/>
      <dgm:spPr/>
    </dgm:pt>
    <dgm:pt modelId="{EB245419-BA8D-48B1-A50F-7F2F7398F3E2}" type="pres">
      <dgm:prSet presAssocID="{8DFA814A-2509-4AC5-9C8B-2ACC4D3ED6B0}" presName="horz2" presStyleCnt="0"/>
      <dgm:spPr/>
    </dgm:pt>
    <dgm:pt modelId="{F8071B77-4432-437D-9E7F-F789D67D71E9}" type="pres">
      <dgm:prSet presAssocID="{8DFA814A-2509-4AC5-9C8B-2ACC4D3ED6B0}" presName="horzSpace2" presStyleCnt="0"/>
      <dgm:spPr/>
    </dgm:pt>
    <dgm:pt modelId="{6CCE61A4-236E-4765-B225-393654C21B1B}" type="pres">
      <dgm:prSet presAssocID="{8DFA814A-2509-4AC5-9C8B-2ACC4D3ED6B0}" presName="tx2" presStyleLbl="revTx" presStyleIdx="9" presStyleCnt="18"/>
      <dgm:spPr/>
    </dgm:pt>
    <dgm:pt modelId="{543CB8A3-7FBF-419E-84E0-9CFAE9679DC7}" type="pres">
      <dgm:prSet presAssocID="{8DFA814A-2509-4AC5-9C8B-2ACC4D3ED6B0}" presName="vert2" presStyleCnt="0"/>
      <dgm:spPr/>
    </dgm:pt>
    <dgm:pt modelId="{524B495F-D8A2-4260-A85F-E217CB439491}" type="pres">
      <dgm:prSet presAssocID="{8DFA814A-2509-4AC5-9C8B-2ACC4D3ED6B0}" presName="thinLine2b" presStyleLbl="callout" presStyleIdx="4" presStyleCnt="9"/>
      <dgm:spPr/>
    </dgm:pt>
    <dgm:pt modelId="{537BDC34-8452-4AEF-AC87-3873EA91AE7E}" type="pres">
      <dgm:prSet presAssocID="{8DFA814A-2509-4AC5-9C8B-2ACC4D3ED6B0}" presName="vertSpace2b" presStyleCnt="0"/>
      <dgm:spPr/>
    </dgm:pt>
    <dgm:pt modelId="{0A94583D-4E23-4321-AA52-56CF4D5CC50C}" type="pres">
      <dgm:prSet presAssocID="{23EE38E1-B65F-43E6-A6E5-860819DD6567}" presName="thickLine" presStyleLbl="alignNode1" presStyleIdx="5" presStyleCnt="9"/>
      <dgm:spPr/>
    </dgm:pt>
    <dgm:pt modelId="{36818C41-5D73-4C6A-8DA6-399F97563850}" type="pres">
      <dgm:prSet presAssocID="{23EE38E1-B65F-43E6-A6E5-860819DD6567}" presName="horz1" presStyleCnt="0"/>
      <dgm:spPr/>
    </dgm:pt>
    <dgm:pt modelId="{123B80D3-9D98-4C2F-B288-394B244CB2BE}" type="pres">
      <dgm:prSet presAssocID="{23EE38E1-B65F-43E6-A6E5-860819DD6567}" presName="tx1" presStyleLbl="revTx" presStyleIdx="10" presStyleCnt="18"/>
      <dgm:spPr/>
    </dgm:pt>
    <dgm:pt modelId="{5517832E-1580-4B0A-A2A4-8F398AA29F4B}" type="pres">
      <dgm:prSet presAssocID="{23EE38E1-B65F-43E6-A6E5-860819DD6567}" presName="vert1" presStyleCnt="0"/>
      <dgm:spPr/>
    </dgm:pt>
    <dgm:pt modelId="{799C93D8-7AC8-4909-87B2-8F5C40939F22}" type="pres">
      <dgm:prSet presAssocID="{BFA45DDA-1F0C-4D49-A57A-998314EF646F}" presName="vertSpace2a" presStyleCnt="0"/>
      <dgm:spPr/>
    </dgm:pt>
    <dgm:pt modelId="{823E4484-FE42-4DDE-A8EB-384F05D72B86}" type="pres">
      <dgm:prSet presAssocID="{BFA45DDA-1F0C-4D49-A57A-998314EF646F}" presName="horz2" presStyleCnt="0"/>
      <dgm:spPr/>
    </dgm:pt>
    <dgm:pt modelId="{62D97D63-11BB-45E4-83BA-97A1B6121ACE}" type="pres">
      <dgm:prSet presAssocID="{BFA45DDA-1F0C-4D49-A57A-998314EF646F}" presName="horzSpace2" presStyleCnt="0"/>
      <dgm:spPr/>
    </dgm:pt>
    <dgm:pt modelId="{A667579A-E7D2-40F2-A084-B23280669951}" type="pres">
      <dgm:prSet presAssocID="{BFA45DDA-1F0C-4D49-A57A-998314EF646F}" presName="tx2" presStyleLbl="revTx" presStyleIdx="11" presStyleCnt="18"/>
      <dgm:spPr/>
    </dgm:pt>
    <dgm:pt modelId="{D73200F4-0F71-48C8-B989-84DB6C84CBE4}" type="pres">
      <dgm:prSet presAssocID="{BFA45DDA-1F0C-4D49-A57A-998314EF646F}" presName="vert2" presStyleCnt="0"/>
      <dgm:spPr/>
    </dgm:pt>
    <dgm:pt modelId="{159DE6E9-4D02-4C0D-937B-418C580C6FA4}" type="pres">
      <dgm:prSet presAssocID="{BFA45DDA-1F0C-4D49-A57A-998314EF646F}" presName="thinLine2b" presStyleLbl="callout" presStyleIdx="5" presStyleCnt="9"/>
      <dgm:spPr/>
    </dgm:pt>
    <dgm:pt modelId="{8763C265-1DF3-49CA-B054-E4F87F7EAEDC}" type="pres">
      <dgm:prSet presAssocID="{BFA45DDA-1F0C-4D49-A57A-998314EF646F}" presName="vertSpace2b" presStyleCnt="0"/>
      <dgm:spPr/>
    </dgm:pt>
    <dgm:pt modelId="{3C5D2623-5D67-440A-9959-26FCAF81B430}" type="pres">
      <dgm:prSet presAssocID="{5F8A20F6-9AD8-4E85-BF83-E98D4B1D9A5F}" presName="thickLine" presStyleLbl="alignNode1" presStyleIdx="6" presStyleCnt="9"/>
      <dgm:spPr/>
    </dgm:pt>
    <dgm:pt modelId="{F270D3E4-19DD-4CA6-A224-49DD317FEEBE}" type="pres">
      <dgm:prSet presAssocID="{5F8A20F6-9AD8-4E85-BF83-E98D4B1D9A5F}" presName="horz1" presStyleCnt="0"/>
      <dgm:spPr/>
    </dgm:pt>
    <dgm:pt modelId="{2F54B03D-CBA9-4E75-8AFD-1E75167D60AB}" type="pres">
      <dgm:prSet presAssocID="{5F8A20F6-9AD8-4E85-BF83-E98D4B1D9A5F}" presName="tx1" presStyleLbl="revTx" presStyleIdx="12" presStyleCnt="18"/>
      <dgm:spPr/>
    </dgm:pt>
    <dgm:pt modelId="{363D73EF-2947-469D-BCD4-4C0960C9877A}" type="pres">
      <dgm:prSet presAssocID="{5F8A20F6-9AD8-4E85-BF83-E98D4B1D9A5F}" presName="vert1" presStyleCnt="0"/>
      <dgm:spPr/>
    </dgm:pt>
    <dgm:pt modelId="{47757397-96F4-4103-B973-CE3F3F1A6C05}" type="pres">
      <dgm:prSet presAssocID="{C8126399-4BDF-48AB-A339-B3FDC7F2B609}" presName="vertSpace2a" presStyleCnt="0"/>
      <dgm:spPr/>
    </dgm:pt>
    <dgm:pt modelId="{15A73494-63E7-498D-BF1B-E1FFDEAF0804}" type="pres">
      <dgm:prSet presAssocID="{C8126399-4BDF-48AB-A339-B3FDC7F2B609}" presName="horz2" presStyleCnt="0"/>
      <dgm:spPr/>
    </dgm:pt>
    <dgm:pt modelId="{BBC60CE3-7F42-462C-9B93-6E220DB3A640}" type="pres">
      <dgm:prSet presAssocID="{C8126399-4BDF-48AB-A339-B3FDC7F2B609}" presName="horzSpace2" presStyleCnt="0"/>
      <dgm:spPr/>
    </dgm:pt>
    <dgm:pt modelId="{546740F9-5C98-4F07-891B-6F99278211FC}" type="pres">
      <dgm:prSet presAssocID="{C8126399-4BDF-48AB-A339-B3FDC7F2B609}" presName="tx2" presStyleLbl="revTx" presStyleIdx="13" presStyleCnt="18"/>
      <dgm:spPr/>
    </dgm:pt>
    <dgm:pt modelId="{3F5D3749-5C2C-4AD1-A215-BA41D7F76413}" type="pres">
      <dgm:prSet presAssocID="{C8126399-4BDF-48AB-A339-B3FDC7F2B609}" presName="vert2" presStyleCnt="0"/>
      <dgm:spPr/>
    </dgm:pt>
    <dgm:pt modelId="{043437AE-94D7-410D-AFDE-A17F9CA500F5}" type="pres">
      <dgm:prSet presAssocID="{C8126399-4BDF-48AB-A339-B3FDC7F2B609}" presName="thinLine2b" presStyleLbl="callout" presStyleIdx="6" presStyleCnt="9"/>
      <dgm:spPr/>
    </dgm:pt>
    <dgm:pt modelId="{AF64AB7E-C851-4BF6-B584-C0E87C71C365}" type="pres">
      <dgm:prSet presAssocID="{C8126399-4BDF-48AB-A339-B3FDC7F2B609}" presName="vertSpace2b" presStyleCnt="0"/>
      <dgm:spPr/>
    </dgm:pt>
    <dgm:pt modelId="{45625FBA-134E-4C91-B419-1AE6380DEF1F}" type="pres">
      <dgm:prSet presAssocID="{7AA9F25D-DB58-4BCA-89EF-9A3DEB5566FC}" presName="thickLine" presStyleLbl="alignNode1" presStyleIdx="7" presStyleCnt="9"/>
      <dgm:spPr/>
    </dgm:pt>
    <dgm:pt modelId="{C0FD0433-D719-443E-B636-B5B215F65E25}" type="pres">
      <dgm:prSet presAssocID="{7AA9F25D-DB58-4BCA-89EF-9A3DEB5566FC}" presName="horz1" presStyleCnt="0"/>
      <dgm:spPr/>
    </dgm:pt>
    <dgm:pt modelId="{295F63D4-57FF-4EBE-9874-6395CFFEC05E}" type="pres">
      <dgm:prSet presAssocID="{7AA9F25D-DB58-4BCA-89EF-9A3DEB5566FC}" presName="tx1" presStyleLbl="revTx" presStyleIdx="14" presStyleCnt="18"/>
      <dgm:spPr/>
    </dgm:pt>
    <dgm:pt modelId="{18A06C78-6A4B-4DA8-BF42-F523B8179FD8}" type="pres">
      <dgm:prSet presAssocID="{7AA9F25D-DB58-4BCA-89EF-9A3DEB5566FC}" presName="vert1" presStyleCnt="0"/>
      <dgm:spPr/>
    </dgm:pt>
    <dgm:pt modelId="{7A2592B3-4C09-4228-8202-F1A8C8896832}" type="pres">
      <dgm:prSet presAssocID="{182DE6EC-A459-45EC-96A7-3B6E71916484}" presName="vertSpace2a" presStyleCnt="0"/>
      <dgm:spPr/>
    </dgm:pt>
    <dgm:pt modelId="{D2B46604-9B8D-4922-B39F-A5721EA40EE9}" type="pres">
      <dgm:prSet presAssocID="{182DE6EC-A459-45EC-96A7-3B6E71916484}" presName="horz2" presStyleCnt="0"/>
      <dgm:spPr/>
    </dgm:pt>
    <dgm:pt modelId="{D25FA058-515E-403C-B8EB-954E20E8632A}" type="pres">
      <dgm:prSet presAssocID="{182DE6EC-A459-45EC-96A7-3B6E71916484}" presName="horzSpace2" presStyleCnt="0"/>
      <dgm:spPr/>
    </dgm:pt>
    <dgm:pt modelId="{06345260-73EA-4F59-99E0-8640224F0ECB}" type="pres">
      <dgm:prSet presAssocID="{182DE6EC-A459-45EC-96A7-3B6E71916484}" presName="tx2" presStyleLbl="revTx" presStyleIdx="15" presStyleCnt="18"/>
      <dgm:spPr/>
    </dgm:pt>
    <dgm:pt modelId="{772BA487-F072-4FCB-AC58-797A61971E49}" type="pres">
      <dgm:prSet presAssocID="{182DE6EC-A459-45EC-96A7-3B6E71916484}" presName="vert2" presStyleCnt="0"/>
      <dgm:spPr/>
    </dgm:pt>
    <dgm:pt modelId="{12E7C516-820D-4F55-BBA2-C2867319240C}" type="pres">
      <dgm:prSet presAssocID="{182DE6EC-A459-45EC-96A7-3B6E71916484}" presName="thinLine2b" presStyleLbl="callout" presStyleIdx="7" presStyleCnt="9"/>
      <dgm:spPr/>
    </dgm:pt>
    <dgm:pt modelId="{AB48ABF8-576F-4783-B6B6-5C1A53789B1B}" type="pres">
      <dgm:prSet presAssocID="{182DE6EC-A459-45EC-96A7-3B6E71916484}" presName="vertSpace2b" presStyleCnt="0"/>
      <dgm:spPr/>
    </dgm:pt>
    <dgm:pt modelId="{6201691A-9470-4616-854B-D370E937016D}" type="pres">
      <dgm:prSet presAssocID="{3AE51407-AAEF-4A9F-BEA4-29A858E93C1F}" presName="thickLine" presStyleLbl="alignNode1" presStyleIdx="8" presStyleCnt="9"/>
      <dgm:spPr/>
    </dgm:pt>
    <dgm:pt modelId="{86D2D6F1-107B-42D3-B75E-E91137E7FDE2}" type="pres">
      <dgm:prSet presAssocID="{3AE51407-AAEF-4A9F-BEA4-29A858E93C1F}" presName="horz1" presStyleCnt="0"/>
      <dgm:spPr/>
    </dgm:pt>
    <dgm:pt modelId="{6358BFD8-5693-467D-A3FA-3947FC305C0A}" type="pres">
      <dgm:prSet presAssocID="{3AE51407-AAEF-4A9F-BEA4-29A858E93C1F}" presName="tx1" presStyleLbl="revTx" presStyleIdx="16" presStyleCnt="18"/>
      <dgm:spPr/>
    </dgm:pt>
    <dgm:pt modelId="{95AC0CC9-C8B9-40F4-87D7-D1C929CB1DEC}" type="pres">
      <dgm:prSet presAssocID="{3AE51407-AAEF-4A9F-BEA4-29A858E93C1F}" presName="vert1" presStyleCnt="0"/>
      <dgm:spPr/>
    </dgm:pt>
    <dgm:pt modelId="{C0639D07-2176-4B3C-8281-7A9C4DA00FD0}" type="pres">
      <dgm:prSet presAssocID="{6C115656-F4C7-4026-B3CE-70B638660D0D}" presName="vertSpace2a" presStyleCnt="0"/>
      <dgm:spPr/>
    </dgm:pt>
    <dgm:pt modelId="{89930030-A8BF-454B-A121-E3023E91CE8C}" type="pres">
      <dgm:prSet presAssocID="{6C115656-F4C7-4026-B3CE-70B638660D0D}" presName="horz2" presStyleCnt="0"/>
      <dgm:spPr/>
    </dgm:pt>
    <dgm:pt modelId="{A0383B75-0C25-401A-8C35-946AEB953292}" type="pres">
      <dgm:prSet presAssocID="{6C115656-F4C7-4026-B3CE-70B638660D0D}" presName="horzSpace2" presStyleCnt="0"/>
      <dgm:spPr/>
    </dgm:pt>
    <dgm:pt modelId="{8E96192E-5C48-4468-B669-DA43941F4322}" type="pres">
      <dgm:prSet presAssocID="{6C115656-F4C7-4026-B3CE-70B638660D0D}" presName="tx2" presStyleLbl="revTx" presStyleIdx="17" presStyleCnt="18"/>
      <dgm:spPr/>
    </dgm:pt>
    <dgm:pt modelId="{FE18655B-8749-4452-939F-9F242A41E3AE}" type="pres">
      <dgm:prSet presAssocID="{6C115656-F4C7-4026-B3CE-70B638660D0D}" presName="vert2" presStyleCnt="0"/>
      <dgm:spPr/>
    </dgm:pt>
    <dgm:pt modelId="{534701A7-7983-42D6-91DC-1B27E585FDEB}" type="pres">
      <dgm:prSet presAssocID="{6C115656-F4C7-4026-B3CE-70B638660D0D}" presName="thinLine2b" presStyleLbl="callout" presStyleIdx="8" presStyleCnt="9"/>
      <dgm:spPr/>
    </dgm:pt>
    <dgm:pt modelId="{053FFCAE-24E4-4E3B-9CD4-9639321DEDA6}" type="pres">
      <dgm:prSet presAssocID="{6C115656-F4C7-4026-B3CE-70B638660D0D}" presName="vertSpace2b" presStyleCnt="0"/>
      <dgm:spPr/>
    </dgm:pt>
  </dgm:ptLst>
  <dgm:cxnLst>
    <dgm:cxn modelId="{BD41D101-5897-4570-BEBB-74BD296B4D97}" srcId="{CDC6C2A1-2D79-4EBB-B555-41139F9AB2CA}" destId="{4576AC54-FD27-400A-A982-727491C8481C}" srcOrd="0" destOrd="0" parTransId="{DF6A043D-443C-45DF-8E31-E6819C849CE2}" sibTransId="{B7639D18-2CB7-4042-A3C1-EA6F122D709A}"/>
    <dgm:cxn modelId="{B276D405-E32A-4AED-8F93-11C761C673FA}" srcId="{CCB1AE42-992C-407D-9D86-660EBD059594}" destId="{06697F99-74B0-485A-AC49-D0BDD314D6F0}" srcOrd="4" destOrd="0" parTransId="{BF635730-BE6B-46D4-952F-3083C994933F}" sibTransId="{45D407F9-7CDC-4590-94D1-280F215642F2}"/>
    <dgm:cxn modelId="{EA678C16-DC51-4A5E-BE0C-4A5D597EDD4F}" srcId="{CCB1AE42-992C-407D-9D86-660EBD059594}" destId="{5F8A20F6-9AD8-4E85-BF83-E98D4B1D9A5F}" srcOrd="6" destOrd="0" parTransId="{81AE9FD8-FC9A-4EA9-946E-65E6E1918885}" sibTransId="{A25ABCC9-FE79-4EE7-9F38-A27782A8BD38}"/>
    <dgm:cxn modelId="{A3290622-13A7-4ADB-85B4-18C05815973F}" srcId="{CCB1AE42-992C-407D-9D86-660EBD059594}" destId="{3AE51407-AAEF-4A9F-BEA4-29A858E93C1F}" srcOrd="8" destOrd="0" parTransId="{44B00687-C2B5-47AD-8716-FDFE904995AE}" sibTransId="{786ED45A-6102-46AB-BB99-98418F0696D6}"/>
    <dgm:cxn modelId="{92066822-A313-4527-BB1B-D703F5231766}" srcId="{7B44D818-B829-422C-9DE6-31098D129E2B}" destId="{795E0552-5F60-40FA-B0F3-F9679CB05AA6}" srcOrd="0" destOrd="0" parTransId="{E93867EB-25DA-4E6E-8479-523E201A3F23}" sibTransId="{D874A31B-7722-4C8E-ABB9-D9B837AE0BC5}"/>
    <dgm:cxn modelId="{34F4BB22-6CE4-45BC-9700-99ECB59DAA4F}" type="presOf" srcId="{3AE51407-AAEF-4A9F-BEA4-29A858E93C1F}" destId="{6358BFD8-5693-467D-A3FA-3947FC305C0A}" srcOrd="0" destOrd="0" presId="urn:microsoft.com/office/officeart/2008/layout/LinedList"/>
    <dgm:cxn modelId="{E8335233-D853-4CBB-BE10-95A158BB6CF1}" srcId="{CCB1AE42-992C-407D-9D86-660EBD059594}" destId="{CDC6C2A1-2D79-4EBB-B555-41139F9AB2CA}" srcOrd="2" destOrd="0" parTransId="{C4D6F131-4C5F-4BFC-902B-D1504A428DE6}" sibTransId="{1F26F0D5-2E2D-4EC1-827E-378B53CB11A9}"/>
    <dgm:cxn modelId="{5835145B-E238-484E-9252-475689A2DFA7}" type="presOf" srcId="{CB908F43-495C-413C-86E2-64F284FC4441}" destId="{9518D1E3-58EE-49F5-87C6-32FD683DDC1A}" srcOrd="0" destOrd="0" presId="urn:microsoft.com/office/officeart/2008/layout/LinedList"/>
    <dgm:cxn modelId="{3028A144-DA47-4BF2-AA99-676F8C3CF319}" type="presOf" srcId="{795E0552-5F60-40FA-B0F3-F9679CB05AA6}" destId="{254BCA7D-72A3-447A-BCC1-68BD73139FBA}" srcOrd="0" destOrd="0" presId="urn:microsoft.com/office/officeart/2008/layout/LinedList"/>
    <dgm:cxn modelId="{8318C365-C187-47F6-94B0-A875F3162BE3}" type="presOf" srcId="{6C115656-F4C7-4026-B3CE-70B638660D0D}" destId="{8E96192E-5C48-4468-B669-DA43941F4322}" srcOrd="0" destOrd="0" presId="urn:microsoft.com/office/officeart/2008/layout/LinedList"/>
    <dgm:cxn modelId="{9BECDA67-8BC5-4A29-A38E-4ED82CBE39AF}" srcId="{7AA9F25D-DB58-4BCA-89EF-9A3DEB5566FC}" destId="{182DE6EC-A459-45EC-96A7-3B6E71916484}" srcOrd="0" destOrd="0" parTransId="{4C13D56B-71DD-4F3A-90DA-C24660581212}" sibTransId="{6FF8F312-A325-46AE-BD08-51047B086FBC}"/>
    <dgm:cxn modelId="{0348FA49-C2AE-487D-B0B2-2B48153F8285}" srcId="{5F8A20F6-9AD8-4E85-BF83-E98D4B1D9A5F}" destId="{C8126399-4BDF-48AB-A339-B3FDC7F2B609}" srcOrd="0" destOrd="0" parTransId="{612C1F22-D82A-4919-A9E1-5411D66C594D}" sibTransId="{9EAAD88C-D730-438B-A7AA-A24AF523511C}"/>
    <dgm:cxn modelId="{7B08244A-FD4D-4A37-BAE8-DD2B8D47E87B}" type="presOf" srcId="{06697F99-74B0-485A-AC49-D0BDD314D6F0}" destId="{E7D4E531-A336-444B-8804-17129361EA88}" srcOrd="0" destOrd="0" presId="urn:microsoft.com/office/officeart/2008/layout/LinedList"/>
    <dgm:cxn modelId="{05893D4B-BB75-42BB-AF1E-1AF657876754}" type="presOf" srcId="{8DFA814A-2509-4AC5-9C8B-2ACC4D3ED6B0}" destId="{6CCE61A4-236E-4765-B225-393654C21B1B}" srcOrd="0" destOrd="0" presId="urn:microsoft.com/office/officeart/2008/layout/LinedList"/>
    <dgm:cxn modelId="{BF874A4C-5042-4E59-99FB-2615B4DEB4B6}" type="presOf" srcId="{0F2CC60E-D69C-42D0-BF67-4E2D9C1A1FE1}" destId="{887C7A8A-AF90-455A-A3EE-E780A514C736}" srcOrd="0" destOrd="0" presId="urn:microsoft.com/office/officeart/2008/layout/LinedList"/>
    <dgm:cxn modelId="{3DA8F96F-6DAC-4F3F-82BD-16B25BEF6213}" srcId="{9211323C-B00B-4379-9A33-F55F74CD7739}" destId="{CB908F43-495C-413C-86E2-64F284FC4441}" srcOrd="0" destOrd="0" parTransId="{8A788AD4-ED83-4456-A227-90846DED5D3E}" sibTransId="{7881580C-2DB7-41F0-8D4A-1678129D5712}"/>
    <dgm:cxn modelId="{FBA26172-B69E-4DBD-B831-BED33806B628}" srcId="{23EE38E1-B65F-43E6-A6E5-860819DD6567}" destId="{BFA45DDA-1F0C-4D49-A57A-998314EF646F}" srcOrd="0" destOrd="0" parTransId="{00C18658-8E79-4A7E-ACFD-45D9C05C92FE}" sibTransId="{ED87CB30-F218-46C7-AA98-12DFA2C2577B}"/>
    <dgm:cxn modelId="{163A2776-2B02-4297-98A8-FF4ED4192DC0}" type="presOf" srcId="{182DE6EC-A459-45EC-96A7-3B6E71916484}" destId="{06345260-73EA-4F59-99E0-8640224F0ECB}" srcOrd="0" destOrd="0" presId="urn:microsoft.com/office/officeart/2008/layout/LinedList"/>
    <dgm:cxn modelId="{1CA1F477-9E9F-4EF3-802F-F020CD6BA663}" type="presOf" srcId="{7AA9F25D-DB58-4BCA-89EF-9A3DEB5566FC}" destId="{295F63D4-57FF-4EBE-9874-6395CFFEC05E}" srcOrd="0" destOrd="0" presId="urn:microsoft.com/office/officeart/2008/layout/LinedList"/>
    <dgm:cxn modelId="{E6F7BC78-D3EA-4BD6-8DEB-71E46EE33295}" type="presOf" srcId="{CCB1AE42-992C-407D-9D86-660EBD059594}" destId="{33974AD7-69F6-4785-8C86-F2EC4177AE50}" srcOrd="0" destOrd="0" presId="urn:microsoft.com/office/officeart/2008/layout/LinedList"/>
    <dgm:cxn modelId="{23774C80-0B21-4069-A09B-A20EBB3A86EB}" srcId="{06697F99-74B0-485A-AC49-D0BDD314D6F0}" destId="{8DFA814A-2509-4AC5-9C8B-2ACC4D3ED6B0}" srcOrd="0" destOrd="0" parTransId="{56756A4F-79EC-4732-8A3F-B54C0C57190F}" sibTransId="{BCF9B7E9-FF51-4B29-B24D-E77F712E6A11}"/>
    <dgm:cxn modelId="{A0517987-4F24-4E95-B67E-BEF4A772EC84}" type="presOf" srcId="{49DB94F5-D1EC-45AC-824C-74DA469A4585}" destId="{FA32C191-4D53-4DED-B986-708835C70626}" srcOrd="0" destOrd="0" presId="urn:microsoft.com/office/officeart/2008/layout/LinedList"/>
    <dgm:cxn modelId="{16D44589-2BE8-4406-841C-226E7C172632}" type="presOf" srcId="{CDC6C2A1-2D79-4EBB-B555-41139F9AB2CA}" destId="{23100D3E-0608-4314-B11E-F35BF80845DA}" srcOrd="0" destOrd="0" presId="urn:microsoft.com/office/officeart/2008/layout/LinedList"/>
    <dgm:cxn modelId="{8FC13E90-7D6B-47A1-A00E-C89BB48A5C65}" srcId="{CCB1AE42-992C-407D-9D86-660EBD059594}" destId="{9211323C-B00B-4379-9A33-F55F74CD7739}" srcOrd="1" destOrd="0" parTransId="{11C98309-69E8-4E05-B616-A67B350CE4DD}" sibTransId="{0B322547-5587-4074-877A-B95431965142}"/>
    <dgm:cxn modelId="{828CA593-81A6-4D75-BEF5-862B8D2C3629}" srcId="{0F2CC60E-D69C-42D0-BF67-4E2D9C1A1FE1}" destId="{49DB94F5-D1EC-45AC-824C-74DA469A4585}" srcOrd="0" destOrd="0" parTransId="{01214040-A1B2-429A-9100-8A8ECEDABE3A}" sibTransId="{9F598337-4D6A-434A-A352-85295E1502C7}"/>
    <dgm:cxn modelId="{FCED4397-2DD0-472E-AFA6-CADAA900EB44}" type="presOf" srcId="{5F8A20F6-9AD8-4E85-BF83-E98D4B1D9A5F}" destId="{2F54B03D-CBA9-4E75-8AFD-1E75167D60AB}" srcOrd="0" destOrd="0" presId="urn:microsoft.com/office/officeart/2008/layout/LinedList"/>
    <dgm:cxn modelId="{EF124B98-CE06-455F-875C-DD12A07B312E}" type="presOf" srcId="{C8126399-4BDF-48AB-A339-B3FDC7F2B609}" destId="{546740F9-5C98-4F07-891B-6F99278211FC}" srcOrd="0" destOrd="0" presId="urn:microsoft.com/office/officeart/2008/layout/LinedList"/>
    <dgm:cxn modelId="{2036A8A2-D9C9-4B0A-9A01-82BB6BB6E7DC}" srcId="{CCB1AE42-992C-407D-9D86-660EBD059594}" destId="{7AA9F25D-DB58-4BCA-89EF-9A3DEB5566FC}" srcOrd="7" destOrd="0" parTransId="{9F51484A-11DD-4D89-8F10-4AC13738A793}" sibTransId="{7D89FC8D-FC57-48E5-B81D-61C87B9AD25C}"/>
    <dgm:cxn modelId="{392F50B5-4C54-4882-B03B-B56BB7AFB5B2}" type="presOf" srcId="{23EE38E1-B65F-43E6-A6E5-860819DD6567}" destId="{123B80D3-9D98-4C2F-B288-394B244CB2BE}" srcOrd="0" destOrd="0" presId="urn:microsoft.com/office/officeart/2008/layout/LinedList"/>
    <dgm:cxn modelId="{8C5FA7CA-2783-444E-BFD0-C353B5165CB2}" srcId="{CCB1AE42-992C-407D-9D86-660EBD059594}" destId="{7B44D818-B829-422C-9DE6-31098D129E2B}" srcOrd="0" destOrd="0" parTransId="{13E401AA-C97D-477A-BF3C-BD18AAC7914E}" sibTransId="{542E8834-5514-4311-9691-CF29E50D314B}"/>
    <dgm:cxn modelId="{C2A5C9D2-4FD2-4AB8-9726-EDC505E3DFA0}" type="presOf" srcId="{7B44D818-B829-422C-9DE6-31098D129E2B}" destId="{038212E9-6573-4BA7-A8E5-4744DE173126}" srcOrd="0" destOrd="0" presId="urn:microsoft.com/office/officeart/2008/layout/LinedList"/>
    <dgm:cxn modelId="{2FBD1CD7-C2B8-466F-BD62-249B8F9A280B}" type="presOf" srcId="{9211323C-B00B-4379-9A33-F55F74CD7739}" destId="{FF9FB996-EBB3-4A5B-AC47-C5AF44AEB436}" srcOrd="0" destOrd="0" presId="urn:microsoft.com/office/officeart/2008/layout/LinedList"/>
    <dgm:cxn modelId="{DB9382EA-B72B-4455-BE8A-35FF680921C7}" type="presOf" srcId="{BFA45DDA-1F0C-4D49-A57A-998314EF646F}" destId="{A667579A-E7D2-40F2-A084-B23280669951}" srcOrd="0" destOrd="0" presId="urn:microsoft.com/office/officeart/2008/layout/LinedList"/>
    <dgm:cxn modelId="{21CDDFF0-A771-4240-B7FE-49A881A84321}" srcId="{CCB1AE42-992C-407D-9D86-660EBD059594}" destId="{23EE38E1-B65F-43E6-A6E5-860819DD6567}" srcOrd="5" destOrd="0" parTransId="{CA9460A9-17DD-43CA-AED1-957060577216}" sibTransId="{68CDF50D-7A36-49B5-B8D8-AE75EFA76204}"/>
    <dgm:cxn modelId="{B4D9C0F2-9EDC-46CA-B3D5-2E45A882ED12}" type="presOf" srcId="{4576AC54-FD27-400A-A982-727491C8481C}" destId="{1861D74F-7E72-4C9C-8C78-0506D390BF93}" srcOrd="0" destOrd="0" presId="urn:microsoft.com/office/officeart/2008/layout/LinedList"/>
    <dgm:cxn modelId="{6DA1B7FD-BB5E-457F-824A-D35D9D0A4592}" srcId="{3AE51407-AAEF-4A9F-BEA4-29A858E93C1F}" destId="{6C115656-F4C7-4026-B3CE-70B638660D0D}" srcOrd="0" destOrd="0" parTransId="{B3DC6CA9-BA83-4873-85F9-A739260B7547}" sibTransId="{D5F22228-4A66-4E5F-8D95-90B0C0D31DFF}"/>
    <dgm:cxn modelId="{E796E5FD-8FDD-4687-A566-BFFC5CFDDBBF}" srcId="{CCB1AE42-992C-407D-9D86-660EBD059594}" destId="{0F2CC60E-D69C-42D0-BF67-4E2D9C1A1FE1}" srcOrd="3" destOrd="0" parTransId="{DF450AA0-68E7-4651-8C32-A48B55D32746}" sibTransId="{1679590C-6F2D-46B0-BA2D-7AB81BD311B9}"/>
    <dgm:cxn modelId="{BB4E2509-D4B1-404A-812B-402D963D53C5}" type="presParOf" srcId="{33974AD7-69F6-4785-8C86-F2EC4177AE50}" destId="{E1E612C0-3E07-40E6-A809-B8101677CC57}" srcOrd="0" destOrd="0" presId="urn:microsoft.com/office/officeart/2008/layout/LinedList"/>
    <dgm:cxn modelId="{62C806D9-02BA-4C48-808D-BCB5FC58AB7D}" type="presParOf" srcId="{33974AD7-69F6-4785-8C86-F2EC4177AE50}" destId="{8C749DBC-09BE-41DC-9C1B-65F6C92CF652}" srcOrd="1" destOrd="0" presId="urn:microsoft.com/office/officeart/2008/layout/LinedList"/>
    <dgm:cxn modelId="{EB37587C-1C0E-46C3-A830-AF1EAD2DB46D}" type="presParOf" srcId="{8C749DBC-09BE-41DC-9C1B-65F6C92CF652}" destId="{038212E9-6573-4BA7-A8E5-4744DE173126}" srcOrd="0" destOrd="0" presId="urn:microsoft.com/office/officeart/2008/layout/LinedList"/>
    <dgm:cxn modelId="{1CCEBCF4-0948-4752-9EBA-BC74FB6F31C2}" type="presParOf" srcId="{8C749DBC-09BE-41DC-9C1B-65F6C92CF652}" destId="{C55D813E-89AD-4658-96F7-BD8BC9A802CB}" srcOrd="1" destOrd="0" presId="urn:microsoft.com/office/officeart/2008/layout/LinedList"/>
    <dgm:cxn modelId="{BA336E54-2DF1-463F-841C-52D9DD988D60}" type="presParOf" srcId="{C55D813E-89AD-4658-96F7-BD8BC9A802CB}" destId="{68F3363A-8DD2-4D9E-8153-164456B6DD3A}" srcOrd="0" destOrd="0" presId="urn:microsoft.com/office/officeart/2008/layout/LinedList"/>
    <dgm:cxn modelId="{5232A97D-13A0-49A0-B04D-7830D618DA17}" type="presParOf" srcId="{C55D813E-89AD-4658-96F7-BD8BC9A802CB}" destId="{9F6BDC8E-66C5-4938-821E-240C67EE8DAE}" srcOrd="1" destOrd="0" presId="urn:microsoft.com/office/officeart/2008/layout/LinedList"/>
    <dgm:cxn modelId="{DCACB2B8-E81B-4F76-95EF-1EFE94439AF1}" type="presParOf" srcId="{9F6BDC8E-66C5-4938-821E-240C67EE8DAE}" destId="{92422181-A9B2-4998-8F6D-89920AEE1483}" srcOrd="0" destOrd="0" presId="urn:microsoft.com/office/officeart/2008/layout/LinedList"/>
    <dgm:cxn modelId="{C339D6EC-3D5C-45CB-9157-AF6619965075}" type="presParOf" srcId="{9F6BDC8E-66C5-4938-821E-240C67EE8DAE}" destId="{254BCA7D-72A3-447A-BCC1-68BD73139FBA}" srcOrd="1" destOrd="0" presId="urn:microsoft.com/office/officeart/2008/layout/LinedList"/>
    <dgm:cxn modelId="{E4D15E2B-2695-4274-969F-F21B9ADF1AD2}" type="presParOf" srcId="{9F6BDC8E-66C5-4938-821E-240C67EE8DAE}" destId="{668CF8B1-5ED8-44D5-8E8D-6AC121BCE1DF}" srcOrd="2" destOrd="0" presId="urn:microsoft.com/office/officeart/2008/layout/LinedList"/>
    <dgm:cxn modelId="{093C8B53-B4A5-4C2F-8A18-F1CCA920B0AC}" type="presParOf" srcId="{C55D813E-89AD-4658-96F7-BD8BC9A802CB}" destId="{279F6921-9466-4B3C-A507-1787C8977AE1}" srcOrd="2" destOrd="0" presId="urn:microsoft.com/office/officeart/2008/layout/LinedList"/>
    <dgm:cxn modelId="{D9DEE483-6775-46CC-B643-E2EB0136FD3F}" type="presParOf" srcId="{C55D813E-89AD-4658-96F7-BD8BC9A802CB}" destId="{7B80FCE6-690E-41FB-828F-8A723A858359}" srcOrd="3" destOrd="0" presId="urn:microsoft.com/office/officeart/2008/layout/LinedList"/>
    <dgm:cxn modelId="{C6F4F526-035E-4F28-AAE3-47E303FBE9B8}" type="presParOf" srcId="{33974AD7-69F6-4785-8C86-F2EC4177AE50}" destId="{805F9F0A-7EEB-4D16-BB73-8512BC66690A}" srcOrd="2" destOrd="0" presId="urn:microsoft.com/office/officeart/2008/layout/LinedList"/>
    <dgm:cxn modelId="{090D731C-DEA6-4A6D-8D64-093879EAFFA2}" type="presParOf" srcId="{33974AD7-69F6-4785-8C86-F2EC4177AE50}" destId="{5A0C4AE3-4D60-4539-884D-836625F02EE8}" srcOrd="3" destOrd="0" presId="urn:microsoft.com/office/officeart/2008/layout/LinedList"/>
    <dgm:cxn modelId="{CB9E5F8F-4214-406F-84EB-8763BCF0CD96}" type="presParOf" srcId="{5A0C4AE3-4D60-4539-884D-836625F02EE8}" destId="{FF9FB996-EBB3-4A5B-AC47-C5AF44AEB436}" srcOrd="0" destOrd="0" presId="urn:microsoft.com/office/officeart/2008/layout/LinedList"/>
    <dgm:cxn modelId="{2AF5A2C3-E0BD-45B7-9256-F83DF077EA1B}" type="presParOf" srcId="{5A0C4AE3-4D60-4539-884D-836625F02EE8}" destId="{0F8754EC-FCFD-4F79-A372-771B9AF899D6}" srcOrd="1" destOrd="0" presId="urn:microsoft.com/office/officeart/2008/layout/LinedList"/>
    <dgm:cxn modelId="{BF26B5FE-E3EC-47E3-93FC-E1AD94148318}" type="presParOf" srcId="{0F8754EC-FCFD-4F79-A372-771B9AF899D6}" destId="{5C0C8E89-995C-4452-9FD6-907229854C04}" srcOrd="0" destOrd="0" presId="urn:microsoft.com/office/officeart/2008/layout/LinedList"/>
    <dgm:cxn modelId="{E5326AA3-F968-4B5B-B74B-7D4CA3A9FAE3}" type="presParOf" srcId="{0F8754EC-FCFD-4F79-A372-771B9AF899D6}" destId="{5D6A9C73-D8AF-46FD-AFC2-07B9111BAE88}" srcOrd="1" destOrd="0" presId="urn:microsoft.com/office/officeart/2008/layout/LinedList"/>
    <dgm:cxn modelId="{A47E4F5D-87B3-4224-B6A6-33D9CD188C58}" type="presParOf" srcId="{5D6A9C73-D8AF-46FD-AFC2-07B9111BAE88}" destId="{2DF6CFB3-E490-4352-8AA1-AE8B66737714}" srcOrd="0" destOrd="0" presId="urn:microsoft.com/office/officeart/2008/layout/LinedList"/>
    <dgm:cxn modelId="{4B64D20B-D690-4786-9098-855A51D4AECB}" type="presParOf" srcId="{5D6A9C73-D8AF-46FD-AFC2-07B9111BAE88}" destId="{9518D1E3-58EE-49F5-87C6-32FD683DDC1A}" srcOrd="1" destOrd="0" presId="urn:microsoft.com/office/officeart/2008/layout/LinedList"/>
    <dgm:cxn modelId="{86C1F52D-1680-48BA-94F4-555660BF26C6}" type="presParOf" srcId="{5D6A9C73-D8AF-46FD-AFC2-07B9111BAE88}" destId="{DB5B153A-0535-4BAD-A007-E7A227706EA4}" srcOrd="2" destOrd="0" presId="urn:microsoft.com/office/officeart/2008/layout/LinedList"/>
    <dgm:cxn modelId="{7A3F6FCC-8185-4123-8FF5-9E306397D438}" type="presParOf" srcId="{0F8754EC-FCFD-4F79-A372-771B9AF899D6}" destId="{213A9729-73D0-4D8F-9111-8531CB2BD503}" srcOrd="2" destOrd="0" presId="urn:microsoft.com/office/officeart/2008/layout/LinedList"/>
    <dgm:cxn modelId="{DA38FDA4-46A8-41DF-A3CC-716EA637E1EA}" type="presParOf" srcId="{0F8754EC-FCFD-4F79-A372-771B9AF899D6}" destId="{3686B40E-9ACF-4A4D-879A-CDC020B5B8DA}" srcOrd="3" destOrd="0" presId="urn:microsoft.com/office/officeart/2008/layout/LinedList"/>
    <dgm:cxn modelId="{41294045-F650-4E35-979A-170C5CA13878}" type="presParOf" srcId="{33974AD7-69F6-4785-8C86-F2EC4177AE50}" destId="{226F014A-0255-4EF2-9941-98E159E57A07}" srcOrd="4" destOrd="0" presId="urn:microsoft.com/office/officeart/2008/layout/LinedList"/>
    <dgm:cxn modelId="{F1465986-4E1B-4C9C-9818-9853F75EB2BD}" type="presParOf" srcId="{33974AD7-69F6-4785-8C86-F2EC4177AE50}" destId="{FB4B70B2-08E7-49E2-B957-B39C5D1C330B}" srcOrd="5" destOrd="0" presId="urn:microsoft.com/office/officeart/2008/layout/LinedList"/>
    <dgm:cxn modelId="{17D3B466-ABBD-453A-898C-4F73068E6627}" type="presParOf" srcId="{FB4B70B2-08E7-49E2-B957-B39C5D1C330B}" destId="{23100D3E-0608-4314-B11E-F35BF80845DA}" srcOrd="0" destOrd="0" presId="urn:microsoft.com/office/officeart/2008/layout/LinedList"/>
    <dgm:cxn modelId="{D8218E47-4763-4752-94B3-1A582E6756C0}" type="presParOf" srcId="{FB4B70B2-08E7-49E2-B957-B39C5D1C330B}" destId="{9F11039E-9BAA-4E0B-A17A-B7ECA01E6AB6}" srcOrd="1" destOrd="0" presId="urn:microsoft.com/office/officeart/2008/layout/LinedList"/>
    <dgm:cxn modelId="{76C98BCC-81E7-4723-9101-0DB3A33D4397}" type="presParOf" srcId="{9F11039E-9BAA-4E0B-A17A-B7ECA01E6AB6}" destId="{682EDF22-84F8-40B0-81BB-1804914BAEC1}" srcOrd="0" destOrd="0" presId="urn:microsoft.com/office/officeart/2008/layout/LinedList"/>
    <dgm:cxn modelId="{F0A0770F-2233-42C5-940B-D7B6614C2EA9}" type="presParOf" srcId="{9F11039E-9BAA-4E0B-A17A-B7ECA01E6AB6}" destId="{C412007E-C2CC-41D4-825F-CF209D3A348D}" srcOrd="1" destOrd="0" presId="urn:microsoft.com/office/officeart/2008/layout/LinedList"/>
    <dgm:cxn modelId="{944E9BE1-0CF2-4C58-8415-923F05D3F872}" type="presParOf" srcId="{C412007E-C2CC-41D4-825F-CF209D3A348D}" destId="{6FA58555-BBB6-469C-9D2A-7131B9BE61F8}" srcOrd="0" destOrd="0" presId="urn:microsoft.com/office/officeart/2008/layout/LinedList"/>
    <dgm:cxn modelId="{9D1F1660-AB39-469A-A85C-6C236BBDF2BE}" type="presParOf" srcId="{C412007E-C2CC-41D4-825F-CF209D3A348D}" destId="{1861D74F-7E72-4C9C-8C78-0506D390BF93}" srcOrd="1" destOrd="0" presId="urn:microsoft.com/office/officeart/2008/layout/LinedList"/>
    <dgm:cxn modelId="{2B2F6A91-2C50-4D67-8FDE-C3BF8D8280C0}" type="presParOf" srcId="{C412007E-C2CC-41D4-825F-CF209D3A348D}" destId="{A18298C0-4A7E-4E84-A101-EA098135FDC3}" srcOrd="2" destOrd="0" presId="urn:microsoft.com/office/officeart/2008/layout/LinedList"/>
    <dgm:cxn modelId="{FA1D2F71-959F-45BA-B0D2-91981174A850}" type="presParOf" srcId="{9F11039E-9BAA-4E0B-A17A-B7ECA01E6AB6}" destId="{35D17BE2-9BCA-4488-BBEF-4EFF8BFF0FEE}" srcOrd="2" destOrd="0" presId="urn:microsoft.com/office/officeart/2008/layout/LinedList"/>
    <dgm:cxn modelId="{1427E75D-7389-4BF0-BBCF-946A8B0808E4}" type="presParOf" srcId="{9F11039E-9BAA-4E0B-A17A-B7ECA01E6AB6}" destId="{27C5A226-AA32-41C0-96A7-463F0DC28244}" srcOrd="3" destOrd="0" presId="urn:microsoft.com/office/officeart/2008/layout/LinedList"/>
    <dgm:cxn modelId="{9687F9FD-B208-4F1B-B9DE-1A49EEDA2499}" type="presParOf" srcId="{33974AD7-69F6-4785-8C86-F2EC4177AE50}" destId="{0F19A811-0309-4900-8E29-213637FAFCAE}" srcOrd="6" destOrd="0" presId="urn:microsoft.com/office/officeart/2008/layout/LinedList"/>
    <dgm:cxn modelId="{23C0E2EE-049C-4AF9-8996-6755E0731C7C}" type="presParOf" srcId="{33974AD7-69F6-4785-8C86-F2EC4177AE50}" destId="{FD7E62DF-7F13-45B5-9D91-38220418EAFE}" srcOrd="7" destOrd="0" presId="urn:microsoft.com/office/officeart/2008/layout/LinedList"/>
    <dgm:cxn modelId="{D8A4AC13-683F-4CB1-8676-D9420763E1BE}" type="presParOf" srcId="{FD7E62DF-7F13-45B5-9D91-38220418EAFE}" destId="{887C7A8A-AF90-455A-A3EE-E780A514C736}" srcOrd="0" destOrd="0" presId="urn:microsoft.com/office/officeart/2008/layout/LinedList"/>
    <dgm:cxn modelId="{40FED785-FA6F-4615-8089-69A6B21373BD}" type="presParOf" srcId="{FD7E62DF-7F13-45B5-9D91-38220418EAFE}" destId="{B17DA20C-1C49-41D6-B865-74CD3AEEF019}" srcOrd="1" destOrd="0" presId="urn:microsoft.com/office/officeart/2008/layout/LinedList"/>
    <dgm:cxn modelId="{8AE7389F-3C29-46EF-A8C8-382FD9C9DBD3}" type="presParOf" srcId="{B17DA20C-1C49-41D6-B865-74CD3AEEF019}" destId="{E82DD181-1DE7-45B0-82B8-28943020BE98}" srcOrd="0" destOrd="0" presId="urn:microsoft.com/office/officeart/2008/layout/LinedList"/>
    <dgm:cxn modelId="{F573CE5A-877F-46AF-9505-C19B473D422C}" type="presParOf" srcId="{B17DA20C-1C49-41D6-B865-74CD3AEEF019}" destId="{8743D428-8C81-4725-957A-55FDC0E6CBD6}" srcOrd="1" destOrd="0" presId="urn:microsoft.com/office/officeart/2008/layout/LinedList"/>
    <dgm:cxn modelId="{2D0BEEF4-7307-4EF3-850C-0114E0CC6731}" type="presParOf" srcId="{8743D428-8C81-4725-957A-55FDC0E6CBD6}" destId="{842C2424-0CB2-4746-A795-C5022C6FAA19}" srcOrd="0" destOrd="0" presId="urn:microsoft.com/office/officeart/2008/layout/LinedList"/>
    <dgm:cxn modelId="{2CACCF63-3C10-40E5-97B6-4065192F98FA}" type="presParOf" srcId="{8743D428-8C81-4725-957A-55FDC0E6CBD6}" destId="{FA32C191-4D53-4DED-B986-708835C70626}" srcOrd="1" destOrd="0" presId="urn:microsoft.com/office/officeart/2008/layout/LinedList"/>
    <dgm:cxn modelId="{0A80E289-5C19-4BB8-98DB-F9364B1F4B12}" type="presParOf" srcId="{8743D428-8C81-4725-957A-55FDC0E6CBD6}" destId="{D54408F6-7B71-4C9D-BBB4-295179805EF0}" srcOrd="2" destOrd="0" presId="urn:microsoft.com/office/officeart/2008/layout/LinedList"/>
    <dgm:cxn modelId="{ED791105-6CA1-4C10-86FB-D56FA5A6E2B9}" type="presParOf" srcId="{B17DA20C-1C49-41D6-B865-74CD3AEEF019}" destId="{E305B2E4-C14A-4B05-A12B-9647245F5519}" srcOrd="2" destOrd="0" presId="urn:microsoft.com/office/officeart/2008/layout/LinedList"/>
    <dgm:cxn modelId="{AE0A3C80-1811-40EA-BF11-D41B35C16C2B}" type="presParOf" srcId="{B17DA20C-1C49-41D6-B865-74CD3AEEF019}" destId="{6ABFA3ED-0187-4017-A896-55053C73C124}" srcOrd="3" destOrd="0" presId="urn:microsoft.com/office/officeart/2008/layout/LinedList"/>
    <dgm:cxn modelId="{9B8D9DAA-DD3C-4754-8F8E-B8CF92D509F6}" type="presParOf" srcId="{33974AD7-69F6-4785-8C86-F2EC4177AE50}" destId="{C7EAA3E0-81F2-4E0B-AD59-60ACD8C2D0B3}" srcOrd="8" destOrd="0" presId="urn:microsoft.com/office/officeart/2008/layout/LinedList"/>
    <dgm:cxn modelId="{0D8787FC-B66A-40CA-9200-E33DE46B5D06}" type="presParOf" srcId="{33974AD7-69F6-4785-8C86-F2EC4177AE50}" destId="{BE55C1F7-8BDF-4970-A560-EC9A9C7CC69A}" srcOrd="9" destOrd="0" presId="urn:microsoft.com/office/officeart/2008/layout/LinedList"/>
    <dgm:cxn modelId="{FB1960DB-E9B7-4B19-9FC3-969D0216D97C}" type="presParOf" srcId="{BE55C1F7-8BDF-4970-A560-EC9A9C7CC69A}" destId="{E7D4E531-A336-444B-8804-17129361EA88}" srcOrd="0" destOrd="0" presId="urn:microsoft.com/office/officeart/2008/layout/LinedList"/>
    <dgm:cxn modelId="{03BB44AB-0276-4930-A44F-2ADF3F3D233F}" type="presParOf" srcId="{BE55C1F7-8BDF-4970-A560-EC9A9C7CC69A}" destId="{588FA750-B21B-4510-9B37-0DCC5179A6BC}" srcOrd="1" destOrd="0" presId="urn:microsoft.com/office/officeart/2008/layout/LinedList"/>
    <dgm:cxn modelId="{2435762D-597B-48BD-8F83-B568C678B4AE}" type="presParOf" srcId="{588FA750-B21B-4510-9B37-0DCC5179A6BC}" destId="{733DE2BE-F5D3-45DF-A43E-8DD7B92AA1B2}" srcOrd="0" destOrd="0" presId="urn:microsoft.com/office/officeart/2008/layout/LinedList"/>
    <dgm:cxn modelId="{DDFF2A30-6ED7-431B-A157-8C12B2566971}" type="presParOf" srcId="{588FA750-B21B-4510-9B37-0DCC5179A6BC}" destId="{EB245419-BA8D-48B1-A50F-7F2F7398F3E2}" srcOrd="1" destOrd="0" presId="urn:microsoft.com/office/officeart/2008/layout/LinedList"/>
    <dgm:cxn modelId="{2D765F10-1578-4235-9322-BF2957C494FE}" type="presParOf" srcId="{EB245419-BA8D-48B1-A50F-7F2F7398F3E2}" destId="{F8071B77-4432-437D-9E7F-F789D67D71E9}" srcOrd="0" destOrd="0" presId="urn:microsoft.com/office/officeart/2008/layout/LinedList"/>
    <dgm:cxn modelId="{DA5BFA2F-B0CA-4A83-A216-66A966EF97FD}" type="presParOf" srcId="{EB245419-BA8D-48B1-A50F-7F2F7398F3E2}" destId="{6CCE61A4-236E-4765-B225-393654C21B1B}" srcOrd="1" destOrd="0" presId="urn:microsoft.com/office/officeart/2008/layout/LinedList"/>
    <dgm:cxn modelId="{EEF5D0DB-C018-4D3C-AB51-477589E7E6E6}" type="presParOf" srcId="{EB245419-BA8D-48B1-A50F-7F2F7398F3E2}" destId="{543CB8A3-7FBF-419E-84E0-9CFAE9679DC7}" srcOrd="2" destOrd="0" presId="urn:microsoft.com/office/officeart/2008/layout/LinedList"/>
    <dgm:cxn modelId="{90AB4A64-105C-4753-B968-DAB70902B3B5}" type="presParOf" srcId="{588FA750-B21B-4510-9B37-0DCC5179A6BC}" destId="{524B495F-D8A2-4260-A85F-E217CB439491}" srcOrd="2" destOrd="0" presId="urn:microsoft.com/office/officeart/2008/layout/LinedList"/>
    <dgm:cxn modelId="{83E0095F-C0D2-4A8B-B7B3-81978C12EF50}" type="presParOf" srcId="{588FA750-B21B-4510-9B37-0DCC5179A6BC}" destId="{537BDC34-8452-4AEF-AC87-3873EA91AE7E}" srcOrd="3" destOrd="0" presId="urn:microsoft.com/office/officeart/2008/layout/LinedList"/>
    <dgm:cxn modelId="{B5774E75-BDE2-4A79-B99E-65F77BD7532D}" type="presParOf" srcId="{33974AD7-69F6-4785-8C86-F2EC4177AE50}" destId="{0A94583D-4E23-4321-AA52-56CF4D5CC50C}" srcOrd="10" destOrd="0" presId="urn:microsoft.com/office/officeart/2008/layout/LinedList"/>
    <dgm:cxn modelId="{32B3C17A-1E49-48D7-8DEC-AF9DD2484E53}" type="presParOf" srcId="{33974AD7-69F6-4785-8C86-F2EC4177AE50}" destId="{36818C41-5D73-4C6A-8DA6-399F97563850}" srcOrd="11" destOrd="0" presId="urn:microsoft.com/office/officeart/2008/layout/LinedList"/>
    <dgm:cxn modelId="{00B2AD9B-7466-4AA0-8BE6-225A69F90C6F}" type="presParOf" srcId="{36818C41-5D73-4C6A-8DA6-399F97563850}" destId="{123B80D3-9D98-4C2F-B288-394B244CB2BE}" srcOrd="0" destOrd="0" presId="urn:microsoft.com/office/officeart/2008/layout/LinedList"/>
    <dgm:cxn modelId="{DD34B2C7-E03D-4F12-9BC7-383AAD3D97E3}" type="presParOf" srcId="{36818C41-5D73-4C6A-8DA6-399F97563850}" destId="{5517832E-1580-4B0A-A2A4-8F398AA29F4B}" srcOrd="1" destOrd="0" presId="urn:microsoft.com/office/officeart/2008/layout/LinedList"/>
    <dgm:cxn modelId="{B1F1E0D0-6090-40E7-A2AA-B8F28ACC7E70}" type="presParOf" srcId="{5517832E-1580-4B0A-A2A4-8F398AA29F4B}" destId="{799C93D8-7AC8-4909-87B2-8F5C40939F22}" srcOrd="0" destOrd="0" presId="urn:microsoft.com/office/officeart/2008/layout/LinedList"/>
    <dgm:cxn modelId="{60AEFD37-70BA-4257-8CB3-92491383B7D6}" type="presParOf" srcId="{5517832E-1580-4B0A-A2A4-8F398AA29F4B}" destId="{823E4484-FE42-4DDE-A8EB-384F05D72B86}" srcOrd="1" destOrd="0" presId="urn:microsoft.com/office/officeart/2008/layout/LinedList"/>
    <dgm:cxn modelId="{375D78EB-E582-4938-88F8-239110ACD9FA}" type="presParOf" srcId="{823E4484-FE42-4DDE-A8EB-384F05D72B86}" destId="{62D97D63-11BB-45E4-83BA-97A1B6121ACE}" srcOrd="0" destOrd="0" presId="urn:microsoft.com/office/officeart/2008/layout/LinedList"/>
    <dgm:cxn modelId="{8871402B-BEE1-4F1F-BCC1-26A223FC8C56}" type="presParOf" srcId="{823E4484-FE42-4DDE-A8EB-384F05D72B86}" destId="{A667579A-E7D2-40F2-A084-B23280669951}" srcOrd="1" destOrd="0" presId="urn:microsoft.com/office/officeart/2008/layout/LinedList"/>
    <dgm:cxn modelId="{80ABD975-71CE-463E-AC29-255F68F58C66}" type="presParOf" srcId="{823E4484-FE42-4DDE-A8EB-384F05D72B86}" destId="{D73200F4-0F71-48C8-B989-84DB6C84CBE4}" srcOrd="2" destOrd="0" presId="urn:microsoft.com/office/officeart/2008/layout/LinedList"/>
    <dgm:cxn modelId="{B2DD4D08-810B-4C7E-8DBD-6BFD9C4E704B}" type="presParOf" srcId="{5517832E-1580-4B0A-A2A4-8F398AA29F4B}" destId="{159DE6E9-4D02-4C0D-937B-418C580C6FA4}" srcOrd="2" destOrd="0" presId="urn:microsoft.com/office/officeart/2008/layout/LinedList"/>
    <dgm:cxn modelId="{3DEC8733-BD6E-4111-BBF6-A59B1005582A}" type="presParOf" srcId="{5517832E-1580-4B0A-A2A4-8F398AA29F4B}" destId="{8763C265-1DF3-49CA-B054-E4F87F7EAEDC}" srcOrd="3" destOrd="0" presId="urn:microsoft.com/office/officeart/2008/layout/LinedList"/>
    <dgm:cxn modelId="{A80F44F4-B95E-4382-BF7F-767E93AC1005}" type="presParOf" srcId="{33974AD7-69F6-4785-8C86-F2EC4177AE50}" destId="{3C5D2623-5D67-440A-9959-26FCAF81B430}" srcOrd="12" destOrd="0" presId="urn:microsoft.com/office/officeart/2008/layout/LinedList"/>
    <dgm:cxn modelId="{9BD55E5B-8AFC-47B8-A6A4-04499C9E63CF}" type="presParOf" srcId="{33974AD7-69F6-4785-8C86-F2EC4177AE50}" destId="{F270D3E4-19DD-4CA6-A224-49DD317FEEBE}" srcOrd="13" destOrd="0" presId="urn:microsoft.com/office/officeart/2008/layout/LinedList"/>
    <dgm:cxn modelId="{9526DA75-46B1-4B8B-9C87-51A5EE476D50}" type="presParOf" srcId="{F270D3E4-19DD-4CA6-A224-49DD317FEEBE}" destId="{2F54B03D-CBA9-4E75-8AFD-1E75167D60AB}" srcOrd="0" destOrd="0" presId="urn:microsoft.com/office/officeart/2008/layout/LinedList"/>
    <dgm:cxn modelId="{69A16664-2519-4CC6-B2D6-FF2E56CFF4B7}" type="presParOf" srcId="{F270D3E4-19DD-4CA6-A224-49DD317FEEBE}" destId="{363D73EF-2947-469D-BCD4-4C0960C9877A}" srcOrd="1" destOrd="0" presId="urn:microsoft.com/office/officeart/2008/layout/LinedList"/>
    <dgm:cxn modelId="{BFB17690-5876-4508-9391-DAC432EB5FB8}" type="presParOf" srcId="{363D73EF-2947-469D-BCD4-4C0960C9877A}" destId="{47757397-96F4-4103-B973-CE3F3F1A6C05}" srcOrd="0" destOrd="0" presId="urn:microsoft.com/office/officeart/2008/layout/LinedList"/>
    <dgm:cxn modelId="{10200D27-9CB9-4A96-9F4C-B2CF14AF798E}" type="presParOf" srcId="{363D73EF-2947-469D-BCD4-4C0960C9877A}" destId="{15A73494-63E7-498D-BF1B-E1FFDEAF0804}" srcOrd="1" destOrd="0" presId="urn:microsoft.com/office/officeart/2008/layout/LinedList"/>
    <dgm:cxn modelId="{892828B7-A5FF-4550-AF89-E10A86139929}" type="presParOf" srcId="{15A73494-63E7-498D-BF1B-E1FFDEAF0804}" destId="{BBC60CE3-7F42-462C-9B93-6E220DB3A640}" srcOrd="0" destOrd="0" presId="urn:microsoft.com/office/officeart/2008/layout/LinedList"/>
    <dgm:cxn modelId="{4EAF22BA-3FB6-416F-8243-AFCCEFEB4449}" type="presParOf" srcId="{15A73494-63E7-498D-BF1B-E1FFDEAF0804}" destId="{546740F9-5C98-4F07-891B-6F99278211FC}" srcOrd="1" destOrd="0" presId="urn:microsoft.com/office/officeart/2008/layout/LinedList"/>
    <dgm:cxn modelId="{0F488659-6C30-4942-9097-E1B4257BB69A}" type="presParOf" srcId="{15A73494-63E7-498D-BF1B-E1FFDEAF0804}" destId="{3F5D3749-5C2C-4AD1-A215-BA41D7F76413}" srcOrd="2" destOrd="0" presId="urn:microsoft.com/office/officeart/2008/layout/LinedList"/>
    <dgm:cxn modelId="{F83C88F3-534B-4A7A-8B72-6B1DBADB5928}" type="presParOf" srcId="{363D73EF-2947-469D-BCD4-4C0960C9877A}" destId="{043437AE-94D7-410D-AFDE-A17F9CA500F5}" srcOrd="2" destOrd="0" presId="urn:microsoft.com/office/officeart/2008/layout/LinedList"/>
    <dgm:cxn modelId="{D2A3FC20-E8A8-4AB5-A5EA-DB6DA54FCC2B}" type="presParOf" srcId="{363D73EF-2947-469D-BCD4-4C0960C9877A}" destId="{AF64AB7E-C851-4BF6-B584-C0E87C71C365}" srcOrd="3" destOrd="0" presId="urn:microsoft.com/office/officeart/2008/layout/LinedList"/>
    <dgm:cxn modelId="{A8F940F6-1A69-4CE8-B14F-A489AF432F90}" type="presParOf" srcId="{33974AD7-69F6-4785-8C86-F2EC4177AE50}" destId="{45625FBA-134E-4C91-B419-1AE6380DEF1F}" srcOrd="14" destOrd="0" presId="urn:microsoft.com/office/officeart/2008/layout/LinedList"/>
    <dgm:cxn modelId="{0ED636B0-8626-43F9-A950-92F1563C219C}" type="presParOf" srcId="{33974AD7-69F6-4785-8C86-F2EC4177AE50}" destId="{C0FD0433-D719-443E-B636-B5B215F65E25}" srcOrd="15" destOrd="0" presId="urn:microsoft.com/office/officeart/2008/layout/LinedList"/>
    <dgm:cxn modelId="{D141B560-5671-46CB-ACD7-DDBB7A270135}" type="presParOf" srcId="{C0FD0433-D719-443E-B636-B5B215F65E25}" destId="{295F63D4-57FF-4EBE-9874-6395CFFEC05E}" srcOrd="0" destOrd="0" presId="urn:microsoft.com/office/officeart/2008/layout/LinedList"/>
    <dgm:cxn modelId="{5677D84C-F156-4417-8665-C88576DB844B}" type="presParOf" srcId="{C0FD0433-D719-443E-B636-B5B215F65E25}" destId="{18A06C78-6A4B-4DA8-BF42-F523B8179FD8}" srcOrd="1" destOrd="0" presId="urn:microsoft.com/office/officeart/2008/layout/LinedList"/>
    <dgm:cxn modelId="{00A02722-6D52-4B6F-A501-E5C11116CBB8}" type="presParOf" srcId="{18A06C78-6A4B-4DA8-BF42-F523B8179FD8}" destId="{7A2592B3-4C09-4228-8202-F1A8C8896832}" srcOrd="0" destOrd="0" presId="urn:microsoft.com/office/officeart/2008/layout/LinedList"/>
    <dgm:cxn modelId="{AA9326D0-22D3-4068-B5A5-1169088CD84F}" type="presParOf" srcId="{18A06C78-6A4B-4DA8-BF42-F523B8179FD8}" destId="{D2B46604-9B8D-4922-B39F-A5721EA40EE9}" srcOrd="1" destOrd="0" presId="urn:microsoft.com/office/officeart/2008/layout/LinedList"/>
    <dgm:cxn modelId="{05132DC8-14BC-440A-B7D7-09EEE14BCC78}" type="presParOf" srcId="{D2B46604-9B8D-4922-B39F-A5721EA40EE9}" destId="{D25FA058-515E-403C-B8EB-954E20E8632A}" srcOrd="0" destOrd="0" presId="urn:microsoft.com/office/officeart/2008/layout/LinedList"/>
    <dgm:cxn modelId="{A6A2891E-3328-494E-AB72-81AD97D274F8}" type="presParOf" srcId="{D2B46604-9B8D-4922-B39F-A5721EA40EE9}" destId="{06345260-73EA-4F59-99E0-8640224F0ECB}" srcOrd="1" destOrd="0" presId="urn:microsoft.com/office/officeart/2008/layout/LinedList"/>
    <dgm:cxn modelId="{D24D30ED-9656-422D-95E7-D95A258A40CD}" type="presParOf" srcId="{D2B46604-9B8D-4922-B39F-A5721EA40EE9}" destId="{772BA487-F072-4FCB-AC58-797A61971E49}" srcOrd="2" destOrd="0" presId="urn:microsoft.com/office/officeart/2008/layout/LinedList"/>
    <dgm:cxn modelId="{0A2C33E5-6A00-43BA-981C-689DBE636ADE}" type="presParOf" srcId="{18A06C78-6A4B-4DA8-BF42-F523B8179FD8}" destId="{12E7C516-820D-4F55-BBA2-C2867319240C}" srcOrd="2" destOrd="0" presId="urn:microsoft.com/office/officeart/2008/layout/LinedList"/>
    <dgm:cxn modelId="{EA7E927D-49E4-4BF9-ACAA-D3BC8C39A985}" type="presParOf" srcId="{18A06C78-6A4B-4DA8-BF42-F523B8179FD8}" destId="{AB48ABF8-576F-4783-B6B6-5C1A53789B1B}" srcOrd="3" destOrd="0" presId="urn:microsoft.com/office/officeart/2008/layout/LinedList"/>
    <dgm:cxn modelId="{EF6834F0-62F4-4F35-BF7C-8F024327D2B0}" type="presParOf" srcId="{33974AD7-69F6-4785-8C86-F2EC4177AE50}" destId="{6201691A-9470-4616-854B-D370E937016D}" srcOrd="16" destOrd="0" presId="urn:microsoft.com/office/officeart/2008/layout/LinedList"/>
    <dgm:cxn modelId="{6137E002-0212-4A16-96D3-1677301F4A88}" type="presParOf" srcId="{33974AD7-69F6-4785-8C86-F2EC4177AE50}" destId="{86D2D6F1-107B-42D3-B75E-E91137E7FDE2}" srcOrd="17" destOrd="0" presId="urn:microsoft.com/office/officeart/2008/layout/LinedList"/>
    <dgm:cxn modelId="{BE5EBB44-90E1-488D-8F9B-3A4BB31A45F9}" type="presParOf" srcId="{86D2D6F1-107B-42D3-B75E-E91137E7FDE2}" destId="{6358BFD8-5693-467D-A3FA-3947FC305C0A}" srcOrd="0" destOrd="0" presId="urn:microsoft.com/office/officeart/2008/layout/LinedList"/>
    <dgm:cxn modelId="{01B01EB3-4CD8-4DAF-AA71-F2E708F47D88}" type="presParOf" srcId="{86D2D6F1-107B-42D3-B75E-E91137E7FDE2}" destId="{95AC0CC9-C8B9-40F4-87D7-D1C929CB1DEC}" srcOrd="1" destOrd="0" presId="urn:microsoft.com/office/officeart/2008/layout/LinedList"/>
    <dgm:cxn modelId="{81A681DB-9548-4DCC-AB2D-56DB5FC6B07B}" type="presParOf" srcId="{95AC0CC9-C8B9-40F4-87D7-D1C929CB1DEC}" destId="{C0639D07-2176-4B3C-8281-7A9C4DA00FD0}" srcOrd="0" destOrd="0" presId="urn:microsoft.com/office/officeart/2008/layout/LinedList"/>
    <dgm:cxn modelId="{14173DDE-B660-45E9-A864-72D0409A8753}" type="presParOf" srcId="{95AC0CC9-C8B9-40F4-87D7-D1C929CB1DEC}" destId="{89930030-A8BF-454B-A121-E3023E91CE8C}" srcOrd="1" destOrd="0" presId="urn:microsoft.com/office/officeart/2008/layout/LinedList"/>
    <dgm:cxn modelId="{9CE1BA24-C96D-4A7F-9FE0-0558CCDBBE99}" type="presParOf" srcId="{89930030-A8BF-454B-A121-E3023E91CE8C}" destId="{A0383B75-0C25-401A-8C35-946AEB953292}" srcOrd="0" destOrd="0" presId="urn:microsoft.com/office/officeart/2008/layout/LinedList"/>
    <dgm:cxn modelId="{49500025-559E-4EBC-92E7-218D49D05C11}" type="presParOf" srcId="{89930030-A8BF-454B-A121-E3023E91CE8C}" destId="{8E96192E-5C48-4468-B669-DA43941F4322}" srcOrd="1" destOrd="0" presId="urn:microsoft.com/office/officeart/2008/layout/LinedList"/>
    <dgm:cxn modelId="{81D4A393-E201-4373-9F8E-D24AB7143B73}" type="presParOf" srcId="{89930030-A8BF-454B-A121-E3023E91CE8C}" destId="{FE18655B-8749-4452-939F-9F242A41E3AE}" srcOrd="2" destOrd="0" presId="urn:microsoft.com/office/officeart/2008/layout/LinedList"/>
    <dgm:cxn modelId="{1E0D4AF4-C880-484D-9B5B-BEFD3B800104}" type="presParOf" srcId="{95AC0CC9-C8B9-40F4-87D7-D1C929CB1DEC}" destId="{534701A7-7983-42D6-91DC-1B27E585FDEB}" srcOrd="2" destOrd="0" presId="urn:microsoft.com/office/officeart/2008/layout/LinedList"/>
    <dgm:cxn modelId="{2FC7A04B-9F38-430B-86D8-F30E8880DC87}" type="presParOf" srcId="{95AC0CC9-C8B9-40F4-87D7-D1C929CB1DEC}" destId="{053FFCAE-24E4-4E3B-9CD4-9639321DEDA6}" srcOrd="3" destOrd="0" presId="urn:microsoft.com/office/officeart/2008/layout/LinedList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CB1AE42-992C-407D-9D86-660EBD059594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B44D818-B829-422C-9DE6-31098D129E2B}">
      <dgm:prSet phldrT="[Text]"/>
      <dgm:spPr/>
      <dgm:t>
        <a:bodyPr/>
        <a:lstStyle/>
        <a:p>
          <a:r>
            <a:rPr lang="en-US" dirty="0"/>
            <a:t>Problem Awareness</a:t>
          </a:r>
        </a:p>
      </dgm:t>
    </dgm:pt>
    <dgm:pt modelId="{13E401AA-C97D-477A-BF3C-BD18AAC7914E}" type="parTrans" cxnId="{8C5FA7CA-2783-444E-BFD0-C353B5165CB2}">
      <dgm:prSet/>
      <dgm:spPr/>
      <dgm:t>
        <a:bodyPr/>
        <a:lstStyle/>
        <a:p>
          <a:endParaRPr lang="en-US"/>
        </a:p>
      </dgm:t>
    </dgm:pt>
    <dgm:pt modelId="{542E8834-5514-4311-9691-CF29E50D314B}" type="sibTrans" cxnId="{8C5FA7CA-2783-444E-BFD0-C353B5165CB2}">
      <dgm:prSet/>
      <dgm:spPr/>
      <dgm:t>
        <a:bodyPr/>
        <a:lstStyle/>
        <a:p>
          <a:endParaRPr lang="en-US"/>
        </a:p>
      </dgm:t>
    </dgm:pt>
    <dgm:pt modelId="{795E0552-5F60-40FA-B0F3-F9679CB05AA6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This REALLY bugs me.</a:t>
          </a:r>
        </a:p>
      </dgm:t>
    </dgm:pt>
    <dgm:pt modelId="{E93867EB-25DA-4E6E-8479-523E201A3F23}" type="parTrans" cxnId="{92066822-A313-4527-BB1B-D703F5231766}">
      <dgm:prSet/>
      <dgm:spPr/>
      <dgm:t>
        <a:bodyPr/>
        <a:lstStyle/>
        <a:p>
          <a:endParaRPr lang="en-US"/>
        </a:p>
      </dgm:t>
    </dgm:pt>
    <dgm:pt modelId="{D874A31B-7722-4C8E-ABB9-D9B837AE0BC5}" type="sibTrans" cxnId="{92066822-A313-4527-BB1B-D703F5231766}">
      <dgm:prSet/>
      <dgm:spPr/>
      <dgm:t>
        <a:bodyPr/>
        <a:lstStyle/>
        <a:p>
          <a:endParaRPr lang="en-US"/>
        </a:p>
      </dgm:t>
    </dgm:pt>
    <dgm:pt modelId="{CDC6C2A1-2D79-4EBB-B555-41139F9AB2CA}">
      <dgm:prSet phldrT="[Text]"/>
      <dgm:spPr/>
      <dgm:t>
        <a:bodyPr/>
        <a:lstStyle/>
        <a:p>
          <a:r>
            <a:rPr lang="en-US"/>
            <a:t>Opportunity Recognition</a:t>
          </a:r>
          <a:endParaRPr lang="en-US" dirty="0"/>
        </a:p>
      </dgm:t>
    </dgm:pt>
    <dgm:pt modelId="{C4D6F131-4C5F-4BFC-902B-D1504A428DE6}" type="parTrans" cxnId="{E8335233-D853-4CBB-BE10-95A158BB6CF1}">
      <dgm:prSet/>
      <dgm:spPr/>
      <dgm:t>
        <a:bodyPr/>
        <a:lstStyle/>
        <a:p>
          <a:endParaRPr lang="en-US"/>
        </a:p>
      </dgm:t>
    </dgm:pt>
    <dgm:pt modelId="{1F26F0D5-2E2D-4EC1-827E-378B53CB11A9}" type="sibTrans" cxnId="{E8335233-D853-4CBB-BE10-95A158BB6CF1}">
      <dgm:prSet/>
      <dgm:spPr/>
      <dgm:t>
        <a:bodyPr/>
        <a:lstStyle/>
        <a:p>
          <a:endParaRPr lang="en-US"/>
        </a:p>
      </dgm:t>
    </dgm:pt>
    <dgm:pt modelId="{0F2CC60E-D69C-42D0-BF67-4E2D9C1A1FE1}">
      <dgm:prSet phldrT="[Text]"/>
      <dgm:spPr/>
      <dgm:t>
        <a:bodyPr/>
        <a:lstStyle/>
        <a:p>
          <a:r>
            <a:rPr lang="en-US" dirty="0"/>
            <a:t>Customer-Problem Fit</a:t>
          </a:r>
        </a:p>
      </dgm:t>
    </dgm:pt>
    <dgm:pt modelId="{DF450AA0-68E7-4651-8C32-A48B55D32746}" type="parTrans" cxnId="{E796E5FD-8FDD-4687-A566-BFFC5CFDDBBF}">
      <dgm:prSet/>
      <dgm:spPr/>
      <dgm:t>
        <a:bodyPr/>
        <a:lstStyle/>
        <a:p>
          <a:endParaRPr lang="en-US"/>
        </a:p>
      </dgm:t>
    </dgm:pt>
    <dgm:pt modelId="{1679590C-6F2D-46B0-BA2D-7AB81BD311B9}" type="sibTrans" cxnId="{E796E5FD-8FDD-4687-A566-BFFC5CFDDBBF}">
      <dgm:prSet/>
      <dgm:spPr/>
      <dgm:t>
        <a:bodyPr/>
        <a:lstStyle/>
        <a:p>
          <a:endParaRPr lang="en-US"/>
        </a:p>
      </dgm:t>
    </dgm:pt>
    <dgm:pt modelId="{49DB94F5-D1EC-45AC-824C-74DA469A4585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I’ve verified who else is bugged by this.</a:t>
          </a:r>
        </a:p>
      </dgm:t>
    </dgm:pt>
    <dgm:pt modelId="{01214040-A1B2-429A-9100-8A8ECEDABE3A}" type="parTrans" cxnId="{828CA593-81A6-4D75-BEF5-862B8D2C3629}">
      <dgm:prSet/>
      <dgm:spPr/>
      <dgm:t>
        <a:bodyPr/>
        <a:lstStyle/>
        <a:p>
          <a:endParaRPr lang="en-US"/>
        </a:p>
      </dgm:t>
    </dgm:pt>
    <dgm:pt modelId="{9F598337-4D6A-434A-A352-85295E1502C7}" type="sibTrans" cxnId="{828CA593-81A6-4D75-BEF5-862B8D2C3629}">
      <dgm:prSet/>
      <dgm:spPr/>
      <dgm:t>
        <a:bodyPr/>
        <a:lstStyle/>
        <a:p>
          <a:endParaRPr lang="en-US"/>
        </a:p>
      </dgm:t>
    </dgm:pt>
    <dgm:pt modelId="{06697F99-74B0-485A-AC49-D0BDD314D6F0}">
      <dgm:prSet phldrT="[Text]"/>
      <dgm:spPr/>
      <dgm:t>
        <a:bodyPr/>
        <a:lstStyle/>
        <a:p>
          <a:r>
            <a:rPr lang="en-US" dirty="0"/>
            <a:t>Problem-Solution Fit</a:t>
          </a:r>
        </a:p>
      </dgm:t>
    </dgm:pt>
    <dgm:pt modelId="{BF635730-BE6B-46D4-952F-3083C994933F}" type="parTrans" cxnId="{B276D405-E32A-4AED-8F93-11C761C673FA}">
      <dgm:prSet/>
      <dgm:spPr/>
      <dgm:t>
        <a:bodyPr/>
        <a:lstStyle/>
        <a:p>
          <a:endParaRPr lang="en-US"/>
        </a:p>
      </dgm:t>
    </dgm:pt>
    <dgm:pt modelId="{45D407F9-7CDC-4590-94D1-280F215642F2}" type="sibTrans" cxnId="{B276D405-E32A-4AED-8F93-11C761C673FA}">
      <dgm:prSet/>
      <dgm:spPr/>
      <dgm:t>
        <a:bodyPr/>
        <a:lstStyle/>
        <a:p>
          <a:endParaRPr lang="en-US"/>
        </a:p>
      </dgm:t>
    </dgm:pt>
    <dgm:pt modelId="{23EE38E1-B65F-43E6-A6E5-860819DD6567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Customer-Solution Fit</a:t>
          </a:r>
        </a:p>
      </dgm:t>
    </dgm:pt>
    <dgm:pt modelId="{CA9460A9-17DD-43CA-AED1-957060577216}" type="parTrans" cxnId="{21CDDFF0-A771-4240-B7FE-49A881A84321}">
      <dgm:prSet/>
      <dgm:spPr/>
      <dgm:t>
        <a:bodyPr/>
        <a:lstStyle/>
        <a:p>
          <a:endParaRPr lang="en-US"/>
        </a:p>
      </dgm:t>
    </dgm:pt>
    <dgm:pt modelId="{68CDF50D-7A36-49B5-B8D8-AE75EFA76204}" type="sibTrans" cxnId="{21CDDFF0-A771-4240-B7FE-49A881A84321}">
      <dgm:prSet/>
      <dgm:spPr/>
      <dgm:t>
        <a:bodyPr/>
        <a:lstStyle/>
        <a:p>
          <a:endParaRPr lang="en-US"/>
        </a:p>
      </dgm:t>
    </dgm:pt>
    <dgm:pt modelId="{BFA45DDA-1F0C-4D49-A57A-998314EF646F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solution works for my customer segment.</a:t>
          </a:r>
        </a:p>
      </dgm:t>
    </dgm:pt>
    <dgm:pt modelId="{00C18658-8E79-4A7E-ACFD-45D9C05C92FE}" type="parTrans" cxnId="{FBA26172-B69E-4DBD-B831-BED33806B628}">
      <dgm:prSet/>
      <dgm:spPr/>
      <dgm:t>
        <a:bodyPr/>
        <a:lstStyle/>
        <a:p>
          <a:endParaRPr lang="en-US"/>
        </a:p>
      </dgm:t>
    </dgm:pt>
    <dgm:pt modelId="{ED87CB30-F218-46C7-AA98-12DFA2C2577B}" type="sibTrans" cxnId="{FBA26172-B69E-4DBD-B831-BED33806B628}">
      <dgm:prSet/>
      <dgm:spPr/>
      <dgm:t>
        <a:bodyPr/>
        <a:lstStyle/>
        <a:p>
          <a:endParaRPr lang="en-US"/>
        </a:p>
      </dgm:t>
    </dgm:pt>
    <dgm:pt modelId="{5F8A20F6-9AD8-4E85-BF83-E98D4B1D9A5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Product-Market Fit</a:t>
          </a:r>
        </a:p>
      </dgm:t>
    </dgm:pt>
    <dgm:pt modelId="{81AE9FD8-FC9A-4EA9-946E-65E6E1918885}" type="parTrans" cxnId="{EA678C16-DC51-4A5E-BE0C-4A5D597EDD4F}">
      <dgm:prSet/>
      <dgm:spPr/>
      <dgm:t>
        <a:bodyPr/>
        <a:lstStyle/>
        <a:p>
          <a:endParaRPr lang="en-US"/>
        </a:p>
      </dgm:t>
    </dgm:pt>
    <dgm:pt modelId="{A25ABCC9-FE79-4EE7-9F38-A27782A8BD38}" type="sibTrans" cxnId="{EA678C16-DC51-4A5E-BE0C-4A5D597EDD4F}">
      <dgm:prSet/>
      <dgm:spPr/>
      <dgm:t>
        <a:bodyPr/>
        <a:lstStyle/>
        <a:p>
          <a:endParaRPr lang="en-US"/>
        </a:p>
      </dgm:t>
    </dgm:pt>
    <dgm:pt modelId="{4576AC54-FD27-400A-A982-727491C8481C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If it bugs me, it may bug others too.</a:t>
          </a:r>
        </a:p>
      </dgm:t>
    </dgm:pt>
    <dgm:pt modelId="{DF6A043D-443C-45DF-8E31-E6819C849CE2}" type="parTrans" cxnId="{BD41D101-5897-4570-BEBB-74BD296B4D97}">
      <dgm:prSet/>
      <dgm:spPr/>
      <dgm:t>
        <a:bodyPr/>
        <a:lstStyle/>
        <a:p>
          <a:endParaRPr lang="en-US"/>
        </a:p>
      </dgm:t>
    </dgm:pt>
    <dgm:pt modelId="{B7639D18-2CB7-4042-A3C1-EA6F122D709A}" type="sibTrans" cxnId="{BD41D101-5897-4570-BEBB-74BD296B4D97}">
      <dgm:prSet/>
      <dgm:spPr/>
      <dgm:t>
        <a:bodyPr/>
        <a:lstStyle/>
        <a:p>
          <a:endParaRPr lang="en-US"/>
        </a:p>
      </dgm:t>
    </dgm:pt>
    <dgm:pt modelId="{8DFA814A-2509-4AC5-9C8B-2ACC4D3ED6B0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 have a meaningful solution to squash the bug.</a:t>
          </a:r>
        </a:p>
      </dgm:t>
    </dgm:pt>
    <dgm:pt modelId="{56756A4F-79EC-4732-8A3F-B54C0C57190F}" type="parTrans" cxnId="{23774C80-0B21-4069-A09B-A20EBB3A86EB}">
      <dgm:prSet/>
      <dgm:spPr/>
      <dgm:t>
        <a:bodyPr/>
        <a:lstStyle/>
        <a:p>
          <a:endParaRPr lang="en-US"/>
        </a:p>
      </dgm:t>
    </dgm:pt>
    <dgm:pt modelId="{BCF9B7E9-FF51-4B29-B24D-E77F712E6A11}" type="sibTrans" cxnId="{23774C80-0B21-4069-A09B-A20EBB3A86EB}">
      <dgm:prSet/>
      <dgm:spPr/>
      <dgm:t>
        <a:bodyPr/>
        <a:lstStyle/>
        <a:p>
          <a:endParaRPr lang="en-US"/>
        </a:p>
      </dgm:t>
    </dgm:pt>
    <dgm:pt modelId="{C8126399-4BDF-48AB-A339-B3FDC7F2B60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solution will compete within the market.</a:t>
          </a:r>
        </a:p>
      </dgm:t>
    </dgm:pt>
    <dgm:pt modelId="{612C1F22-D82A-4919-A9E1-5411D66C594D}" type="parTrans" cxnId="{0348FA49-C2AE-487D-B0B2-2B48153F8285}">
      <dgm:prSet/>
      <dgm:spPr/>
      <dgm:t>
        <a:bodyPr/>
        <a:lstStyle/>
        <a:p>
          <a:endParaRPr lang="en-US"/>
        </a:p>
      </dgm:t>
    </dgm:pt>
    <dgm:pt modelId="{9EAAD88C-D730-438B-A7AA-A24AF523511C}" type="sibTrans" cxnId="{0348FA49-C2AE-487D-B0B2-2B48153F8285}">
      <dgm:prSet/>
      <dgm:spPr/>
      <dgm:t>
        <a:bodyPr/>
        <a:lstStyle/>
        <a:p>
          <a:endParaRPr lang="en-US"/>
        </a:p>
      </dgm:t>
    </dgm:pt>
    <dgm:pt modelId="{7AA9F25D-DB58-4BCA-89EF-9A3DEB5566FC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Product-Channel Fit</a:t>
          </a:r>
        </a:p>
      </dgm:t>
    </dgm:pt>
    <dgm:pt modelId="{9F51484A-11DD-4D89-8F10-4AC13738A793}" type="parTrans" cxnId="{2036A8A2-D9C9-4B0A-9A01-82BB6BB6E7DC}">
      <dgm:prSet/>
      <dgm:spPr/>
      <dgm:t>
        <a:bodyPr/>
        <a:lstStyle/>
        <a:p>
          <a:endParaRPr lang="en-US"/>
        </a:p>
      </dgm:t>
    </dgm:pt>
    <dgm:pt modelId="{7D89FC8D-FC57-48E5-B81D-61C87B9AD25C}" type="sibTrans" cxnId="{2036A8A2-D9C9-4B0A-9A01-82BB6BB6E7DC}">
      <dgm:prSet/>
      <dgm:spPr/>
      <dgm:t>
        <a:bodyPr/>
        <a:lstStyle/>
        <a:p>
          <a:endParaRPr lang="en-US"/>
        </a:p>
      </dgm:t>
    </dgm:pt>
    <dgm:pt modelId="{182DE6EC-A459-45EC-96A7-3B6E71916484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I know how to get my solution to the market.</a:t>
          </a:r>
        </a:p>
      </dgm:t>
    </dgm:pt>
    <dgm:pt modelId="{4C13D56B-71DD-4F3A-90DA-C24660581212}" type="parTrans" cxnId="{9BECDA67-8BC5-4A29-A38E-4ED82CBE39AF}">
      <dgm:prSet/>
      <dgm:spPr/>
      <dgm:t>
        <a:bodyPr/>
        <a:lstStyle/>
        <a:p>
          <a:endParaRPr lang="en-US"/>
        </a:p>
      </dgm:t>
    </dgm:pt>
    <dgm:pt modelId="{6FF8F312-A325-46AE-BD08-51047B086FBC}" type="sibTrans" cxnId="{9BECDA67-8BC5-4A29-A38E-4ED82CBE39AF}">
      <dgm:prSet/>
      <dgm:spPr/>
      <dgm:t>
        <a:bodyPr/>
        <a:lstStyle/>
        <a:p>
          <a:endParaRPr lang="en-US"/>
        </a:p>
      </dgm:t>
    </dgm:pt>
    <dgm:pt modelId="{3AE51407-AAEF-4A9F-BEA4-29A858E93C1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Business Model Fit</a:t>
          </a:r>
        </a:p>
      </dgm:t>
    </dgm:pt>
    <dgm:pt modelId="{44B00687-C2B5-47AD-8716-FDFE904995AE}" type="parTrans" cxnId="{A3290622-13A7-4ADB-85B4-18C05815973F}">
      <dgm:prSet/>
      <dgm:spPr/>
      <dgm:t>
        <a:bodyPr/>
        <a:lstStyle/>
        <a:p>
          <a:endParaRPr lang="en-US"/>
        </a:p>
      </dgm:t>
    </dgm:pt>
    <dgm:pt modelId="{786ED45A-6102-46AB-BB99-98418F0696D6}" type="sibTrans" cxnId="{A3290622-13A7-4ADB-85B4-18C05815973F}">
      <dgm:prSet/>
      <dgm:spPr/>
      <dgm:t>
        <a:bodyPr/>
        <a:lstStyle/>
        <a:p>
          <a:endParaRPr lang="en-US"/>
        </a:p>
      </dgm:t>
    </dgm:pt>
    <dgm:pt modelId="{6C115656-F4C7-4026-B3CE-70B638660D0D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business could actually work. </a:t>
          </a:r>
        </a:p>
      </dgm:t>
    </dgm:pt>
    <dgm:pt modelId="{B3DC6CA9-BA83-4873-85F9-A739260B7547}" type="parTrans" cxnId="{6DA1B7FD-BB5E-457F-824A-D35D9D0A4592}">
      <dgm:prSet/>
      <dgm:spPr/>
      <dgm:t>
        <a:bodyPr/>
        <a:lstStyle/>
        <a:p>
          <a:endParaRPr lang="en-US"/>
        </a:p>
      </dgm:t>
    </dgm:pt>
    <dgm:pt modelId="{D5F22228-4A66-4E5F-8D95-90B0C0D31DFF}" type="sibTrans" cxnId="{6DA1B7FD-BB5E-457F-824A-D35D9D0A4592}">
      <dgm:prSet/>
      <dgm:spPr/>
      <dgm:t>
        <a:bodyPr/>
        <a:lstStyle/>
        <a:p>
          <a:endParaRPr lang="en-US"/>
        </a:p>
      </dgm:t>
    </dgm:pt>
    <dgm:pt modelId="{9211323C-B00B-4379-9A33-F55F74CD773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Idea Generation</a:t>
          </a:r>
        </a:p>
      </dgm:t>
    </dgm:pt>
    <dgm:pt modelId="{11C98309-69E8-4E05-B616-A67B350CE4DD}" type="parTrans" cxnId="{8FC13E90-7D6B-47A1-A00E-C89BB48A5C65}">
      <dgm:prSet/>
      <dgm:spPr/>
      <dgm:t>
        <a:bodyPr/>
        <a:lstStyle/>
        <a:p>
          <a:endParaRPr lang="en-US"/>
        </a:p>
      </dgm:t>
    </dgm:pt>
    <dgm:pt modelId="{0B322547-5587-4074-877A-B95431965142}" type="sibTrans" cxnId="{8FC13E90-7D6B-47A1-A00E-C89BB48A5C65}">
      <dgm:prSet/>
      <dgm:spPr/>
      <dgm:t>
        <a:bodyPr/>
        <a:lstStyle/>
        <a:p>
          <a:endParaRPr lang="en-US"/>
        </a:p>
      </dgm:t>
    </dgm:pt>
    <dgm:pt modelId="{CB908F43-495C-413C-86E2-64F284FC4441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 think I know how to solve this problem.</a:t>
          </a:r>
        </a:p>
      </dgm:t>
    </dgm:pt>
    <dgm:pt modelId="{8A788AD4-ED83-4456-A227-90846DED5D3E}" type="parTrans" cxnId="{3DA8F96F-6DAC-4F3F-82BD-16B25BEF6213}">
      <dgm:prSet/>
      <dgm:spPr/>
      <dgm:t>
        <a:bodyPr/>
        <a:lstStyle/>
        <a:p>
          <a:endParaRPr lang="en-US"/>
        </a:p>
      </dgm:t>
    </dgm:pt>
    <dgm:pt modelId="{7881580C-2DB7-41F0-8D4A-1678129D5712}" type="sibTrans" cxnId="{3DA8F96F-6DAC-4F3F-82BD-16B25BEF6213}">
      <dgm:prSet/>
      <dgm:spPr/>
      <dgm:t>
        <a:bodyPr/>
        <a:lstStyle/>
        <a:p>
          <a:endParaRPr lang="en-US"/>
        </a:p>
      </dgm:t>
    </dgm:pt>
    <dgm:pt modelId="{33974AD7-69F6-4785-8C86-F2EC4177AE50}" type="pres">
      <dgm:prSet presAssocID="{CCB1AE42-992C-407D-9D86-660EBD059594}" presName="vert0" presStyleCnt="0">
        <dgm:presLayoutVars>
          <dgm:dir/>
          <dgm:animOne val="branch"/>
          <dgm:animLvl val="lvl"/>
        </dgm:presLayoutVars>
      </dgm:prSet>
      <dgm:spPr/>
    </dgm:pt>
    <dgm:pt modelId="{E1E612C0-3E07-40E6-A809-B8101677CC57}" type="pres">
      <dgm:prSet presAssocID="{7B44D818-B829-422C-9DE6-31098D129E2B}" presName="thickLine" presStyleLbl="alignNode1" presStyleIdx="0" presStyleCnt="9"/>
      <dgm:spPr/>
    </dgm:pt>
    <dgm:pt modelId="{8C749DBC-09BE-41DC-9C1B-65F6C92CF652}" type="pres">
      <dgm:prSet presAssocID="{7B44D818-B829-422C-9DE6-31098D129E2B}" presName="horz1" presStyleCnt="0"/>
      <dgm:spPr/>
    </dgm:pt>
    <dgm:pt modelId="{038212E9-6573-4BA7-A8E5-4744DE173126}" type="pres">
      <dgm:prSet presAssocID="{7B44D818-B829-422C-9DE6-31098D129E2B}" presName="tx1" presStyleLbl="revTx" presStyleIdx="0" presStyleCnt="18"/>
      <dgm:spPr/>
    </dgm:pt>
    <dgm:pt modelId="{C55D813E-89AD-4658-96F7-BD8BC9A802CB}" type="pres">
      <dgm:prSet presAssocID="{7B44D818-B829-422C-9DE6-31098D129E2B}" presName="vert1" presStyleCnt="0"/>
      <dgm:spPr/>
    </dgm:pt>
    <dgm:pt modelId="{68F3363A-8DD2-4D9E-8153-164456B6DD3A}" type="pres">
      <dgm:prSet presAssocID="{795E0552-5F60-40FA-B0F3-F9679CB05AA6}" presName="vertSpace2a" presStyleCnt="0"/>
      <dgm:spPr/>
    </dgm:pt>
    <dgm:pt modelId="{9F6BDC8E-66C5-4938-821E-240C67EE8DAE}" type="pres">
      <dgm:prSet presAssocID="{795E0552-5F60-40FA-B0F3-F9679CB05AA6}" presName="horz2" presStyleCnt="0"/>
      <dgm:spPr/>
    </dgm:pt>
    <dgm:pt modelId="{92422181-A9B2-4998-8F6D-89920AEE1483}" type="pres">
      <dgm:prSet presAssocID="{795E0552-5F60-40FA-B0F3-F9679CB05AA6}" presName="horzSpace2" presStyleCnt="0"/>
      <dgm:spPr/>
    </dgm:pt>
    <dgm:pt modelId="{254BCA7D-72A3-447A-BCC1-68BD73139FBA}" type="pres">
      <dgm:prSet presAssocID="{795E0552-5F60-40FA-B0F3-F9679CB05AA6}" presName="tx2" presStyleLbl="revTx" presStyleIdx="1" presStyleCnt="18"/>
      <dgm:spPr/>
    </dgm:pt>
    <dgm:pt modelId="{668CF8B1-5ED8-44D5-8E8D-6AC121BCE1DF}" type="pres">
      <dgm:prSet presAssocID="{795E0552-5F60-40FA-B0F3-F9679CB05AA6}" presName="vert2" presStyleCnt="0"/>
      <dgm:spPr/>
    </dgm:pt>
    <dgm:pt modelId="{279F6921-9466-4B3C-A507-1787C8977AE1}" type="pres">
      <dgm:prSet presAssocID="{795E0552-5F60-40FA-B0F3-F9679CB05AA6}" presName="thinLine2b" presStyleLbl="callout" presStyleIdx="0" presStyleCnt="9"/>
      <dgm:spPr/>
    </dgm:pt>
    <dgm:pt modelId="{7B80FCE6-690E-41FB-828F-8A723A858359}" type="pres">
      <dgm:prSet presAssocID="{795E0552-5F60-40FA-B0F3-F9679CB05AA6}" presName="vertSpace2b" presStyleCnt="0"/>
      <dgm:spPr/>
    </dgm:pt>
    <dgm:pt modelId="{805F9F0A-7EEB-4D16-BB73-8512BC66690A}" type="pres">
      <dgm:prSet presAssocID="{9211323C-B00B-4379-9A33-F55F74CD7739}" presName="thickLine" presStyleLbl="alignNode1" presStyleIdx="1" presStyleCnt="9"/>
      <dgm:spPr/>
    </dgm:pt>
    <dgm:pt modelId="{5A0C4AE3-4D60-4539-884D-836625F02EE8}" type="pres">
      <dgm:prSet presAssocID="{9211323C-B00B-4379-9A33-F55F74CD7739}" presName="horz1" presStyleCnt="0"/>
      <dgm:spPr/>
    </dgm:pt>
    <dgm:pt modelId="{FF9FB996-EBB3-4A5B-AC47-C5AF44AEB436}" type="pres">
      <dgm:prSet presAssocID="{9211323C-B00B-4379-9A33-F55F74CD7739}" presName="tx1" presStyleLbl="revTx" presStyleIdx="2" presStyleCnt="18"/>
      <dgm:spPr/>
    </dgm:pt>
    <dgm:pt modelId="{0F8754EC-FCFD-4F79-A372-771B9AF899D6}" type="pres">
      <dgm:prSet presAssocID="{9211323C-B00B-4379-9A33-F55F74CD7739}" presName="vert1" presStyleCnt="0"/>
      <dgm:spPr/>
    </dgm:pt>
    <dgm:pt modelId="{5C0C8E89-995C-4452-9FD6-907229854C04}" type="pres">
      <dgm:prSet presAssocID="{CB908F43-495C-413C-86E2-64F284FC4441}" presName="vertSpace2a" presStyleCnt="0"/>
      <dgm:spPr/>
    </dgm:pt>
    <dgm:pt modelId="{5D6A9C73-D8AF-46FD-AFC2-07B9111BAE88}" type="pres">
      <dgm:prSet presAssocID="{CB908F43-495C-413C-86E2-64F284FC4441}" presName="horz2" presStyleCnt="0"/>
      <dgm:spPr/>
    </dgm:pt>
    <dgm:pt modelId="{2DF6CFB3-E490-4352-8AA1-AE8B66737714}" type="pres">
      <dgm:prSet presAssocID="{CB908F43-495C-413C-86E2-64F284FC4441}" presName="horzSpace2" presStyleCnt="0"/>
      <dgm:spPr/>
    </dgm:pt>
    <dgm:pt modelId="{9518D1E3-58EE-49F5-87C6-32FD683DDC1A}" type="pres">
      <dgm:prSet presAssocID="{CB908F43-495C-413C-86E2-64F284FC4441}" presName="tx2" presStyleLbl="revTx" presStyleIdx="3" presStyleCnt="18"/>
      <dgm:spPr/>
    </dgm:pt>
    <dgm:pt modelId="{DB5B153A-0535-4BAD-A007-E7A227706EA4}" type="pres">
      <dgm:prSet presAssocID="{CB908F43-495C-413C-86E2-64F284FC4441}" presName="vert2" presStyleCnt="0"/>
      <dgm:spPr/>
    </dgm:pt>
    <dgm:pt modelId="{213A9729-73D0-4D8F-9111-8531CB2BD503}" type="pres">
      <dgm:prSet presAssocID="{CB908F43-495C-413C-86E2-64F284FC4441}" presName="thinLine2b" presStyleLbl="callout" presStyleIdx="1" presStyleCnt="9"/>
      <dgm:spPr/>
    </dgm:pt>
    <dgm:pt modelId="{3686B40E-9ACF-4A4D-879A-CDC020B5B8DA}" type="pres">
      <dgm:prSet presAssocID="{CB908F43-495C-413C-86E2-64F284FC4441}" presName="vertSpace2b" presStyleCnt="0"/>
      <dgm:spPr/>
    </dgm:pt>
    <dgm:pt modelId="{226F014A-0255-4EF2-9941-98E159E57A07}" type="pres">
      <dgm:prSet presAssocID="{CDC6C2A1-2D79-4EBB-B555-41139F9AB2CA}" presName="thickLine" presStyleLbl="alignNode1" presStyleIdx="2" presStyleCnt="9"/>
      <dgm:spPr/>
    </dgm:pt>
    <dgm:pt modelId="{FB4B70B2-08E7-49E2-B957-B39C5D1C330B}" type="pres">
      <dgm:prSet presAssocID="{CDC6C2A1-2D79-4EBB-B555-41139F9AB2CA}" presName="horz1" presStyleCnt="0"/>
      <dgm:spPr/>
    </dgm:pt>
    <dgm:pt modelId="{23100D3E-0608-4314-B11E-F35BF80845DA}" type="pres">
      <dgm:prSet presAssocID="{CDC6C2A1-2D79-4EBB-B555-41139F9AB2CA}" presName="tx1" presStyleLbl="revTx" presStyleIdx="4" presStyleCnt="18"/>
      <dgm:spPr/>
    </dgm:pt>
    <dgm:pt modelId="{9F11039E-9BAA-4E0B-A17A-B7ECA01E6AB6}" type="pres">
      <dgm:prSet presAssocID="{CDC6C2A1-2D79-4EBB-B555-41139F9AB2CA}" presName="vert1" presStyleCnt="0"/>
      <dgm:spPr/>
    </dgm:pt>
    <dgm:pt modelId="{682EDF22-84F8-40B0-81BB-1804914BAEC1}" type="pres">
      <dgm:prSet presAssocID="{4576AC54-FD27-400A-A982-727491C8481C}" presName="vertSpace2a" presStyleCnt="0"/>
      <dgm:spPr/>
    </dgm:pt>
    <dgm:pt modelId="{C412007E-C2CC-41D4-825F-CF209D3A348D}" type="pres">
      <dgm:prSet presAssocID="{4576AC54-FD27-400A-A982-727491C8481C}" presName="horz2" presStyleCnt="0"/>
      <dgm:spPr/>
    </dgm:pt>
    <dgm:pt modelId="{6FA58555-BBB6-469C-9D2A-7131B9BE61F8}" type="pres">
      <dgm:prSet presAssocID="{4576AC54-FD27-400A-A982-727491C8481C}" presName="horzSpace2" presStyleCnt="0"/>
      <dgm:spPr/>
    </dgm:pt>
    <dgm:pt modelId="{1861D74F-7E72-4C9C-8C78-0506D390BF93}" type="pres">
      <dgm:prSet presAssocID="{4576AC54-FD27-400A-A982-727491C8481C}" presName="tx2" presStyleLbl="revTx" presStyleIdx="5" presStyleCnt="18"/>
      <dgm:spPr/>
    </dgm:pt>
    <dgm:pt modelId="{A18298C0-4A7E-4E84-A101-EA098135FDC3}" type="pres">
      <dgm:prSet presAssocID="{4576AC54-FD27-400A-A982-727491C8481C}" presName="vert2" presStyleCnt="0"/>
      <dgm:spPr/>
    </dgm:pt>
    <dgm:pt modelId="{35D17BE2-9BCA-4488-BBEF-4EFF8BFF0FEE}" type="pres">
      <dgm:prSet presAssocID="{4576AC54-FD27-400A-A982-727491C8481C}" presName="thinLine2b" presStyleLbl="callout" presStyleIdx="2" presStyleCnt="9"/>
      <dgm:spPr/>
    </dgm:pt>
    <dgm:pt modelId="{27C5A226-AA32-41C0-96A7-463F0DC28244}" type="pres">
      <dgm:prSet presAssocID="{4576AC54-FD27-400A-A982-727491C8481C}" presName="vertSpace2b" presStyleCnt="0"/>
      <dgm:spPr/>
    </dgm:pt>
    <dgm:pt modelId="{0F19A811-0309-4900-8E29-213637FAFCAE}" type="pres">
      <dgm:prSet presAssocID="{0F2CC60E-D69C-42D0-BF67-4E2D9C1A1FE1}" presName="thickLine" presStyleLbl="alignNode1" presStyleIdx="3" presStyleCnt="9"/>
      <dgm:spPr/>
    </dgm:pt>
    <dgm:pt modelId="{FD7E62DF-7F13-45B5-9D91-38220418EAFE}" type="pres">
      <dgm:prSet presAssocID="{0F2CC60E-D69C-42D0-BF67-4E2D9C1A1FE1}" presName="horz1" presStyleCnt="0"/>
      <dgm:spPr/>
    </dgm:pt>
    <dgm:pt modelId="{887C7A8A-AF90-455A-A3EE-E780A514C736}" type="pres">
      <dgm:prSet presAssocID="{0F2CC60E-D69C-42D0-BF67-4E2D9C1A1FE1}" presName="tx1" presStyleLbl="revTx" presStyleIdx="6" presStyleCnt="18"/>
      <dgm:spPr/>
    </dgm:pt>
    <dgm:pt modelId="{B17DA20C-1C49-41D6-B865-74CD3AEEF019}" type="pres">
      <dgm:prSet presAssocID="{0F2CC60E-D69C-42D0-BF67-4E2D9C1A1FE1}" presName="vert1" presStyleCnt="0"/>
      <dgm:spPr/>
    </dgm:pt>
    <dgm:pt modelId="{E82DD181-1DE7-45B0-82B8-28943020BE98}" type="pres">
      <dgm:prSet presAssocID="{49DB94F5-D1EC-45AC-824C-74DA469A4585}" presName="vertSpace2a" presStyleCnt="0"/>
      <dgm:spPr/>
    </dgm:pt>
    <dgm:pt modelId="{8743D428-8C81-4725-957A-55FDC0E6CBD6}" type="pres">
      <dgm:prSet presAssocID="{49DB94F5-D1EC-45AC-824C-74DA469A4585}" presName="horz2" presStyleCnt="0"/>
      <dgm:spPr/>
    </dgm:pt>
    <dgm:pt modelId="{842C2424-0CB2-4746-A795-C5022C6FAA19}" type="pres">
      <dgm:prSet presAssocID="{49DB94F5-D1EC-45AC-824C-74DA469A4585}" presName="horzSpace2" presStyleCnt="0"/>
      <dgm:spPr/>
    </dgm:pt>
    <dgm:pt modelId="{FA32C191-4D53-4DED-B986-708835C70626}" type="pres">
      <dgm:prSet presAssocID="{49DB94F5-D1EC-45AC-824C-74DA469A4585}" presName="tx2" presStyleLbl="revTx" presStyleIdx="7" presStyleCnt="18"/>
      <dgm:spPr/>
    </dgm:pt>
    <dgm:pt modelId="{D54408F6-7B71-4C9D-BBB4-295179805EF0}" type="pres">
      <dgm:prSet presAssocID="{49DB94F5-D1EC-45AC-824C-74DA469A4585}" presName="vert2" presStyleCnt="0"/>
      <dgm:spPr/>
    </dgm:pt>
    <dgm:pt modelId="{E305B2E4-C14A-4B05-A12B-9647245F5519}" type="pres">
      <dgm:prSet presAssocID="{49DB94F5-D1EC-45AC-824C-74DA469A4585}" presName="thinLine2b" presStyleLbl="callout" presStyleIdx="3" presStyleCnt="9"/>
      <dgm:spPr/>
    </dgm:pt>
    <dgm:pt modelId="{6ABFA3ED-0187-4017-A896-55053C73C124}" type="pres">
      <dgm:prSet presAssocID="{49DB94F5-D1EC-45AC-824C-74DA469A4585}" presName="vertSpace2b" presStyleCnt="0"/>
      <dgm:spPr/>
    </dgm:pt>
    <dgm:pt modelId="{C7EAA3E0-81F2-4E0B-AD59-60ACD8C2D0B3}" type="pres">
      <dgm:prSet presAssocID="{06697F99-74B0-485A-AC49-D0BDD314D6F0}" presName="thickLine" presStyleLbl="alignNode1" presStyleIdx="4" presStyleCnt="9"/>
      <dgm:spPr/>
    </dgm:pt>
    <dgm:pt modelId="{BE55C1F7-8BDF-4970-A560-EC9A9C7CC69A}" type="pres">
      <dgm:prSet presAssocID="{06697F99-74B0-485A-AC49-D0BDD314D6F0}" presName="horz1" presStyleCnt="0"/>
      <dgm:spPr/>
    </dgm:pt>
    <dgm:pt modelId="{E7D4E531-A336-444B-8804-17129361EA88}" type="pres">
      <dgm:prSet presAssocID="{06697F99-74B0-485A-AC49-D0BDD314D6F0}" presName="tx1" presStyleLbl="revTx" presStyleIdx="8" presStyleCnt="18"/>
      <dgm:spPr/>
    </dgm:pt>
    <dgm:pt modelId="{588FA750-B21B-4510-9B37-0DCC5179A6BC}" type="pres">
      <dgm:prSet presAssocID="{06697F99-74B0-485A-AC49-D0BDD314D6F0}" presName="vert1" presStyleCnt="0"/>
      <dgm:spPr/>
    </dgm:pt>
    <dgm:pt modelId="{733DE2BE-F5D3-45DF-A43E-8DD7B92AA1B2}" type="pres">
      <dgm:prSet presAssocID="{8DFA814A-2509-4AC5-9C8B-2ACC4D3ED6B0}" presName="vertSpace2a" presStyleCnt="0"/>
      <dgm:spPr/>
    </dgm:pt>
    <dgm:pt modelId="{EB245419-BA8D-48B1-A50F-7F2F7398F3E2}" type="pres">
      <dgm:prSet presAssocID="{8DFA814A-2509-4AC5-9C8B-2ACC4D3ED6B0}" presName="horz2" presStyleCnt="0"/>
      <dgm:spPr/>
    </dgm:pt>
    <dgm:pt modelId="{F8071B77-4432-437D-9E7F-F789D67D71E9}" type="pres">
      <dgm:prSet presAssocID="{8DFA814A-2509-4AC5-9C8B-2ACC4D3ED6B0}" presName="horzSpace2" presStyleCnt="0"/>
      <dgm:spPr/>
    </dgm:pt>
    <dgm:pt modelId="{6CCE61A4-236E-4765-B225-393654C21B1B}" type="pres">
      <dgm:prSet presAssocID="{8DFA814A-2509-4AC5-9C8B-2ACC4D3ED6B0}" presName="tx2" presStyleLbl="revTx" presStyleIdx="9" presStyleCnt="18"/>
      <dgm:spPr/>
    </dgm:pt>
    <dgm:pt modelId="{543CB8A3-7FBF-419E-84E0-9CFAE9679DC7}" type="pres">
      <dgm:prSet presAssocID="{8DFA814A-2509-4AC5-9C8B-2ACC4D3ED6B0}" presName="vert2" presStyleCnt="0"/>
      <dgm:spPr/>
    </dgm:pt>
    <dgm:pt modelId="{524B495F-D8A2-4260-A85F-E217CB439491}" type="pres">
      <dgm:prSet presAssocID="{8DFA814A-2509-4AC5-9C8B-2ACC4D3ED6B0}" presName="thinLine2b" presStyleLbl="callout" presStyleIdx="4" presStyleCnt="9"/>
      <dgm:spPr/>
    </dgm:pt>
    <dgm:pt modelId="{537BDC34-8452-4AEF-AC87-3873EA91AE7E}" type="pres">
      <dgm:prSet presAssocID="{8DFA814A-2509-4AC5-9C8B-2ACC4D3ED6B0}" presName="vertSpace2b" presStyleCnt="0"/>
      <dgm:spPr/>
    </dgm:pt>
    <dgm:pt modelId="{0A94583D-4E23-4321-AA52-56CF4D5CC50C}" type="pres">
      <dgm:prSet presAssocID="{23EE38E1-B65F-43E6-A6E5-860819DD6567}" presName="thickLine" presStyleLbl="alignNode1" presStyleIdx="5" presStyleCnt="9"/>
      <dgm:spPr/>
    </dgm:pt>
    <dgm:pt modelId="{36818C41-5D73-4C6A-8DA6-399F97563850}" type="pres">
      <dgm:prSet presAssocID="{23EE38E1-B65F-43E6-A6E5-860819DD6567}" presName="horz1" presStyleCnt="0"/>
      <dgm:spPr/>
    </dgm:pt>
    <dgm:pt modelId="{123B80D3-9D98-4C2F-B288-394B244CB2BE}" type="pres">
      <dgm:prSet presAssocID="{23EE38E1-B65F-43E6-A6E5-860819DD6567}" presName="tx1" presStyleLbl="revTx" presStyleIdx="10" presStyleCnt="18"/>
      <dgm:spPr/>
    </dgm:pt>
    <dgm:pt modelId="{5517832E-1580-4B0A-A2A4-8F398AA29F4B}" type="pres">
      <dgm:prSet presAssocID="{23EE38E1-B65F-43E6-A6E5-860819DD6567}" presName="vert1" presStyleCnt="0"/>
      <dgm:spPr/>
    </dgm:pt>
    <dgm:pt modelId="{799C93D8-7AC8-4909-87B2-8F5C40939F22}" type="pres">
      <dgm:prSet presAssocID="{BFA45DDA-1F0C-4D49-A57A-998314EF646F}" presName="vertSpace2a" presStyleCnt="0"/>
      <dgm:spPr/>
    </dgm:pt>
    <dgm:pt modelId="{823E4484-FE42-4DDE-A8EB-384F05D72B86}" type="pres">
      <dgm:prSet presAssocID="{BFA45DDA-1F0C-4D49-A57A-998314EF646F}" presName="horz2" presStyleCnt="0"/>
      <dgm:spPr/>
    </dgm:pt>
    <dgm:pt modelId="{62D97D63-11BB-45E4-83BA-97A1B6121ACE}" type="pres">
      <dgm:prSet presAssocID="{BFA45DDA-1F0C-4D49-A57A-998314EF646F}" presName="horzSpace2" presStyleCnt="0"/>
      <dgm:spPr/>
    </dgm:pt>
    <dgm:pt modelId="{A667579A-E7D2-40F2-A084-B23280669951}" type="pres">
      <dgm:prSet presAssocID="{BFA45DDA-1F0C-4D49-A57A-998314EF646F}" presName="tx2" presStyleLbl="revTx" presStyleIdx="11" presStyleCnt="18"/>
      <dgm:spPr/>
    </dgm:pt>
    <dgm:pt modelId="{D73200F4-0F71-48C8-B989-84DB6C84CBE4}" type="pres">
      <dgm:prSet presAssocID="{BFA45DDA-1F0C-4D49-A57A-998314EF646F}" presName="vert2" presStyleCnt="0"/>
      <dgm:spPr/>
    </dgm:pt>
    <dgm:pt modelId="{159DE6E9-4D02-4C0D-937B-418C580C6FA4}" type="pres">
      <dgm:prSet presAssocID="{BFA45DDA-1F0C-4D49-A57A-998314EF646F}" presName="thinLine2b" presStyleLbl="callout" presStyleIdx="5" presStyleCnt="9"/>
      <dgm:spPr/>
    </dgm:pt>
    <dgm:pt modelId="{8763C265-1DF3-49CA-B054-E4F87F7EAEDC}" type="pres">
      <dgm:prSet presAssocID="{BFA45DDA-1F0C-4D49-A57A-998314EF646F}" presName="vertSpace2b" presStyleCnt="0"/>
      <dgm:spPr/>
    </dgm:pt>
    <dgm:pt modelId="{3C5D2623-5D67-440A-9959-26FCAF81B430}" type="pres">
      <dgm:prSet presAssocID="{5F8A20F6-9AD8-4E85-BF83-E98D4B1D9A5F}" presName="thickLine" presStyleLbl="alignNode1" presStyleIdx="6" presStyleCnt="9"/>
      <dgm:spPr/>
    </dgm:pt>
    <dgm:pt modelId="{F270D3E4-19DD-4CA6-A224-49DD317FEEBE}" type="pres">
      <dgm:prSet presAssocID="{5F8A20F6-9AD8-4E85-BF83-E98D4B1D9A5F}" presName="horz1" presStyleCnt="0"/>
      <dgm:spPr/>
    </dgm:pt>
    <dgm:pt modelId="{2F54B03D-CBA9-4E75-8AFD-1E75167D60AB}" type="pres">
      <dgm:prSet presAssocID="{5F8A20F6-9AD8-4E85-BF83-E98D4B1D9A5F}" presName="tx1" presStyleLbl="revTx" presStyleIdx="12" presStyleCnt="18"/>
      <dgm:spPr/>
    </dgm:pt>
    <dgm:pt modelId="{363D73EF-2947-469D-BCD4-4C0960C9877A}" type="pres">
      <dgm:prSet presAssocID="{5F8A20F6-9AD8-4E85-BF83-E98D4B1D9A5F}" presName="vert1" presStyleCnt="0"/>
      <dgm:spPr/>
    </dgm:pt>
    <dgm:pt modelId="{47757397-96F4-4103-B973-CE3F3F1A6C05}" type="pres">
      <dgm:prSet presAssocID="{C8126399-4BDF-48AB-A339-B3FDC7F2B609}" presName="vertSpace2a" presStyleCnt="0"/>
      <dgm:spPr/>
    </dgm:pt>
    <dgm:pt modelId="{15A73494-63E7-498D-BF1B-E1FFDEAF0804}" type="pres">
      <dgm:prSet presAssocID="{C8126399-4BDF-48AB-A339-B3FDC7F2B609}" presName="horz2" presStyleCnt="0"/>
      <dgm:spPr/>
    </dgm:pt>
    <dgm:pt modelId="{BBC60CE3-7F42-462C-9B93-6E220DB3A640}" type="pres">
      <dgm:prSet presAssocID="{C8126399-4BDF-48AB-A339-B3FDC7F2B609}" presName="horzSpace2" presStyleCnt="0"/>
      <dgm:spPr/>
    </dgm:pt>
    <dgm:pt modelId="{546740F9-5C98-4F07-891B-6F99278211FC}" type="pres">
      <dgm:prSet presAssocID="{C8126399-4BDF-48AB-A339-B3FDC7F2B609}" presName="tx2" presStyleLbl="revTx" presStyleIdx="13" presStyleCnt="18"/>
      <dgm:spPr/>
    </dgm:pt>
    <dgm:pt modelId="{3F5D3749-5C2C-4AD1-A215-BA41D7F76413}" type="pres">
      <dgm:prSet presAssocID="{C8126399-4BDF-48AB-A339-B3FDC7F2B609}" presName="vert2" presStyleCnt="0"/>
      <dgm:spPr/>
    </dgm:pt>
    <dgm:pt modelId="{043437AE-94D7-410D-AFDE-A17F9CA500F5}" type="pres">
      <dgm:prSet presAssocID="{C8126399-4BDF-48AB-A339-B3FDC7F2B609}" presName="thinLine2b" presStyleLbl="callout" presStyleIdx="6" presStyleCnt="9"/>
      <dgm:spPr/>
    </dgm:pt>
    <dgm:pt modelId="{AF64AB7E-C851-4BF6-B584-C0E87C71C365}" type="pres">
      <dgm:prSet presAssocID="{C8126399-4BDF-48AB-A339-B3FDC7F2B609}" presName="vertSpace2b" presStyleCnt="0"/>
      <dgm:spPr/>
    </dgm:pt>
    <dgm:pt modelId="{45625FBA-134E-4C91-B419-1AE6380DEF1F}" type="pres">
      <dgm:prSet presAssocID="{7AA9F25D-DB58-4BCA-89EF-9A3DEB5566FC}" presName="thickLine" presStyleLbl="alignNode1" presStyleIdx="7" presStyleCnt="9"/>
      <dgm:spPr/>
    </dgm:pt>
    <dgm:pt modelId="{C0FD0433-D719-443E-B636-B5B215F65E25}" type="pres">
      <dgm:prSet presAssocID="{7AA9F25D-DB58-4BCA-89EF-9A3DEB5566FC}" presName="horz1" presStyleCnt="0"/>
      <dgm:spPr/>
    </dgm:pt>
    <dgm:pt modelId="{295F63D4-57FF-4EBE-9874-6395CFFEC05E}" type="pres">
      <dgm:prSet presAssocID="{7AA9F25D-DB58-4BCA-89EF-9A3DEB5566FC}" presName="tx1" presStyleLbl="revTx" presStyleIdx="14" presStyleCnt="18"/>
      <dgm:spPr/>
    </dgm:pt>
    <dgm:pt modelId="{18A06C78-6A4B-4DA8-BF42-F523B8179FD8}" type="pres">
      <dgm:prSet presAssocID="{7AA9F25D-DB58-4BCA-89EF-9A3DEB5566FC}" presName="vert1" presStyleCnt="0"/>
      <dgm:spPr/>
    </dgm:pt>
    <dgm:pt modelId="{7A2592B3-4C09-4228-8202-F1A8C8896832}" type="pres">
      <dgm:prSet presAssocID="{182DE6EC-A459-45EC-96A7-3B6E71916484}" presName="vertSpace2a" presStyleCnt="0"/>
      <dgm:spPr/>
    </dgm:pt>
    <dgm:pt modelId="{D2B46604-9B8D-4922-B39F-A5721EA40EE9}" type="pres">
      <dgm:prSet presAssocID="{182DE6EC-A459-45EC-96A7-3B6E71916484}" presName="horz2" presStyleCnt="0"/>
      <dgm:spPr/>
    </dgm:pt>
    <dgm:pt modelId="{D25FA058-515E-403C-B8EB-954E20E8632A}" type="pres">
      <dgm:prSet presAssocID="{182DE6EC-A459-45EC-96A7-3B6E71916484}" presName="horzSpace2" presStyleCnt="0"/>
      <dgm:spPr/>
    </dgm:pt>
    <dgm:pt modelId="{06345260-73EA-4F59-99E0-8640224F0ECB}" type="pres">
      <dgm:prSet presAssocID="{182DE6EC-A459-45EC-96A7-3B6E71916484}" presName="tx2" presStyleLbl="revTx" presStyleIdx="15" presStyleCnt="18"/>
      <dgm:spPr/>
    </dgm:pt>
    <dgm:pt modelId="{772BA487-F072-4FCB-AC58-797A61971E49}" type="pres">
      <dgm:prSet presAssocID="{182DE6EC-A459-45EC-96A7-3B6E71916484}" presName="vert2" presStyleCnt="0"/>
      <dgm:spPr/>
    </dgm:pt>
    <dgm:pt modelId="{12E7C516-820D-4F55-BBA2-C2867319240C}" type="pres">
      <dgm:prSet presAssocID="{182DE6EC-A459-45EC-96A7-3B6E71916484}" presName="thinLine2b" presStyleLbl="callout" presStyleIdx="7" presStyleCnt="9"/>
      <dgm:spPr/>
    </dgm:pt>
    <dgm:pt modelId="{AB48ABF8-576F-4783-B6B6-5C1A53789B1B}" type="pres">
      <dgm:prSet presAssocID="{182DE6EC-A459-45EC-96A7-3B6E71916484}" presName="vertSpace2b" presStyleCnt="0"/>
      <dgm:spPr/>
    </dgm:pt>
    <dgm:pt modelId="{6201691A-9470-4616-854B-D370E937016D}" type="pres">
      <dgm:prSet presAssocID="{3AE51407-AAEF-4A9F-BEA4-29A858E93C1F}" presName="thickLine" presStyleLbl="alignNode1" presStyleIdx="8" presStyleCnt="9"/>
      <dgm:spPr/>
    </dgm:pt>
    <dgm:pt modelId="{86D2D6F1-107B-42D3-B75E-E91137E7FDE2}" type="pres">
      <dgm:prSet presAssocID="{3AE51407-AAEF-4A9F-BEA4-29A858E93C1F}" presName="horz1" presStyleCnt="0"/>
      <dgm:spPr/>
    </dgm:pt>
    <dgm:pt modelId="{6358BFD8-5693-467D-A3FA-3947FC305C0A}" type="pres">
      <dgm:prSet presAssocID="{3AE51407-AAEF-4A9F-BEA4-29A858E93C1F}" presName="tx1" presStyleLbl="revTx" presStyleIdx="16" presStyleCnt="18"/>
      <dgm:spPr/>
    </dgm:pt>
    <dgm:pt modelId="{95AC0CC9-C8B9-40F4-87D7-D1C929CB1DEC}" type="pres">
      <dgm:prSet presAssocID="{3AE51407-AAEF-4A9F-BEA4-29A858E93C1F}" presName="vert1" presStyleCnt="0"/>
      <dgm:spPr/>
    </dgm:pt>
    <dgm:pt modelId="{C0639D07-2176-4B3C-8281-7A9C4DA00FD0}" type="pres">
      <dgm:prSet presAssocID="{6C115656-F4C7-4026-B3CE-70B638660D0D}" presName="vertSpace2a" presStyleCnt="0"/>
      <dgm:spPr/>
    </dgm:pt>
    <dgm:pt modelId="{89930030-A8BF-454B-A121-E3023E91CE8C}" type="pres">
      <dgm:prSet presAssocID="{6C115656-F4C7-4026-B3CE-70B638660D0D}" presName="horz2" presStyleCnt="0"/>
      <dgm:spPr/>
    </dgm:pt>
    <dgm:pt modelId="{A0383B75-0C25-401A-8C35-946AEB953292}" type="pres">
      <dgm:prSet presAssocID="{6C115656-F4C7-4026-B3CE-70B638660D0D}" presName="horzSpace2" presStyleCnt="0"/>
      <dgm:spPr/>
    </dgm:pt>
    <dgm:pt modelId="{8E96192E-5C48-4468-B669-DA43941F4322}" type="pres">
      <dgm:prSet presAssocID="{6C115656-F4C7-4026-B3CE-70B638660D0D}" presName="tx2" presStyleLbl="revTx" presStyleIdx="17" presStyleCnt="18"/>
      <dgm:spPr/>
    </dgm:pt>
    <dgm:pt modelId="{FE18655B-8749-4452-939F-9F242A41E3AE}" type="pres">
      <dgm:prSet presAssocID="{6C115656-F4C7-4026-B3CE-70B638660D0D}" presName="vert2" presStyleCnt="0"/>
      <dgm:spPr/>
    </dgm:pt>
    <dgm:pt modelId="{534701A7-7983-42D6-91DC-1B27E585FDEB}" type="pres">
      <dgm:prSet presAssocID="{6C115656-F4C7-4026-B3CE-70B638660D0D}" presName="thinLine2b" presStyleLbl="callout" presStyleIdx="8" presStyleCnt="9"/>
      <dgm:spPr/>
    </dgm:pt>
    <dgm:pt modelId="{053FFCAE-24E4-4E3B-9CD4-9639321DEDA6}" type="pres">
      <dgm:prSet presAssocID="{6C115656-F4C7-4026-B3CE-70B638660D0D}" presName="vertSpace2b" presStyleCnt="0"/>
      <dgm:spPr/>
    </dgm:pt>
  </dgm:ptLst>
  <dgm:cxnLst>
    <dgm:cxn modelId="{BD41D101-5897-4570-BEBB-74BD296B4D97}" srcId="{CDC6C2A1-2D79-4EBB-B555-41139F9AB2CA}" destId="{4576AC54-FD27-400A-A982-727491C8481C}" srcOrd="0" destOrd="0" parTransId="{DF6A043D-443C-45DF-8E31-E6819C849CE2}" sibTransId="{B7639D18-2CB7-4042-A3C1-EA6F122D709A}"/>
    <dgm:cxn modelId="{B276D405-E32A-4AED-8F93-11C761C673FA}" srcId="{CCB1AE42-992C-407D-9D86-660EBD059594}" destId="{06697F99-74B0-485A-AC49-D0BDD314D6F0}" srcOrd="4" destOrd="0" parTransId="{BF635730-BE6B-46D4-952F-3083C994933F}" sibTransId="{45D407F9-7CDC-4590-94D1-280F215642F2}"/>
    <dgm:cxn modelId="{EA678C16-DC51-4A5E-BE0C-4A5D597EDD4F}" srcId="{CCB1AE42-992C-407D-9D86-660EBD059594}" destId="{5F8A20F6-9AD8-4E85-BF83-E98D4B1D9A5F}" srcOrd="6" destOrd="0" parTransId="{81AE9FD8-FC9A-4EA9-946E-65E6E1918885}" sibTransId="{A25ABCC9-FE79-4EE7-9F38-A27782A8BD38}"/>
    <dgm:cxn modelId="{A3290622-13A7-4ADB-85B4-18C05815973F}" srcId="{CCB1AE42-992C-407D-9D86-660EBD059594}" destId="{3AE51407-AAEF-4A9F-BEA4-29A858E93C1F}" srcOrd="8" destOrd="0" parTransId="{44B00687-C2B5-47AD-8716-FDFE904995AE}" sibTransId="{786ED45A-6102-46AB-BB99-98418F0696D6}"/>
    <dgm:cxn modelId="{92066822-A313-4527-BB1B-D703F5231766}" srcId="{7B44D818-B829-422C-9DE6-31098D129E2B}" destId="{795E0552-5F60-40FA-B0F3-F9679CB05AA6}" srcOrd="0" destOrd="0" parTransId="{E93867EB-25DA-4E6E-8479-523E201A3F23}" sibTransId="{D874A31B-7722-4C8E-ABB9-D9B837AE0BC5}"/>
    <dgm:cxn modelId="{34F4BB22-6CE4-45BC-9700-99ECB59DAA4F}" type="presOf" srcId="{3AE51407-AAEF-4A9F-BEA4-29A858E93C1F}" destId="{6358BFD8-5693-467D-A3FA-3947FC305C0A}" srcOrd="0" destOrd="0" presId="urn:microsoft.com/office/officeart/2008/layout/LinedList"/>
    <dgm:cxn modelId="{E8335233-D853-4CBB-BE10-95A158BB6CF1}" srcId="{CCB1AE42-992C-407D-9D86-660EBD059594}" destId="{CDC6C2A1-2D79-4EBB-B555-41139F9AB2CA}" srcOrd="2" destOrd="0" parTransId="{C4D6F131-4C5F-4BFC-902B-D1504A428DE6}" sibTransId="{1F26F0D5-2E2D-4EC1-827E-378B53CB11A9}"/>
    <dgm:cxn modelId="{5835145B-E238-484E-9252-475689A2DFA7}" type="presOf" srcId="{CB908F43-495C-413C-86E2-64F284FC4441}" destId="{9518D1E3-58EE-49F5-87C6-32FD683DDC1A}" srcOrd="0" destOrd="0" presId="urn:microsoft.com/office/officeart/2008/layout/LinedList"/>
    <dgm:cxn modelId="{3028A144-DA47-4BF2-AA99-676F8C3CF319}" type="presOf" srcId="{795E0552-5F60-40FA-B0F3-F9679CB05AA6}" destId="{254BCA7D-72A3-447A-BCC1-68BD73139FBA}" srcOrd="0" destOrd="0" presId="urn:microsoft.com/office/officeart/2008/layout/LinedList"/>
    <dgm:cxn modelId="{8318C365-C187-47F6-94B0-A875F3162BE3}" type="presOf" srcId="{6C115656-F4C7-4026-B3CE-70B638660D0D}" destId="{8E96192E-5C48-4468-B669-DA43941F4322}" srcOrd="0" destOrd="0" presId="urn:microsoft.com/office/officeart/2008/layout/LinedList"/>
    <dgm:cxn modelId="{9BECDA67-8BC5-4A29-A38E-4ED82CBE39AF}" srcId="{7AA9F25D-DB58-4BCA-89EF-9A3DEB5566FC}" destId="{182DE6EC-A459-45EC-96A7-3B6E71916484}" srcOrd="0" destOrd="0" parTransId="{4C13D56B-71DD-4F3A-90DA-C24660581212}" sibTransId="{6FF8F312-A325-46AE-BD08-51047B086FBC}"/>
    <dgm:cxn modelId="{0348FA49-C2AE-487D-B0B2-2B48153F8285}" srcId="{5F8A20F6-9AD8-4E85-BF83-E98D4B1D9A5F}" destId="{C8126399-4BDF-48AB-A339-B3FDC7F2B609}" srcOrd="0" destOrd="0" parTransId="{612C1F22-D82A-4919-A9E1-5411D66C594D}" sibTransId="{9EAAD88C-D730-438B-A7AA-A24AF523511C}"/>
    <dgm:cxn modelId="{7B08244A-FD4D-4A37-BAE8-DD2B8D47E87B}" type="presOf" srcId="{06697F99-74B0-485A-AC49-D0BDD314D6F0}" destId="{E7D4E531-A336-444B-8804-17129361EA88}" srcOrd="0" destOrd="0" presId="urn:microsoft.com/office/officeart/2008/layout/LinedList"/>
    <dgm:cxn modelId="{05893D4B-BB75-42BB-AF1E-1AF657876754}" type="presOf" srcId="{8DFA814A-2509-4AC5-9C8B-2ACC4D3ED6B0}" destId="{6CCE61A4-236E-4765-B225-393654C21B1B}" srcOrd="0" destOrd="0" presId="urn:microsoft.com/office/officeart/2008/layout/LinedList"/>
    <dgm:cxn modelId="{BF874A4C-5042-4E59-99FB-2615B4DEB4B6}" type="presOf" srcId="{0F2CC60E-D69C-42D0-BF67-4E2D9C1A1FE1}" destId="{887C7A8A-AF90-455A-A3EE-E780A514C736}" srcOrd="0" destOrd="0" presId="urn:microsoft.com/office/officeart/2008/layout/LinedList"/>
    <dgm:cxn modelId="{3DA8F96F-6DAC-4F3F-82BD-16B25BEF6213}" srcId="{9211323C-B00B-4379-9A33-F55F74CD7739}" destId="{CB908F43-495C-413C-86E2-64F284FC4441}" srcOrd="0" destOrd="0" parTransId="{8A788AD4-ED83-4456-A227-90846DED5D3E}" sibTransId="{7881580C-2DB7-41F0-8D4A-1678129D5712}"/>
    <dgm:cxn modelId="{FBA26172-B69E-4DBD-B831-BED33806B628}" srcId="{23EE38E1-B65F-43E6-A6E5-860819DD6567}" destId="{BFA45DDA-1F0C-4D49-A57A-998314EF646F}" srcOrd="0" destOrd="0" parTransId="{00C18658-8E79-4A7E-ACFD-45D9C05C92FE}" sibTransId="{ED87CB30-F218-46C7-AA98-12DFA2C2577B}"/>
    <dgm:cxn modelId="{163A2776-2B02-4297-98A8-FF4ED4192DC0}" type="presOf" srcId="{182DE6EC-A459-45EC-96A7-3B6E71916484}" destId="{06345260-73EA-4F59-99E0-8640224F0ECB}" srcOrd="0" destOrd="0" presId="urn:microsoft.com/office/officeart/2008/layout/LinedList"/>
    <dgm:cxn modelId="{1CA1F477-9E9F-4EF3-802F-F020CD6BA663}" type="presOf" srcId="{7AA9F25D-DB58-4BCA-89EF-9A3DEB5566FC}" destId="{295F63D4-57FF-4EBE-9874-6395CFFEC05E}" srcOrd="0" destOrd="0" presId="urn:microsoft.com/office/officeart/2008/layout/LinedList"/>
    <dgm:cxn modelId="{E6F7BC78-D3EA-4BD6-8DEB-71E46EE33295}" type="presOf" srcId="{CCB1AE42-992C-407D-9D86-660EBD059594}" destId="{33974AD7-69F6-4785-8C86-F2EC4177AE50}" srcOrd="0" destOrd="0" presId="urn:microsoft.com/office/officeart/2008/layout/LinedList"/>
    <dgm:cxn modelId="{23774C80-0B21-4069-A09B-A20EBB3A86EB}" srcId="{06697F99-74B0-485A-AC49-D0BDD314D6F0}" destId="{8DFA814A-2509-4AC5-9C8B-2ACC4D3ED6B0}" srcOrd="0" destOrd="0" parTransId="{56756A4F-79EC-4732-8A3F-B54C0C57190F}" sibTransId="{BCF9B7E9-FF51-4B29-B24D-E77F712E6A11}"/>
    <dgm:cxn modelId="{A0517987-4F24-4E95-B67E-BEF4A772EC84}" type="presOf" srcId="{49DB94F5-D1EC-45AC-824C-74DA469A4585}" destId="{FA32C191-4D53-4DED-B986-708835C70626}" srcOrd="0" destOrd="0" presId="urn:microsoft.com/office/officeart/2008/layout/LinedList"/>
    <dgm:cxn modelId="{16D44589-2BE8-4406-841C-226E7C172632}" type="presOf" srcId="{CDC6C2A1-2D79-4EBB-B555-41139F9AB2CA}" destId="{23100D3E-0608-4314-B11E-F35BF80845DA}" srcOrd="0" destOrd="0" presId="urn:microsoft.com/office/officeart/2008/layout/LinedList"/>
    <dgm:cxn modelId="{8FC13E90-7D6B-47A1-A00E-C89BB48A5C65}" srcId="{CCB1AE42-992C-407D-9D86-660EBD059594}" destId="{9211323C-B00B-4379-9A33-F55F74CD7739}" srcOrd="1" destOrd="0" parTransId="{11C98309-69E8-4E05-B616-A67B350CE4DD}" sibTransId="{0B322547-5587-4074-877A-B95431965142}"/>
    <dgm:cxn modelId="{828CA593-81A6-4D75-BEF5-862B8D2C3629}" srcId="{0F2CC60E-D69C-42D0-BF67-4E2D9C1A1FE1}" destId="{49DB94F5-D1EC-45AC-824C-74DA469A4585}" srcOrd="0" destOrd="0" parTransId="{01214040-A1B2-429A-9100-8A8ECEDABE3A}" sibTransId="{9F598337-4D6A-434A-A352-85295E1502C7}"/>
    <dgm:cxn modelId="{FCED4397-2DD0-472E-AFA6-CADAA900EB44}" type="presOf" srcId="{5F8A20F6-9AD8-4E85-BF83-E98D4B1D9A5F}" destId="{2F54B03D-CBA9-4E75-8AFD-1E75167D60AB}" srcOrd="0" destOrd="0" presId="urn:microsoft.com/office/officeart/2008/layout/LinedList"/>
    <dgm:cxn modelId="{EF124B98-CE06-455F-875C-DD12A07B312E}" type="presOf" srcId="{C8126399-4BDF-48AB-A339-B3FDC7F2B609}" destId="{546740F9-5C98-4F07-891B-6F99278211FC}" srcOrd="0" destOrd="0" presId="urn:microsoft.com/office/officeart/2008/layout/LinedList"/>
    <dgm:cxn modelId="{2036A8A2-D9C9-4B0A-9A01-82BB6BB6E7DC}" srcId="{CCB1AE42-992C-407D-9D86-660EBD059594}" destId="{7AA9F25D-DB58-4BCA-89EF-9A3DEB5566FC}" srcOrd="7" destOrd="0" parTransId="{9F51484A-11DD-4D89-8F10-4AC13738A793}" sibTransId="{7D89FC8D-FC57-48E5-B81D-61C87B9AD25C}"/>
    <dgm:cxn modelId="{392F50B5-4C54-4882-B03B-B56BB7AFB5B2}" type="presOf" srcId="{23EE38E1-B65F-43E6-A6E5-860819DD6567}" destId="{123B80D3-9D98-4C2F-B288-394B244CB2BE}" srcOrd="0" destOrd="0" presId="urn:microsoft.com/office/officeart/2008/layout/LinedList"/>
    <dgm:cxn modelId="{8C5FA7CA-2783-444E-BFD0-C353B5165CB2}" srcId="{CCB1AE42-992C-407D-9D86-660EBD059594}" destId="{7B44D818-B829-422C-9DE6-31098D129E2B}" srcOrd="0" destOrd="0" parTransId="{13E401AA-C97D-477A-BF3C-BD18AAC7914E}" sibTransId="{542E8834-5514-4311-9691-CF29E50D314B}"/>
    <dgm:cxn modelId="{C2A5C9D2-4FD2-4AB8-9726-EDC505E3DFA0}" type="presOf" srcId="{7B44D818-B829-422C-9DE6-31098D129E2B}" destId="{038212E9-6573-4BA7-A8E5-4744DE173126}" srcOrd="0" destOrd="0" presId="urn:microsoft.com/office/officeart/2008/layout/LinedList"/>
    <dgm:cxn modelId="{2FBD1CD7-C2B8-466F-BD62-249B8F9A280B}" type="presOf" srcId="{9211323C-B00B-4379-9A33-F55F74CD7739}" destId="{FF9FB996-EBB3-4A5B-AC47-C5AF44AEB436}" srcOrd="0" destOrd="0" presId="urn:microsoft.com/office/officeart/2008/layout/LinedList"/>
    <dgm:cxn modelId="{DB9382EA-B72B-4455-BE8A-35FF680921C7}" type="presOf" srcId="{BFA45DDA-1F0C-4D49-A57A-998314EF646F}" destId="{A667579A-E7D2-40F2-A084-B23280669951}" srcOrd="0" destOrd="0" presId="urn:microsoft.com/office/officeart/2008/layout/LinedList"/>
    <dgm:cxn modelId="{21CDDFF0-A771-4240-B7FE-49A881A84321}" srcId="{CCB1AE42-992C-407D-9D86-660EBD059594}" destId="{23EE38E1-B65F-43E6-A6E5-860819DD6567}" srcOrd="5" destOrd="0" parTransId="{CA9460A9-17DD-43CA-AED1-957060577216}" sibTransId="{68CDF50D-7A36-49B5-B8D8-AE75EFA76204}"/>
    <dgm:cxn modelId="{B4D9C0F2-9EDC-46CA-B3D5-2E45A882ED12}" type="presOf" srcId="{4576AC54-FD27-400A-A982-727491C8481C}" destId="{1861D74F-7E72-4C9C-8C78-0506D390BF93}" srcOrd="0" destOrd="0" presId="urn:microsoft.com/office/officeart/2008/layout/LinedList"/>
    <dgm:cxn modelId="{6DA1B7FD-BB5E-457F-824A-D35D9D0A4592}" srcId="{3AE51407-AAEF-4A9F-BEA4-29A858E93C1F}" destId="{6C115656-F4C7-4026-B3CE-70B638660D0D}" srcOrd="0" destOrd="0" parTransId="{B3DC6CA9-BA83-4873-85F9-A739260B7547}" sibTransId="{D5F22228-4A66-4E5F-8D95-90B0C0D31DFF}"/>
    <dgm:cxn modelId="{E796E5FD-8FDD-4687-A566-BFFC5CFDDBBF}" srcId="{CCB1AE42-992C-407D-9D86-660EBD059594}" destId="{0F2CC60E-D69C-42D0-BF67-4E2D9C1A1FE1}" srcOrd="3" destOrd="0" parTransId="{DF450AA0-68E7-4651-8C32-A48B55D32746}" sibTransId="{1679590C-6F2D-46B0-BA2D-7AB81BD311B9}"/>
    <dgm:cxn modelId="{BB4E2509-D4B1-404A-812B-402D963D53C5}" type="presParOf" srcId="{33974AD7-69F6-4785-8C86-F2EC4177AE50}" destId="{E1E612C0-3E07-40E6-A809-B8101677CC57}" srcOrd="0" destOrd="0" presId="urn:microsoft.com/office/officeart/2008/layout/LinedList"/>
    <dgm:cxn modelId="{62C806D9-02BA-4C48-808D-BCB5FC58AB7D}" type="presParOf" srcId="{33974AD7-69F6-4785-8C86-F2EC4177AE50}" destId="{8C749DBC-09BE-41DC-9C1B-65F6C92CF652}" srcOrd="1" destOrd="0" presId="urn:microsoft.com/office/officeart/2008/layout/LinedList"/>
    <dgm:cxn modelId="{EB37587C-1C0E-46C3-A830-AF1EAD2DB46D}" type="presParOf" srcId="{8C749DBC-09BE-41DC-9C1B-65F6C92CF652}" destId="{038212E9-6573-4BA7-A8E5-4744DE173126}" srcOrd="0" destOrd="0" presId="urn:microsoft.com/office/officeart/2008/layout/LinedList"/>
    <dgm:cxn modelId="{1CCEBCF4-0948-4752-9EBA-BC74FB6F31C2}" type="presParOf" srcId="{8C749DBC-09BE-41DC-9C1B-65F6C92CF652}" destId="{C55D813E-89AD-4658-96F7-BD8BC9A802CB}" srcOrd="1" destOrd="0" presId="urn:microsoft.com/office/officeart/2008/layout/LinedList"/>
    <dgm:cxn modelId="{BA336E54-2DF1-463F-841C-52D9DD988D60}" type="presParOf" srcId="{C55D813E-89AD-4658-96F7-BD8BC9A802CB}" destId="{68F3363A-8DD2-4D9E-8153-164456B6DD3A}" srcOrd="0" destOrd="0" presId="urn:microsoft.com/office/officeart/2008/layout/LinedList"/>
    <dgm:cxn modelId="{5232A97D-13A0-49A0-B04D-7830D618DA17}" type="presParOf" srcId="{C55D813E-89AD-4658-96F7-BD8BC9A802CB}" destId="{9F6BDC8E-66C5-4938-821E-240C67EE8DAE}" srcOrd="1" destOrd="0" presId="urn:microsoft.com/office/officeart/2008/layout/LinedList"/>
    <dgm:cxn modelId="{DCACB2B8-E81B-4F76-95EF-1EFE94439AF1}" type="presParOf" srcId="{9F6BDC8E-66C5-4938-821E-240C67EE8DAE}" destId="{92422181-A9B2-4998-8F6D-89920AEE1483}" srcOrd="0" destOrd="0" presId="urn:microsoft.com/office/officeart/2008/layout/LinedList"/>
    <dgm:cxn modelId="{C339D6EC-3D5C-45CB-9157-AF6619965075}" type="presParOf" srcId="{9F6BDC8E-66C5-4938-821E-240C67EE8DAE}" destId="{254BCA7D-72A3-447A-BCC1-68BD73139FBA}" srcOrd="1" destOrd="0" presId="urn:microsoft.com/office/officeart/2008/layout/LinedList"/>
    <dgm:cxn modelId="{E4D15E2B-2695-4274-969F-F21B9ADF1AD2}" type="presParOf" srcId="{9F6BDC8E-66C5-4938-821E-240C67EE8DAE}" destId="{668CF8B1-5ED8-44D5-8E8D-6AC121BCE1DF}" srcOrd="2" destOrd="0" presId="urn:microsoft.com/office/officeart/2008/layout/LinedList"/>
    <dgm:cxn modelId="{093C8B53-B4A5-4C2F-8A18-F1CCA920B0AC}" type="presParOf" srcId="{C55D813E-89AD-4658-96F7-BD8BC9A802CB}" destId="{279F6921-9466-4B3C-A507-1787C8977AE1}" srcOrd="2" destOrd="0" presId="urn:microsoft.com/office/officeart/2008/layout/LinedList"/>
    <dgm:cxn modelId="{D9DEE483-6775-46CC-B643-E2EB0136FD3F}" type="presParOf" srcId="{C55D813E-89AD-4658-96F7-BD8BC9A802CB}" destId="{7B80FCE6-690E-41FB-828F-8A723A858359}" srcOrd="3" destOrd="0" presId="urn:microsoft.com/office/officeart/2008/layout/LinedList"/>
    <dgm:cxn modelId="{C6F4F526-035E-4F28-AAE3-47E303FBE9B8}" type="presParOf" srcId="{33974AD7-69F6-4785-8C86-F2EC4177AE50}" destId="{805F9F0A-7EEB-4D16-BB73-8512BC66690A}" srcOrd="2" destOrd="0" presId="urn:microsoft.com/office/officeart/2008/layout/LinedList"/>
    <dgm:cxn modelId="{090D731C-DEA6-4A6D-8D64-093879EAFFA2}" type="presParOf" srcId="{33974AD7-69F6-4785-8C86-F2EC4177AE50}" destId="{5A0C4AE3-4D60-4539-884D-836625F02EE8}" srcOrd="3" destOrd="0" presId="urn:microsoft.com/office/officeart/2008/layout/LinedList"/>
    <dgm:cxn modelId="{CB9E5F8F-4214-406F-84EB-8763BCF0CD96}" type="presParOf" srcId="{5A0C4AE3-4D60-4539-884D-836625F02EE8}" destId="{FF9FB996-EBB3-4A5B-AC47-C5AF44AEB436}" srcOrd="0" destOrd="0" presId="urn:microsoft.com/office/officeart/2008/layout/LinedList"/>
    <dgm:cxn modelId="{2AF5A2C3-E0BD-45B7-9256-F83DF077EA1B}" type="presParOf" srcId="{5A0C4AE3-4D60-4539-884D-836625F02EE8}" destId="{0F8754EC-FCFD-4F79-A372-771B9AF899D6}" srcOrd="1" destOrd="0" presId="urn:microsoft.com/office/officeart/2008/layout/LinedList"/>
    <dgm:cxn modelId="{BF26B5FE-E3EC-47E3-93FC-E1AD94148318}" type="presParOf" srcId="{0F8754EC-FCFD-4F79-A372-771B9AF899D6}" destId="{5C0C8E89-995C-4452-9FD6-907229854C04}" srcOrd="0" destOrd="0" presId="urn:microsoft.com/office/officeart/2008/layout/LinedList"/>
    <dgm:cxn modelId="{E5326AA3-F968-4B5B-B74B-7D4CA3A9FAE3}" type="presParOf" srcId="{0F8754EC-FCFD-4F79-A372-771B9AF899D6}" destId="{5D6A9C73-D8AF-46FD-AFC2-07B9111BAE88}" srcOrd="1" destOrd="0" presId="urn:microsoft.com/office/officeart/2008/layout/LinedList"/>
    <dgm:cxn modelId="{A47E4F5D-87B3-4224-B6A6-33D9CD188C58}" type="presParOf" srcId="{5D6A9C73-D8AF-46FD-AFC2-07B9111BAE88}" destId="{2DF6CFB3-E490-4352-8AA1-AE8B66737714}" srcOrd="0" destOrd="0" presId="urn:microsoft.com/office/officeart/2008/layout/LinedList"/>
    <dgm:cxn modelId="{4B64D20B-D690-4786-9098-855A51D4AECB}" type="presParOf" srcId="{5D6A9C73-D8AF-46FD-AFC2-07B9111BAE88}" destId="{9518D1E3-58EE-49F5-87C6-32FD683DDC1A}" srcOrd="1" destOrd="0" presId="urn:microsoft.com/office/officeart/2008/layout/LinedList"/>
    <dgm:cxn modelId="{86C1F52D-1680-48BA-94F4-555660BF26C6}" type="presParOf" srcId="{5D6A9C73-D8AF-46FD-AFC2-07B9111BAE88}" destId="{DB5B153A-0535-4BAD-A007-E7A227706EA4}" srcOrd="2" destOrd="0" presId="urn:microsoft.com/office/officeart/2008/layout/LinedList"/>
    <dgm:cxn modelId="{7A3F6FCC-8185-4123-8FF5-9E306397D438}" type="presParOf" srcId="{0F8754EC-FCFD-4F79-A372-771B9AF899D6}" destId="{213A9729-73D0-4D8F-9111-8531CB2BD503}" srcOrd="2" destOrd="0" presId="urn:microsoft.com/office/officeart/2008/layout/LinedList"/>
    <dgm:cxn modelId="{DA38FDA4-46A8-41DF-A3CC-716EA637E1EA}" type="presParOf" srcId="{0F8754EC-FCFD-4F79-A372-771B9AF899D6}" destId="{3686B40E-9ACF-4A4D-879A-CDC020B5B8DA}" srcOrd="3" destOrd="0" presId="urn:microsoft.com/office/officeart/2008/layout/LinedList"/>
    <dgm:cxn modelId="{41294045-F650-4E35-979A-170C5CA13878}" type="presParOf" srcId="{33974AD7-69F6-4785-8C86-F2EC4177AE50}" destId="{226F014A-0255-4EF2-9941-98E159E57A07}" srcOrd="4" destOrd="0" presId="urn:microsoft.com/office/officeart/2008/layout/LinedList"/>
    <dgm:cxn modelId="{F1465986-4E1B-4C9C-9818-9853F75EB2BD}" type="presParOf" srcId="{33974AD7-69F6-4785-8C86-F2EC4177AE50}" destId="{FB4B70B2-08E7-49E2-B957-B39C5D1C330B}" srcOrd="5" destOrd="0" presId="urn:microsoft.com/office/officeart/2008/layout/LinedList"/>
    <dgm:cxn modelId="{17D3B466-ABBD-453A-898C-4F73068E6627}" type="presParOf" srcId="{FB4B70B2-08E7-49E2-B957-B39C5D1C330B}" destId="{23100D3E-0608-4314-B11E-F35BF80845DA}" srcOrd="0" destOrd="0" presId="urn:microsoft.com/office/officeart/2008/layout/LinedList"/>
    <dgm:cxn modelId="{D8218E47-4763-4752-94B3-1A582E6756C0}" type="presParOf" srcId="{FB4B70B2-08E7-49E2-B957-B39C5D1C330B}" destId="{9F11039E-9BAA-4E0B-A17A-B7ECA01E6AB6}" srcOrd="1" destOrd="0" presId="urn:microsoft.com/office/officeart/2008/layout/LinedList"/>
    <dgm:cxn modelId="{76C98BCC-81E7-4723-9101-0DB3A33D4397}" type="presParOf" srcId="{9F11039E-9BAA-4E0B-A17A-B7ECA01E6AB6}" destId="{682EDF22-84F8-40B0-81BB-1804914BAEC1}" srcOrd="0" destOrd="0" presId="urn:microsoft.com/office/officeart/2008/layout/LinedList"/>
    <dgm:cxn modelId="{F0A0770F-2233-42C5-940B-D7B6614C2EA9}" type="presParOf" srcId="{9F11039E-9BAA-4E0B-A17A-B7ECA01E6AB6}" destId="{C412007E-C2CC-41D4-825F-CF209D3A348D}" srcOrd="1" destOrd="0" presId="urn:microsoft.com/office/officeart/2008/layout/LinedList"/>
    <dgm:cxn modelId="{944E9BE1-0CF2-4C58-8415-923F05D3F872}" type="presParOf" srcId="{C412007E-C2CC-41D4-825F-CF209D3A348D}" destId="{6FA58555-BBB6-469C-9D2A-7131B9BE61F8}" srcOrd="0" destOrd="0" presId="urn:microsoft.com/office/officeart/2008/layout/LinedList"/>
    <dgm:cxn modelId="{9D1F1660-AB39-469A-A85C-6C236BBDF2BE}" type="presParOf" srcId="{C412007E-C2CC-41D4-825F-CF209D3A348D}" destId="{1861D74F-7E72-4C9C-8C78-0506D390BF93}" srcOrd="1" destOrd="0" presId="urn:microsoft.com/office/officeart/2008/layout/LinedList"/>
    <dgm:cxn modelId="{2B2F6A91-2C50-4D67-8FDE-C3BF8D8280C0}" type="presParOf" srcId="{C412007E-C2CC-41D4-825F-CF209D3A348D}" destId="{A18298C0-4A7E-4E84-A101-EA098135FDC3}" srcOrd="2" destOrd="0" presId="urn:microsoft.com/office/officeart/2008/layout/LinedList"/>
    <dgm:cxn modelId="{FA1D2F71-959F-45BA-B0D2-91981174A850}" type="presParOf" srcId="{9F11039E-9BAA-4E0B-A17A-B7ECA01E6AB6}" destId="{35D17BE2-9BCA-4488-BBEF-4EFF8BFF0FEE}" srcOrd="2" destOrd="0" presId="urn:microsoft.com/office/officeart/2008/layout/LinedList"/>
    <dgm:cxn modelId="{1427E75D-7389-4BF0-BBCF-946A8B0808E4}" type="presParOf" srcId="{9F11039E-9BAA-4E0B-A17A-B7ECA01E6AB6}" destId="{27C5A226-AA32-41C0-96A7-463F0DC28244}" srcOrd="3" destOrd="0" presId="urn:microsoft.com/office/officeart/2008/layout/LinedList"/>
    <dgm:cxn modelId="{9687F9FD-B208-4F1B-B9DE-1A49EEDA2499}" type="presParOf" srcId="{33974AD7-69F6-4785-8C86-F2EC4177AE50}" destId="{0F19A811-0309-4900-8E29-213637FAFCAE}" srcOrd="6" destOrd="0" presId="urn:microsoft.com/office/officeart/2008/layout/LinedList"/>
    <dgm:cxn modelId="{23C0E2EE-049C-4AF9-8996-6755E0731C7C}" type="presParOf" srcId="{33974AD7-69F6-4785-8C86-F2EC4177AE50}" destId="{FD7E62DF-7F13-45B5-9D91-38220418EAFE}" srcOrd="7" destOrd="0" presId="urn:microsoft.com/office/officeart/2008/layout/LinedList"/>
    <dgm:cxn modelId="{D8A4AC13-683F-4CB1-8676-D9420763E1BE}" type="presParOf" srcId="{FD7E62DF-7F13-45B5-9D91-38220418EAFE}" destId="{887C7A8A-AF90-455A-A3EE-E780A514C736}" srcOrd="0" destOrd="0" presId="urn:microsoft.com/office/officeart/2008/layout/LinedList"/>
    <dgm:cxn modelId="{40FED785-FA6F-4615-8089-69A6B21373BD}" type="presParOf" srcId="{FD7E62DF-7F13-45B5-9D91-38220418EAFE}" destId="{B17DA20C-1C49-41D6-B865-74CD3AEEF019}" srcOrd="1" destOrd="0" presId="urn:microsoft.com/office/officeart/2008/layout/LinedList"/>
    <dgm:cxn modelId="{8AE7389F-3C29-46EF-A8C8-382FD9C9DBD3}" type="presParOf" srcId="{B17DA20C-1C49-41D6-B865-74CD3AEEF019}" destId="{E82DD181-1DE7-45B0-82B8-28943020BE98}" srcOrd="0" destOrd="0" presId="urn:microsoft.com/office/officeart/2008/layout/LinedList"/>
    <dgm:cxn modelId="{F573CE5A-877F-46AF-9505-C19B473D422C}" type="presParOf" srcId="{B17DA20C-1C49-41D6-B865-74CD3AEEF019}" destId="{8743D428-8C81-4725-957A-55FDC0E6CBD6}" srcOrd="1" destOrd="0" presId="urn:microsoft.com/office/officeart/2008/layout/LinedList"/>
    <dgm:cxn modelId="{2D0BEEF4-7307-4EF3-850C-0114E0CC6731}" type="presParOf" srcId="{8743D428-8C81-4725-957A-55FDC0E6CBD6}" destId="{842C2424-0CB2-4746-A795-C5022C6FAA19}" srcOrd="0" destOrd="0" presId="urn:microsoft.com/office/officeart/2008/layout/LinedList"/>
    <dgm:cxn modelId="{2CACCF63-3C10-40E5-97B6-4065192F98FA}" type="presParOf" srcId="{8743D428-8C81-4725-957A-55FDC0E6CBD6}" destId="{FA32C191-4D53-4DED-B986-708835C70626}" srcOrd="1" destOrd="0" presId="urn:microsoft.com/office/officeart/2008/layout/LinedList"/>
    <dgm:cxn modelId="{0A80E289-5C19-4BB8-98DB-F9364B1F4B12}" type="presParOf" srcId="{8743D428-8C81-4725-957A-55FDC0E6CBD6}" destId="{D54408F6-7B71-4C9D-BBB4-295179805EF0}" srcOrd="2" destOrd="0" presId="urn:microsoft.com/office/officeart/2008/layout/LinedList"/>
    <dgm:cxn modelId="{ED791105-6CA1-4C10-86FB-D56FA5A6E2B9}" type="presParOf" srcId="{B17DA20C-1C49-41D6-B865-74CD3AEEF019}" destId="{E305B2E4-C14A-4B05-A12B-9647245F5519}" srcOrd="2" destOrd="0" presId="urn:microsoft.com/office/officeart/2008/layout/LinedList"/>
    <dgm:cxn modelId="{AE0A3C80-1811-40EA-BF11-D41B35C16C2B}" type="presParOf" srcId="{B17DA20C-1C49-41D6-B865-74CD3AEEF019}" destId="{6ABFA3ED-0187-4017-A896-55053C73C124}" srcOrd="3" destOrd="0" presId="urn:microsoft.com/office/officeart/2008/layout/LinedList"/>
    <dgm:cxn modelId="{9B8D9DAA-DD3C-4754-8F8E-B8CF92D509F6}" type="presParOf" srcId="{33974AD7-69F6-4785-8C86-F2EC4177AE50}" destId="{C7EAA3E0-81F2-4E0B-AD59-60ACD8C2D0B3}" srcOrd="8" destOrd="0" presId="urn:microsoft.com/office/officeart/2008/layout/LinedList"/>
    <dgm:cxn modelId="{0D8787FC-B66A-40CA-9200-E33DE46B5D06}" type="presParOf" srcId="{33974AD7-69F6-4785-8C86-F2EC4177AE50}" destId="{BE55C1F7-8BDF-4970-A560-EC9A9C7CC69A}" srcOrd="9" destOrd="0" presId="urn:microsoft.com/office/officeart/2008/layout/LinedList"/>
    <dgm:cxn modelId="{FB1960DB-E9B7-4B19-9FC3-969D0216D97C}" type="presParOf" srcId="{BE55C1F7-8BDF-4970-A560-EC9A9C7CC69A}" destId="{E7D4E531-A336-444B-8804-17129361EA88}" srcOrd="0" destOrd="0" presId="urn:microsoft.com/office/officeart/2008/layout/LinedList"/>
    <dgm:cxn modelId="{03BB44AB-0276-4930-A44F-2ADF3F3D233F}" type="presParOf" srcId="{BE55C1F7-8BDF-4970-A560-EC9A9C7CC69A}" destId="{588FA750-B21B-4510-9B37-0DCC5179A6BC}" srcOrd="1" destOrd="0" presId="urn:microsoft.com/office/officeart/2008/layout/LinedList"/>
    <dgm:cxn modelId="{2435762D-597B-48BD-8F83-B568C678B4AE}" type="presParOf" srcId="{588FA750-B21B-4510-9B37-0DCC5179A6BC}" destId="{733DE2BE-F5D3-45DF-A43E-8DD7B92AA1B2}" srcOrd="0" destOrd="0" presId="urn:microsoft.com/office/officeart/2008/layout/LinedList"/>
    <dgm:cxn modelId="{DDFF2A30-6ED7-431B-A157-8C12B2566971}" type="presParOf" srcId="{588FA750-B21B-4510-9B37-0DCC5179A6BC}" destId="{EB245419-BA8D-48B1-A50F-7F2F7398F3E2}" srcOrd="1" destOrd="0" presId="urn:microsoft.com/office/officeart/2008/layout/LinedList"/>
    <dgm:cxn modelId="{2D765F10-1578-4235-9322-BF2957C494FE}" type="presParOf" srcId="{EB245419-BA8D-48B1-A50F-7F2F7398F3E2}" destId="{F8071B77-4432-437D-9E7F-F789D67D71E9}" srcOrd="0" destOrd="0" presId="urn:microsoft.com/office/officeart/2008/layout/LinedList"/>
    <dgm:cxn modelId="{DA5BFA2F-B0CA-4A83-A216-66A966EF97FD}" type="presParOf" srcId="{EB245419-BA8D-48B1-A50F-7F2F7398F3E2}" destId="{6CCE61A4-236E-4765-B225-393654C21B1B}" srcOrd="1" destOrd="0" presId="urn:microsoft.com/office/officeart/2008/layout/LinedList"/>
    <dgm:cxn modelId="{EEF5D0DB-C018-4D3C-AB51-477589E7E6E6}" type="presParOf" srcId="{EB245419-BA8D-48B1-A50F-7F2F7398F3E2}" destId="{543CB8A3-7FBF-419E-84E0-9CFAE9679DC7}" srcOrd="2" destOrd="0" presId="urn:microsoft.com/office/officeart/2008/layout/LinedList"/>
    <dgm:cxn modelId="{90AB4A64-105C-4753-B968-DAB70902B3B5}" type="presParOf" srcId="{588FA750-B21B-4510-9B37-0DCC5179A6BC}" destId="{524B495F-D8A2-4260-A85F-E217CB439491}" srcOrd="2" destOrd="0" presId="urn:microsoft.com/office/officeart/2008/layout/LinedList"/>
    <dgm:cxn modelId="{83E0095F-C0D2-4A8B-B7B3-81978C12EF50}" type="presParOf" srcId="{588FA750-B21B-4510-9B37-0DCC5179A6BC}" destId="{537BDC34-8452-4AEF-AC87-3873EA91AE7E}" srcOrd="3" destOrd="0" presId="urn:microsoft.com/office/officeart/2008/layout/LinedList"/>
    <dgm:cxn modelId="{B5774E75-BDE2-4A79-B99E-65F77BD7532D}" type="presParOf" srcId="{33974AD7-69F6-4785-8C86-F2EC4177AE50}" destId="{0A94583D-4E23-4321-AA52-56CF4D5CC50C}" srcOrd="10" destOrd="0" presId="urn:microsoft.com/office/officeart/2008/layout/LinedList"/>
    <dgm:cxn modelId="{32B3C17A-1E49-48D7-8DEC-AF9DD2484E53}" type="presParOf" srcId="{33974AD7-69F6-4785-8C86-F2EC4177AE50}" destId="{36818C41-5D73-4C6A-8DA6-399F97563850}" srcOrd="11" destOrd="0" presId="urn:microsoft.com/office/officeart/2008/layout/LinedList"/>
    <dgm:cxn modelId="{00B2AD9B-7466-4AA0-8BE6-225A69F90C6F}" type="presParOf" srcId="{36818C41-5D73-4C6A-8DA6-399F97563850}" destId="{123B80D3-9D98-4C2F-B288-394B244CB2BE}" srcOrd="0" destOrd="0" presId="urn:microsoft.com/office/officeart/2008/layout/LinedList"/>
    <dgm:cxn modelId="{DD34B2C7-E03D-4F12-9BC7-383AAD3D97E3}" type="presParOf" srcId="{36818C41-5D73-4C6A-8DA6-399F97563850}" destId="{5517832E-1580-4B0A-A2A4-8F398AA29F4B}" srcOrd="1" destOrd="0" presId="urn:microsoft.com/office/officeart/2008/layout/LinedList"/>
    <dgm:cxn modelId="{B1F1E0D0-6090-40E7-A2AA-B8F28ACC7E70}" type="presParOf" srcId="{5517832E-1580-4B0A-A2A4-8F398AA29F4B}" destId="{799C93D8-7AC8-4909-87B2-8F5C40939F22}" srcOrd="0" destOrd="0" presId="urn:microsoft.com/office/officeart/2008/layout/LinedList"/>
    <dgm:cxn modelId="{60AEFD37-70BA-4257-8CB3-92491383B7D6}" type="presParOf" srcId="{5517832E-1580-4B0A-A2A4-8F398AA29F4B}" destId="{823E4484-FE42-4DDE-A8EB-384F05D72B86}" srcOrd="1" destOrd="0" presId="urn:microsoft.com/office/officeart/2008/layout/LinedList"/>
    <dgm:cxn modelId="{375D78EB-E582-4938-88F8-239110ACD9FA}" type="presParOf" srcId="{823E4484-FE42-4DDE-A8EB-384F05D72B86}" destId="{62D97D63-11BB-45E4-83BA-97A1B6121ACE}" srcOrd="0" destOrd="0" presId="urn:microsoft.com/office/officeart/2008/layout/LinedList"/>
    <dgm:cxn modelId="{8871402B-BEE1-4F1F-BCC1-26A223FC8C56}" type="presParOf" srcId="{823E4484-FE42-4DDE-A8EB-384F05D72B86}" destId="{A667579A-E7D2-40F2-A084-B23280669951}" srcOrd="1" destOrd="0" presId="urn:microsoft.com/office/officeart/2008/layout/LinedList"/>
    <dgm:cxn modelId="{80ABD975-71CE-463E-AC29-255F68F58C66}" type="presParOf" srcId="{823E4484-FE42-4DDE-A8EB-384F05D72B86}" destId="{D73200F4-0F71-48C8-B989-84DB6C84CBE4}" srcOrd="2" destOrd="0" presId="urn:microsoft.com/office/officeart/2008/layout/LinedList"/>
    <dgm:cxn modelId="{B2DD4D08-810B-4C7E-8DBD-6BFD9C4E704B}" type="presParOf" srcId="{5517832E-1580-4B0A-A2A4-8F398AA29F4B}" destId="{159DE6E9-4D02-4C0D-937B-418C580C6FA4}" srcOrd="2" destOrd="0" presId="urn:microsoft.com/office/officeart/2008/layout/LinedList"/>
    <dgm:cxn modelId="{3DEC8733-BD6E-4111-BBF6-A59B1005582A}" type="presParOf" srcId="{5517832E-1580-4B0A-A2A4-8F398AA29F4B}" destId="{8763C265-1DF3-49CA-B054-E4F87F7EAEDC}" srcOrd="3" destOrd="0" presId="urn:microsoft.com/office/officeart/2008/layout/LinedList"/>
    <dgm:cxn modelId="{A80F44F4-B95E-4382-BF7F-767E93AC1005}" type="presParOf" srcId="{33974AD7-69F6-4785-8C86-F2EC4177AE50}" destId="{3C5D2623-5D67-440A-9959-26FCAF81B430}" srcOrd="12" destOrd="0" presId="urn:microsoft.com/office/officeart/2008/layout/LinedList"/>
    <dgm:cxn modelId="{9BD55E5B-8AFC-47B8-A6A4-04499C9E63CF}" type="presParOf" srcId="{33974AD7-69F6-4785-8C86-F2EC4177AE50}" destId="{F270D3E4-19DD-4CA6-A224-49DD317FEEBE}" srcOrd="13" destOrd="0" presId="urn:microsoft.com/office/officeart/2008/layout/LinedList"/>
    <dgm:cxn modelId="{9526DA75-46B1-4B8B-9C87-51A5EE476D50}" type="presParOf" srcId="{F270D3E4-19DD-4CA6-A224-49DD317FEEBE}" destId="{2F54B03D-CBA9-4E75-8AFD-1E75167D60AB}" srcOrd="0" destOrd="0" presId="urn:microsoft.com/office/officeart/2008/layout/LinedList"/>
    <dgm:cxn modelId="{69A16664-2519-4CC6-B2D6-FF2E56CFF4B7}" type="presParOf" srcId="{F270D3E4-19DD-4CA6-A224-49DD317FEEBE}" destId="{363D73EF-2947-469D-BCD4-4C0960C9877A}" srcOrd="1" destOrd="0" presId="urn:microsoft.com/office/officeart/2008/layout/LinedList"/>
    <dgm:cxn modelId="{BFB17690-5876-4508-9391-DAC432EB5FB8}" type="presParOf" srcId="{363D73EF-2947-469D-BCD4-4C0960C9877A}" destId="{47757397-96F4-4103-B973-CE3F3F1A6C05}" srcOrd="0" destOrd="0" presId="urn:microsoft.com/office/officeart/2008/layout/LinedList"/>
    <dgm:cxn modelId="{10200D27-9CB9-4A96-9F4C-B2CF14AF798E}" type="presParOf" srcId="{363D73EF-2947-469D-BCD4-4C0960C9877A}" destId="{15A73494-63E7-498D-BF1B-E1FFDEAF0804}" srcOrd="1" destOrd="0" presId="urn:microsoft.com/office/officeart/2008/layout/LinedList"/>
    <dgm:cxn modelId="{892828B7-A5FF-4550-AF89-E10A86139929}" type="presParOf" srcId="{15A73494-63E7-498D-BF1B-E1FFDEAF0804}" destId="{BBC60CE3-7F42-462C-9B93-6E220DB3A640}" srcOrd="0" destOrd="0" presId="urn:microsoft.com/office/officeart/2008/layout/LinedList"/>
    <dgm:cxn modelId="{4EAF22BA-3FB6-416F-8243-AFCCEFEB4449}" type="presParOf" srcId="{15A73494-63E7-498D-BF1B-E1FFDEAF0804}" destId="{546740F9-5C98-4F07-891B-6F99278211FC}" srcOrd="1" destOrd="0" presId="urn:microsoft.com/office/officeart/2008/layout/LinedList"/>
    <dgm:cxn modelId="{0F488659-6C30-4942-9097-E1B4257BB69A}" type="presParOf" srcId="{15A73494-63E7-498D-BF1B-E1FFDEAF0804}" destId="{3F5D3749-5C2C-4AD1-A215-BA41D7F76413}" srcOrd="2" destOrd="0" presId="urn:microsoft.com/office/officeart/2008/layout/LinedList"/>
    <dgm:cxn modelId="{F83C88F3-534B-4A7A-8B72-6B1DBADB5928}" type="presParOf" srcId="{363D73EF-2947-469D-BCD4-4C0960C9877A}" destId="{043437AE-94D7-410D-AFDE-A17F9CA500F5}" srcOrd="2" destOrd="0" presId="urn:microsoft.com/office/officeart/2008/layout/LinedList"/>
    <dgm:cxn modelId="{D2A3FC20-E8A8-4AB5-A5EA-DB6DA54FCC2B}" type="presParOf" srcId="{363D73EF-2947-469D-BCD4-4C0960C9877A}" destId="{AF64AB7E-C851-4BF6-B584-C0E87C71C365}" srcOrd="3" destOrd="0" presId="urn:microsoft.com/office/officeart/2008/layout/LinedList"/>
    <dgm:cxn modelId="{A8F940F6-1A69-4CE8-B14F-A489AF432F90}" type="presParOf" srcId="{33974AD7-69F6-4785-8C86-F2EC4177AE50}" destId="{45625FBA-134E-4C91-B419-1AE6380DEF1F}" srcOrd="14" destOrd="0" presId="urn:microsoft.com/office/officeart/2008/layout/LinedList"/>
    <dgm:cxn modelId="{0ED636B0-8626-43F9-A950-92F1563C219C}" type="presParOf" srcId="{33974AD7-69F6-4785-8C86-F2EC4177AE50}" destId="{C0FD0433-D719-443E-B636-B5B215F65E25}" srcOrd="15" destOrd="0" presId="urn:microsoft.com/office/officeart/2008/layout/LinedList"/>
    <dgm:cxn modelId="{D141B560-5671-46CB-ACD7-DDBB7A270135}" type="presParOf" srcId="{C0FD0433-D719-443E-B636-B5B215F65E25}" destId="{295F63D4-57FF-4EBE-9874-6395CFFEC05E}" srcOrd="0" destOrd="0" presId="urn:microsoft.com/office/officeart/2008/layout/LinedList"/>
    <dgm:cxn modelId="{5677D84C-F156-4417-8665-C88576DB844B}" type="presParOf" srcId="{C0FD0433-D719-443E-B636-B5B215F65E25}" destId="{18A06C78-6A4B-4DA8-BF42-F523B8179FD8}" srcOrd="1" destOrd="0" presId="urn:microsoft.com/office/officeart/2008/layout/LinedList"/>
    <dgm:cxn modelId="{00A02722-6D52-4B6F-A501-E5C11116CBB8}" type="presParOf" srcId="{18A06C78-6A4B-4DA8-BF42-F523B8179FD8}" destId="{7A2592B3-4C09-4228-8202-F1A8C8896832}" srcOrd="0" destOrd="0" presId="urn:microsoft.com/office/officeart/2008/layout/LinedList"/>
    <dgm:cxn modelId="{AA9326D0-22D3-4068-B5A5-1169088CD84F}" type="presParOf" srcId="{18A06C78-6A4B-4DA8-BF42-F523B8179FD8}" destId="{D2B46604-9B8D-4922-B39F-A5721EA40EE9}" srcOrd="1" destOrd="0" presId="urn:microsoft.com/office/officeart/2008/layout/LinedList"/>
    <dgm:cxn modelId="{05132DC8-14BC-440A-B7D7-09EEE14BCC78}" type="presParOf" srcId="{D2B46604-9B8D-4922-B39F-A5721EA40EE9}" destId="{D25FA058-515E-403C-B8EB-954E20E8632A}" srcOrd="0" destOrd="0" presId="urn:microsoft.com/office/officeart/2008/layout/LinedList"/>
    <dgm:cxn modelId="{A6A2891E-3328-494E-AB72-81AD97D274F8}" type="presParOf" srcId="{D2B46604-9B8D-4922-B39F-A5721EA40EE9}" destId="{06345260-73EA-4F59-99E0-8640224F0ECB}" srcOrd="1" destOrd="0" presId="urn:microsoft.com/office/officeart/2008/layout/LinedList"/>
    <dgm:cxn modelId="{D24D30ED-9656-422D-95E7-D95A258A40CD}" type="presParOf" srcId="{D2B46604-9B8D-4922-B39F-A5721EA40EE9}" destId="{772BA487-F072-4FCB-AC58-797A61971E49}" srcOrd="2" destOrd="0" presId="urn:microsoft.com/office/officeart/2008/layout/LinedList"/>
    <dgm:cxn modelId="{0A2C33E5-6A00-43BA-981C-689DBE636ADE}" type="presParOf" srcId="{18A06C78-6A4B-4DA8-BF42-F523B8179FD8}" destId="{12E7C516-820D-4F55-BBA2-C2867319240C}" srcOrd="2" destOrd="0" presId="urn:microsoft.com/office/officeart/2008/layout/LinedList"/>
    <dgm:cxn modelId="{EA7E927D-49E4-4BF9-ACAA-D3BC8C39A985}" type="presParOf" srcId="{18A06C78-6A4B-4DA8-BF42-F523B8179FD8}" destId="{AB48ABF8-576F-4783-B6B6-5C1A53789B1B}" srcOrd="3" destOrd="0" presId="urn:microsoft.com/office/officeart/2008/layout/LinedList"/>
    <dgm:cxn modelId="{EF6834F0-62F4-4F35-BF7C-8F024327D2B0}" type="presParOf" srcId="{33974AD7-69F6-4785-8C86-F2EC4177AE50}" destId="{6201691A-9470-4616-854B-D370E937016D}" srcOrd="16" destOrd="0" presId="urn:microsoft.com/office/officeart/2008/layout/LinedList"/>
    <dgm:cxn modelId="{6137E002-0212-4A16-96D3-1677301F4A88}" type="presParOf" srcId="{33974AD7-69F6-4785-8C86-F2EC4177AE50}" destId="{86D2D6F1-107B-42D3-B75E-E91137E7FDE2}" srcOrd="17" destOrd="0" presId="urn:microsoft.com/office/officeart/2008/layout/LinedList"/>
    <dgm:cxn modelId="{BE5EBB44-90E1-488D-8F9B-3A4BB31A45F9}" type="presParOf" srcId="{86D2D6F1-107B-42D3-B75E-E91137E7FDE2}" destId="{6358BFD8-5693-467D-A3FA-3947FC305C0A}" srcOrd="0" destOrd="0" presId="urn:microsoft.com/office/officeart/2008/layout/LinedList"/>
    <dgm:cxn modelId="{01B01EB3-4CD8-4DAF-AA71-F2E708F47D88}" type="presParOf" srcId="{86D2D6F1-107B-42D3-B75E-E91137E7FDE2}" destId="{95AC0CC9-C8B9-40F4-87D7-D1C929CB1DEC}" srcOrd="1" destOrd="0" presId="urn:microsoft.com/office/officeart/2008/layout/LinedList"/>
    <dgm:cxn modelId="{81A681DB-9548-4DCC-AB2D-56DB5FC6B07B}" type="presParOf" srcId="{95AC0CC9-C8B9-40F4-87D7-D1C929CB1DEC}" destId="{C0639D07-2176-4B3C-8281-7A9C4DA00FD0}" srcOrd="0" destOrd="0" presId="urn:microsoft.com/office/officeart/2008/layout/LinedList"/>
    <dgm:cxn modelId="{14173DDE-B660-45E9-A864-72D0409A8753}" type="presParOf" srcId="{95AC0CC9-C8B9-40F4-87D7-D1C929CB1DEC}" destId="{89930030-A8BF-454B-A121-E3023E91CE8C}" srcOrd="1" destOrd="0" presId="urn:microsoft.com/office/officeart/2008/layout/LinedList"/>
    <dgm:cxn modelId="{9CE1BA24-C96D-4A7F-9FE0-0558CCDBBE99}" type="presParOf" srcId="{89930030-A8BF-454B-A121-E3023E91CE8C}" destId="{A0383B75-0C25-401A-8C35-946AEB953292}" srcOrd="0" destOrd="0" presId="urn:microsoft.com/office/officeart/2008/layout/LinedList"/>
    <dgm:cxn modelId="{49500025-559E-4EBC-92E7-218D49D05C11}" type="presParOf" srcId="{89930030-A8BF-454B-A121-E3023E91CE8C}" destId="{8E96192E-5C48-4468-B669-DA43941F4322}" srcOrd="1" destOrd="0" presId="urn:microsoft.com/office/officeart/2008/layout/LinedList"/>
    <dgm:cxn modelId="{81D4A393-E201-4373-9F8E-D24AB7143B73}" type="presParOf" srcId="{89930030-A8BF-454B-A121-E3023E91CE8C}" destId="{FE18655B-8749-4452-939F-9F242A41E3AE}" srcOrd="2" destOrd="0" presId="urn:microsoft.com/office/officeart/2008/layout/LinedList"/>
    <dgm:cxn modelId="{1E0D4AF4-C880-484D-9B5B-BEFD3B800104}" type="presParOf" srcId="{95AC0CC9-C8B9-40F4-87D7-D1C929CB1DEC}" destId="{534701A7-7983-42D6-91DC-1B27E585FDEB}" srcOrd="2" destOrd="0" presId="urn:microsoft.com/office/officeart/2008/layout/LinedList"/>
    <dgm:cxn modelId="{2FC7A04B-9F38-430B-86D8-F30E8880DC87}" type="presParOf" srcId="{95AC0CC9-C8B9-40F4-87D7-D1C929CB1DEC}" destId="{053FFCAE-24E4-4E3B-9CD4-9639321DEDA6}" srcOrd="3" destOrd="0" presId="urn:microsoft.com/office/officeart/2008/layout/LinedList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CB1AE42-992C-407D-9D86-660EBD059594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B44D818-B829-422C-9DE6-31098D129E2B}">
      <dgm:prSet phldrT="[Text]"/>
      <dgm:spPr/>
      <dgm:t>
        <a:bodyPr/>
        <a:lstStyle/>
        <a:p>
          <a:r>
            <a:rPr lang="en-US" dirty="0"/>
            <a:t>Problem Awareness</a:t>
          </a:r>
        </a:p>
      </dgm:t>
    </dgm:pt>
    <dgm:pt modelId="{13E401AA-C97D-477A-BF3C-BD18AAC7914E}" type="parTrans" cxnId="{8C5FA7CA-2783-444E-BFD0-C353B5165CB2}">
      <dgm:prSet/>
      <dgm:spPr/>
      <dgm:t>
        <a:bodyPr/>
        <a:lstStyle/>
        <a:p>
          <a:endParaRPr lang="en-US"/>
        </a:p>
      </dgm:t>
    </dgm:pt>
    <dgm:pt modelId="{542E8834-5514-4311-9691-CF29E50D314B}" type="sibTrans" cxnId="{8C5FA7CA-2783-444E-BFD0-C353B5165CB2}">
      <dgm:prSet/>
      <dgm:spPr/>
      <dgm:t>
        <a:bodyPr/>
        <a:lstStyle/>
        <a:p>
          <a:endParaRPr lang="en-US"/>
        </a:p>
      </dgm:t>
    </dgm:pt>
    <dgm:pt modelId="{795E0552-5F60-40FA-B0F3-F9679CB05AA6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This REALLY bugs me.</a:t>
          </a:r>
        </a:p>
      </dgm:t>
    </dgm:pt>
    <dgm:pt modelId="{E93867EB-25DA-4E6E-8479-523E201A3F23}" type="parTrans" cxnId="{92066822-A313-4527-BB1B-D703F5231766}">
      <dgm:prSet/>
      <dgm:spPr/>
      <dgm:t>
        <a:bodyPr/>
        <a:lstStyle/>
        <a:p>
          <a:endParaRPr lang="en-US"/>
        </a:p>
      </dgm:t>
    </dgm:pt>
    <dgm:pt modelId="{D874A31B-7722-4C8E-ABB9-D9B837AE0BC5}" type="sibTrans" cxnId="{92066822-A313-4527-BB1B-D703F5231766}">
      <dgm:prSet/>
      <dgm:spPr/>
      <dgm:t>
        <a:bodyPr/>
        <a:lstStyle/>
        <a:p>
          <a:endParaRPr lang="en-US"/>
        </a:p>
      </dgm:t>
    </dgm:pt>
    <dgm:pt modelId="{CDC6C2A1-2D79-4EBB-B555-41139F9AB2CA}">
      <dgm:prSet phldrT="[Text]"/>
      <dgm:spPr/>
      <dgm:t>
        <a:bodyPr/>
        <a:lstStyle/>
        <a:p>
          <a:r>
            <a:rPr lang="en-US"/>
            <a:t>Opportunity Recognition</a:t>
          </a:r>
          <a:endParaRPr lang="en-US" dirty="0"/>
        </a:p>
      </dgm:t>
    </dgm:pt>
    <dgm:pt modelId="{C4D6F131-4C5F-4BFC-902B-D1504A428DE6}" type="parTrans" cxnId="{E8335233-D853-4CBB-BE10-95A158BB6CF1}">
      <dgm:prSet/>
      <dgm:spPr/>
      <dgm:t>
        <a:bodyPr/>
        <a:lstStyle/>
        <a:p>
          <a:endParaRPr lang="en-US"/>
        </a:p>
      </dgm:t>
    </dgm:pt>
    <dgm:pt modelId="{1F26F0D5-2E2D-4EC1-827E-378B53CB11A9}" type="sibTrans" cxnId="{E8335233-D853-4CBB-BE10-95A158BB6CF1}">
      <dgm:prSet/>
      <dgm:spPr/>
      <dgm:t>
        <a:bodyPr/>
        <a:lstStyle/>
        <a:p>
          <a:endParaRPr lang="en-US"/>
        </a:p>
      </dgm:t>
    </dgm:pt>
    <dgm:pt modelId="{0F2CC60E-D69C-42D0-BF67-4E2D9C1A1FE1}">
      <dgm:prSet phldrT="[Text]"/>
      <dgm:spPr/>
      <dgm:t>
        <a:bodyPr/>
        <a:lstStyle/>
        <a:p>
          <a:r>
            <a:rPr lang="en-US" dirty="0"/>
            <a:t>Customer-Problem Fit</a:t>
          </a:r>
        </a:p>
      </dgm:t>
    </dgm:pt>
    <dgm:pt modelId="{DF450AA0-68E7-4651-8C32-A48B55D32746}" type="parTrans" cxnId="{E796E5FD-8FDD-4687-A566-BFFC5CFDDBBF}">
      <dgm:prSet/>
      <dgm:spPr/>
      <dgm:t>
        <a:bodyPr/>
        <a:lstStyle/>
        <a:p>
          <a:endParaRPr lang="en-US"/>
        </a:p>
      </dgm:t>
    </dgm:pt>
    <dgm:pt modelId="{1679590C-6F2D-46B0-BA2D-7AB81BD311B9}" type="sibTrans" cxnId="{E796E5FD-8FDD-4687-A566-BFFC5CFDDBBF}">
      <dgm:prSet/>
      <dgm:spPr/>
      <dgm:t>
        <a:bodyPr/>
        <a:lstStyle/>
        <a:p>
          <a:endParaRPr lang="en-US"/>
        </a:p>
      </dgm:t>
    </dgm:pt>
    <dgm:pt modelId="{49DB94F5-D1EC-45AC-824C-74DA469A4585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I’ve verified who else is bugged by this.</a:t>
          </a:r>
        </a:p>
      </dgm:t>
    </dgm:pt>
    <dgm:pt modelId="{01214040-A1B2-429A-9100-8A8ECEDABE3A}" type="parTrans" cxnId="{828CA593-81A6-4D75-BEF5-862B8D2C3629}">
      <dgm:prSet/>
      <dgm:spPr/>
      <dgm:t>
        <a:bodyPr/>
        <a:lstStyle/>
        <a:p>
          <a:endParaRPr lang="en-US"/>
        </a:p>
      </dgm:t>
    </dgm:pt>
    <dgm:pt modelId="{9F598337-4D6A-434A-A352-85295E1502C7}" type="sibTrans" cxnId="{828CA593-81A6-4D75-BEF5-862B8D2C3629}">
      <dgm:prSet/>
      <dgm:spPr/>
      <dgm:t>
        <a:bodyPr/>
        <a:lstStyle/>
        <a:p>
          <a:endParaRPr lang="en-US"/>
        </a:p>
      </dgm:t>
    </dgm:pt>
    <dgm:pt modelId="{06697F99-74B0-485A-AC49-D0BDD314D6F0}">
      <dgm:prSet phldrT="[Text]"/>
      <dgm:spPr/>
      <dgm:t>
        <a:bodyPr/>
        <a:lstStyle/>
        <a:p>
          <a:r>
            <a:rPr lang="en-US" dirty="0"/>
            <a:t>Problem-Solution Fit</a:t>
          </a:r>
        </a:p>
      </dgm:t>
    </dgm:pt>
    <dgm:pt modelId="{BF635730-BE6B-46D4-952F-3083C994933F}" type="parTrans" cxnId="{B276D405-E32A-4AED-8F93-11C761C673FA}">
      <dgm:prSet/>
      <dgm:spPr/>
      <dgm:t>
        <a:bodyPr/>
        <a:lstStyle/>
        <a:p>
          <a:endParaRPr lang="en-US"/>
        </a:p>
      </dgm:t>
    </dgm:pt>
    <dgm:pt modelId="{45D407F9-7CDC-4590-94D1-280F215642F2}" type="sibTrans" cxnId="{B276D405-E32A-4AED-8F93-11C761C673FA}">
      <dgm:prSet/>
      <dgm:spPr/>
      <dgm:t>
        <a:bodyPr/>
        <a:lstStyle/>
        <a:p>
          <a:endParaRPr lang="en-US"/>
        </a:p>
      </dgm:t>
    </dgm:pt>
    <dgm:pt modelId="{23EE38E1-B65F-43E6-A6E5-860819DD6567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Customer-Solution Fit</a:t>
          </a:r>
        </a:p>
      </dgm:t>
    </dgm:pt>
    <dgm:pt modelId="{CA9460A9-17DD-43CA-AED1-957060577216}" type="parTrans" cxnId="{21CDDFF0-A771-4240-B7FE-49A881A84321}">
      <dgm:prSet/>
      <dgm:spPr/>
      <dgm:t>
        <a:bodyPr/>
        <a:lstStyle/>
        <a:p>
          <a:endParaRPr lang="en-US"/>
        </a:p>
      </dgm:t>
    </dgm:pt>
    <dgm:pt modelId="{68CDF50D-7A36-49B5-B8D8-AE75EFA76204}" type="sibTrans" cxnId="{21CDDFF0-A771-4240-B7FE-49A881A84321}">
      <dgm:prSet/>
      <dgm:spPr/>
      <dgm:t>
        <a:bodyPr/>
        <a:lstStyle/>
        <a:p>
          <a:endParaRPr lang="en-US"/>
        </a:p>
      </dgm:t>
    </dgm:pt>
    <dgm:pt modelId="{BFA45DDA-1F0C-4D49-A57A-998314EF646F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solution works for my customer segment.</a:t>
          </a:r>
        </a:p>
      </dgm:t>
    </dgm:pt>
    <dgm:pt modelId="{00C18658-8E79-4A7E-ACFD-45D9C05C92FE}" type="parTrans" cxnId="{FBA26172-B69E-4DBD-B831-BED33806B628}">
      <dgm:prSet/>
      <dgm:spPr/>
      <dgm:t>
        <a:bodyPr/>
        <a:lstStyle/>
        <a:p>
          <a:endParaRPr lang="en-US"/>
        </a:p>
      </dgm:t>
    </dgm:pt>
    <dgm:pt modelId="{ED87CB30-F218-46C7-AA98-12DFA2C2577B}" type="sibTrans" cxnId="{FBA26172-B69E-4DBD-B831-BED33806B628}">
      <dgm:prSet/>
      <dgm:spPr/>
      <dgm:t>
        <a:bodyPr/>
        <a:lstStyle/>
        <a:p>
          <a:endParaRPr lang="en-US"/>
        </a:p>
      </dgm:t>
    </dgm:pt>
    <dgm:pt modelId="{5F8A20F6-9AD8-4E85-BF83-E98D4B1D9A5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Product-Market Fit</a:t>
          </a:r>
        </a:p>
      </dgm:t>
    </dgm:pt>
    <dgm:pt modelId="{81AE9FD8-FC9A-4EA9-946E-65E6E1918885}" type="parTrans" cxnId="{EA678C16-DC51-4A5E-BE0C-4A5D597EDD4F}">
      <dgm:prSet/>
      <dgm:spPr/>
      <dgm:t>
        <a:bodyPr/>
        <a:lstStyle/>
        <a:p>
          <a:endParaRPr lang="en-US"/>
        </a:p>
      </dgm:t>
    </dgm:pt>
    <dgm:pt modelId="{A25ABCC9-FE79-4EE7-9F38-A27782A8BD38}" type="sibTrans" cxnId="{EA678C16-DC51-4A5E-BE0C-4A5D597EDD4F}">
      <dgm:prSet/>
      <dgm:spPr/>
      <dgm:t>
        <a:bodyPr/>
        <a:lstStyle/>
        <a:p>
          <a:endParaRPr lang="en-US"/>
        </a:p>
      </dgm:t>
    </dgm:pt>
    <dgm:pt modelId="{4576AC54-FD27-400A-A982-727491C8481C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If it bugs me, it may bug others too.</a:t>
          </a:r>
        </a:p>
      </dgm:t>
    </dgm:pt>
    <dgm:pt modelId="{DF6A043D-443C-45DF-8E31-E6819C849CE2}" type="parTrans" cxnId="{BD41D101-5897-4570-BEBB-74BD296B4D97}">
      <dgm:prSet/>
      <dgm:spPr/>
      <dgm:t>
        <a:bodyPr/>
        <a:lstStyle/>
        <a:p>
          <a:endParaRPr lang="en-US"/>
        </a:p>
      </dgm:t>
    </dgm:pt>
    <dgm:pt modelId="{B7639D18-2CB7-4042-A3C1-EA6F122D709A}" type="sibTrans" cxnId="{BD41D101-5897-4570-BEBB-74BD296B4D97}">
      <dgm:prSet/>
      <dgm:spPr/>
      <dgm:t>
        <a:bodyPr/>
        <a:lstStyle/>
        <a:p>
          <a:endParaRPr lang="en-US"/>
        </a:p>
      </dgm:t>
    </dgm:pt>
    <dgm:pt modelId="{8DFA814A-2509-4AC5-9C8B-2ACC4D3ED6B0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 have a meaningful solution to squash the bug.</a:t>
          </a:r>
        </a:p>
      </dgm:t>
    </dgm:pt>
    <dgm:pt modelId="{56756A4F-79EC-4732-8A3F-B54C0C57190F}" type="parTrans" cxnId="{23774C80-0B21-4069-A09B-A20EBB3A86EB}">
      <dgm:prSet/>
      <dgm:spPr/>
      <dgm:t>
        <a:bodyPr/>
        <a:lstStyle/>
        <a:p>
          <a:endParaRPr lang="en-US"/>
        </a:p>
      </dgm:t>
    </dgm:pt>
    <dgm:pt modelId="{BCF9B7E9-FF51-4B29-B24D-E77F712E6A11}" type="sibTrans" cxnId="{23774C80-0B21-4069-A09B-A20EBB3A86EB}">
      <dgm:prSet/>
      <dgm:spPr/>
      <dgm:t>
        <a:bodyPr/>
        <a:lstStyle/>
        <a:p>
          <a:endParaRPr lang="en-US"/>
        </a:p>
      </dgm:t>
    </dgm:pt>
    <dgm:pt modelId="{C8126399-4BDF-48AB-A339-B3FDC7F2B60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solution will compete within the market.</a:t>
          </a:r>
        </a:p>
      </dgm:t>
    </dgm:pt>
    <dgm:pt modelId="{612C1F22-D82A-4919-A9E1-5411D66C594D}" type="parTrans" cxnId="{0348FA49-C2AE-487D-B0B2-2B48153F8285}">
      <dgm:prSet/>
      <dgm:spPr/>
      <dgm:t>
        <a:bodyPr/>
        <a:lstStyle/>
        <a:p>
          <a:endParaRPr lang="en-US"/>
        </a:p>
      </dgm:t>
    </dgm:pt>
    <dgm:pt modelId="{9EAAD88C-D730-438B-A7AA-A24AF523511C}" type="sibTrans" cxnId="{0348FA49-C2AE-487D-B0B2-2B48153F8285}">
      <dgm:prSet/>
      <dgm:spPr/>
      <dgm:t>
        <a:bodyPr/>
        <a:lstStyle/>
        <a:p>
          <a:endParaRPr lang="en-US"/>
        </a:p>
      </dgm:t>
    </dgm:pt>
    <dgm:pt modelId="{7AA9F25D-DB58-4BCA-89EF-9A3DEB5566FC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Product-Channel Fit</a:t>
          </a:r>
        </a:p>
      </dgm:t>
    </dgm:pt>
    <dgm:pt modelId="{9F51484A-11DD-4D89-8F10-4AC13738A793}" type="parTrans" cxnId="{2036A8A2-D9C9-4B0A-9A01-82BB6BB6E7DC}">
      <dgm:prSet/>
      <dgm:spPr/>
      <dgm:t>
        <a:bodyPr/>
        <a:lstStyle/>
        <a:p>
          <a:endParaRPr lang="en-US"/>
        </a:p>
      </dgm:t>
    </dgm:pt>
    <dgm:pt modelId="{7D89FC8D-FC57-48E5-B81D-61C87B9AD25C}" type="sibTrans" cxnId="{2036A8A2-D9C9-4B0A-9A01-82BB6BB6E7DC}">
      <dgm:prSet/>
      <dgm:spPr/>
      <dgm:t>
        <a:bodyPr/>
        <a:lstStyle/>
        <a:p>
          <a:endParaRPr lang="en-US"/>
        </a:p>
      </dgm:t>
    </dgm:pt>
    <dgm:pt modelId="{182DE6EC-A459-45EC-96A7-3B6E71916484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I know how to get my solution to the market.</a:t>
          </a:r>
        </a:p>
      </dgm:t>
    </dgm:pt>
    <dgm:pt modelId="{4C13D56B-71DD-4F3A-90DA-C24660581212}" type="parTrans" cxnId="{9BECDA67-8BC5-4A29-A38E-4ED82CBE39AF}">
      <dgm:prSet/>
      <dgm:spPr/>
      <dgm:t>
        <a:bodyPr/>
        <a:lstStyle/>
        <a:p>
          <a:endParaRPr lang="en-US"/>
        </a:p>
      </dgm:t>
    </dgm:pt>
    <dgm:pt modelId="{6FF8F312-A325-46AE-BD08-51047B086FBC}" type="sibTrans" cxnId="{9BECDA67-8BC5-4A29-A38E-4ED82CBE39AF}">
      <dgm:prSet/>
      <dgm:spPr/>
      <dgm:t>
        <a:bodyPr/>
        <a:lstStyle/>
        <a:p>
          <a:endParaRPr lang="en-US"/>
        </a:p>
      </dgm:t>
    </dgm:pt>
    <dgm:pt modelId="{3AE51407-AAEF-4A9F-BEA4-29A858E93C1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Business Model Fit</a:t>
          </a:r>
        </a:p>
      </dgm:t>
    </dgm:pt>
    <dgm:pt modelId="{44B00687-C2B5-47AD-8716-FDFE904995AE}" type="parTrans" cxnId="{A3290622-13A7-4ADB-85B4-18C05815973F}">
      <dgm:prSet/>
      <dgm:spPr/>
      <dgm:t>
        <a:bodyPr/>
        <a:lstStyle/>
        <a:p>
          <a:endParaRPr lang="en-US"/>
        </a:p>
      </dgm:t>
    </dgm:pt>
    <dgm:pt modelId="{786ED45A-6102-46AB-BB99-98418F0696D6}" type="sibTrans" cxnId="{A3290622-13A7-4ADB-85B4-18C05815973F}">
      <dgm:prSet/>
      <dgm:spPr/>
      <dgm:t>
        <a:bodyPr/>
        <a:lstStyle/>
        <a:p>
          <a:endParaRPr lang="en-US"/>
        </a:p>
      </dgm:t>
    </dgm:pt>
    <dgm:pt modelId="{6C115656-F4C7-4026-B3CE-70B638660D0D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business could actually work. </a:t>
          </a:r>
        </a:p>
      </dgm:t>
    </dgm:pt>
    <dgm:pt modelId="{B3DC6CA9-BA83-4873-85F9-A739260B7547}" type="parTrans" cxnId="{6DA1B7FD-BB5E-457F-824A-D35D9D0A4592}">
      <dgm:prSet/>
      <dgm:spPr/>
      <dgm:t>
        <a:bodyPr/>
        <a:lstStyle/>
        <a:p>
          <a:endParaRPr lang="en-US"/>
        </a:p>
      </dgm:t>
    </dgm:pt>
    <dgm:pt modelId="{D5F22228-4A66-4E5F-8D95-90B0C0D31DFF}" type="sibTrans" cxnId="{6DA1B7FD-BB5E-457F-824A-D35D9D0A4592}">
      <dgm:prSet/>
      <dgm:spPr/>
      <dgm:t>
        <a:bodyPr/>
        <a:lstStyle/>
        <a:p>
          <a:endParaRPr lang="en-US"/>
        </a:p>
      </dgm:t>
    </dgm:pt>
    <dgm:pt modelId="{9211323C-B00B-4379-9A33-F55F74CD773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Idea Generation</a:t>
          </a:r>
        </a:p>
      </dgm:t>
    </dgm:pt>
    <dgm:pt modelId="{11C98309-69E8-4E05-B616-A67B350CE4DD}" type="parTrans" cxnId="{8FC13E90-7D6B-47A1-A00E-C89BB48A5C65}">
      <dgm:prSet/>
      <dgm:spPr/>
      <dgm:t>
        <a:bodyPr/>
        <a:lstStyle/>
        <a:p>
          <a:endParaRPr lang="en-US"/>
        </a:p>
      </dgm:t>
    </dgm:pt>
    <dgm:pt modelId="{0B322547-5587-4074-877A-B95431965142}" type="sibTrans" cxnId="{8FC13E90-7D6B-47A1-A00E-C89BB48A5C65}">
      <dgm:prSet/>
      <dgm:spPr/>
      <dgm:t>
        <a:bodyPr/>
        <a:lstStyle/>
        <a:p>
          <a:endParaRPr lang="en-US"/>
        </a:p>
      </dgm:t>
    </dgm:pt>
    <dgm:pt modelId="{CB908F43-495C-413C-86E2-64F284FC4441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 think I know how to solve this problem.</a:t>
          </a:r>
        </a:p>
      </dgm:t>
    </dgm:pt>
    <dgm:pt modelId="{8A788AD4-ED83-4456-A227-90846DED5D3E}" type="parTrans" cxnId="{3DA8F96F-6DAC-4F3F-82BD-16B25BEF6213}">
      <dgm:prSet/>
      <dgm:spPr/>
      <dgm:t>
        <a:bodyPr/>
        <a:lstStyle/>
        <a:p>
          <a:endParaRPr lang="en-US"/>
        </a:p>
      </dgm:t>
    </dgm:pt>
    <dgm:pt modelId="{7881580C-2DB7-41F0-8D4A-1678129D5712}" type="sibTrans" cxnId="{3DA8F96F-6DAC-4F3F-82BD-16B25BEF6213}">
      <dgm:prSet/>
      <dgm:spPr/>
      <dgm:t>
        <a:bodyPr/>
        <a:lstStyle/>
        <a:p>
          <a:endParaRPr lang="en-US"/>
        </a:p>
      </dgm:t>
    </dgm:pt>
    <dgm:pt modelId="{33974AD7-69F6-4785-8C86-F2EC4177AE50}" type="pres">
      <dgm:prSet presAssocID="{CCB1AE42-992C-407D-9D86-660EBD059594}" presName="vert0" presStyleCnt="0">
        <dgm:presLayoutVars>
          <dgm:dir/>
          <dgm:animOne val="branch"/>
          <dgm:animLvl val="lvl"/>
        </dgm:presLayoutVars>
      </dgm:prSet>
      <dgm:spPr/>
    </dgm:pt>
    <dgm:pt modelId="{E1E612C0-3E07-40E6-A809-B8101677CC57}" type="pres">
      <dgm:prSet presAssocID="{7B44D818-B829-422C-9DE6-31098D129E2B}" presName="thickLine" presStyleLbl="alignNode1" presStyleIdx="0" presStyleCnt="9"/>
      <dgm:spPr/>
    </dgm:pt>
    <dgm:pt modelId="{8C749DBC-09BE-41DC-9C1B-65F6C92CF652}" type="pres">
      <dgm:prSet presAssocID="{7B44D818-B829-422C-9DE6-31098D129E2B}" presName="horz1" presStyleCnt="0"/>
      <dgm:spPr/>
    </dgm:pt>
    <dgm:pt modelId="{038212E9-6573-4BA7-A8E5-4744DE173126}" type="pres">
      <dgm:prSet presAssocID="{7B44D818-B829-422C-9DE6-31098D129E2B}" presName="tx1" presStyleLbl="revTx" presStyleIdx="0" presStyleCnt="18"/>
      <dgm:spPr/>
    </dgm:pt>
    <dgm:pt modelId="{C55D813E-89AD-4658-96F7-BD8BC9A802CB}" type="pres">
      <dgm:prSet presAssocID="{7B44D818-B829-422C-9DE6-31098D129E2B}" presName="vert1" presStyleCnt="0"/>
      <dgm:spPr/>
    </dgm:pt>
    <dgm:pt modelId="{68F3363A-8DD2-4D9E-8153-164456B6DD3A}" type="pres">
      <dgm:prSet presAssocID="{795E0552-5F60-40FA-B0F3-F9679CB05AA6}" presName="vertSpace2a" presStyleCnt="0"/>
      <dgm:spPr/>
    </dgm:pt>
    <dgm:pt modelId="{9F6BDC8E-66C5-4938-821E-240C67EE8DAE}" type="pres">
      <dgm:prSet presAssocID="{795E0552-5F60-40FA-B0F3-F9679CB05AA6}" presName="horz2" presStyleCnt="0"/>
      <dgm:spPr/>
    </dgm:pt>
    <dgm:pt modelId="{92422181-A9B2-4998-8F6D-89920AEE1483}" type="pres">
      <dgm:prSet presAssocID="{795E0552-5F60-40FA-B0F3-F9679CB05AA6}" presName="horzSpace2" presStyleCnt="0"/>
      <dgm:spPr/>
    </dgm:pt>
    <dgm:pt modelId="{254BCA7D-72A3-447A-BCC1-68BD73139FBA}" type="pres">
      <dgm:prSet presAssocID="{795E0552-5F60-40FA-B0F3-F9679CB05AA6}" presName="tx2" presStyleLbl="revTx" presStyleIdx="1" presStyleCnt="18"/>
      <dgm:spPr/>
    </dgm:pt>
    <dgm:pt modelId="{668CF8B1-5ED8-44D5-8E8D-6AC121BCE1DF}" type="pres">
      <dgm:prSet presAssocID="{795E0552-5F60-40FA-B0F3-F9679CB05AA6}" presName="vert2" presStyleCnt="0"/>
      <dgm:spPr/>
    </dgm:pt>
    <dgm:pt modelId="{279F6921-9466-4B3C-A507-1787C8977AE1}" type="pres">
      <dgm:prSet presAssocID="{795E0552-5F60-40FA-B0F3-F9679CB05AA6}" presName="thinLine2b" presStyleLbl="callout" presStyleIdx="0" presStyleCnt="9"/>
      <dgm:spPr/>
    </dgm:pt>
    <dgm:pt modelId="{7B80FCE6-690E-41FB-828F-8A723A858359}" type="pres">
      <dgm:prSet presAssocID="{795E0552-5F60-40FA-B0F3-F9679CB05AA6}" presName="vertSpace2b" presStyleCnt="0"/>
      <dgm:spPr/>
    </dgm:pt>
    <dgm:pt modelId="{805F9F0A-7EEB-4D16-BB73-8512BC66690A}" type="pres">
      <dgm:prSet presAssocID="{9211323C-B00B-4379-9A33-F55F74CD7739}" presName="thickLine" presStyleLbl="alignNode1" presStyleIdx="1" presStyleCnt="9"/>
      <dgm:spPr/>
    </dgm:pt>
    <dgm:pt modelId="{5A0C4AE3-4D60-4539-884D-836625F02EE8}" type="pres">
      <dgm:prSet presAssocID="{9211323C-B00B-4379-9A33-F55F74CD7739}" presName="horz1" presStyleCnt="0"/>
      <dgm:spPr/>
    </dgm:pt>
    <dgm:pt modelId="{FF9FB996-EBB3-4A5B-AC47-C5AF44AEB436}" type="pres">
      <dgm:prSet presAssocID="{9211323C-B00B-4379-9A33-F55F74CD7739}" presName="tx1" presStyleLbl="revTx" presStyleIdx="2" presStyleCnt="18"/>
      <dgm:spPr/>
    </dgm:pt>
    <dgm:pt modelId="{0F8754EC-FCFD-4F79-A372-771B9AF899D6}" type="pres">
      <dgm:prSet presAssocID="{9211323C-B00B-4379-9A33-F55F74CD7739}" presName="vert1" presStyleCnt="0"/>
      <dgm:spPr/>
    </dgm:pt>
    <dgm:pt modelId="{5C0C8E89-995C-4452-9FD6-907229854C04}" type="pres">
      <dgm:prSet presAssocID="{CB908F43-495C-413C-86E2-64F284FC4441}" presName="vertSpace2a" presStyleCnt="0"/>
      <dgm:spPr/>
    </dgm:pt>
    <dgm:pt modelId="{5D6A9C73-D8AF-46FD-AFC2-07B9111BAE88}" type="pres">
      <dgm:prSet presAssocID="{CB908F43-495C-413C-86E2-64F284FC4441}" presName="horz2" presStyleCnt="0"/>
      <dgm:spPr/>
    </dgm:pt>
    <dgm:pt modelId="{2DF6CFB3-E490-4352-8AA1-AE8B66737714}" type="pres">
      <dgm:prSet presAssocID="{CB908F43-495C-413C-86E2-64F284FC4441}" presName="horzSpace2" presStyleCnt="0"/>
      <dgm:spPr/>
    </dgm:pt>
    <dgm:pt modelId="{9518D1E3-58EE-49F5-87C6-32FD683DDC1A}" type="pres">
      <dgm:prSet presAssocID="{CB908F43-495C-413C-86E2-64F284FC4441}" presName="tx2" presStyleLbl="revTx" presStyleIdx="3" presStyleCnt="18"/>
      <dgm:spPr/>
    </dgm:pt>
    <dgm:pt modelId="{DB5B153A-0535-4BAD-A007-E7A227706EA4}" type="pres">
      <dgm:prSet presAssocID="{CB908F43-495C-413C-86E2-64F284FC4441}" presName="vert2" presStyleCnt="0"/>
      <dgm:spPr/>
    </dgm:pt>
    <dgm:pt modelId="{213A9729-73D0-4D8F-9111-8531CB2BD503}" type="pres">
      <dgm:prSet presAssocID="{CB908F43-495C-413C-86E2-64F284FC4441}" presName="thinLine2b" presStyleLbl="callout" presStyleIdx="1" presStyleCnt="9"/>
      <dgm:spPr/>
    </dgm:pt>
    <dgm:pt modelId="{3686B40E-9ACF-4A4D-879A-CDC020B5B8DA}" type="pres">
      <dgm:prSet presAssocID="{CB908F43-495C-413C-86E2-64F284FC4441}" presName="vertSpace2b" presStyleCnt="0"/>
      <dgm:spPr/>
    </dgm:pt>
    <dgm:pt modelId="{226F014A-0255-4EF2-9941-98E159E57A07}" type="pres">
      <dgm:prSet presAssocID="{CDC6C2A1-2D79-4EBB-B555-41139F9AB2CA}" presName="thickLine" presStyleLbl="alignNode1" presStyleIdx="2" presStyleCnt="9"/>
      <dgm:spPr/>
    </dgm:pt>
    <dgm:pt modelId="{FB4B70B2-08E7-49E2-B957-B39C5D1C330B}" type="pres">
      <dgm:prSet presAssocID="{CDC6C2A1-2D79-4EBB-B555-41139F9AB2CA}" presName="horz1" presStyleCnt="0"/>
      <dgm:spPr/>
    </dgm:pt>
    <dgm:pt modelId="{23100D3E-0608-4314-B11E-F35BF80845DA}" type="pres">
      <dgm:prSet presAssocID="{CDC6C2A1-2D79-4EBB-B555-41139F9AB2CA}" presName="tx1" presStyleLbl="revTx" presStyleIdx="4" presStyleCnt="18"/>
      <dgm:spPr/>
    </dgm:pt>
    <dgm:pt modelId="{9F11039E-9BAA-4E0B-A17A-B7ECA01E6AB6}" type="pres">
      <dgm:prSet presAssocID="{CDC6C2A1-2D79-4EBB-B555-41139F9AB2CA}" presName="vert1" presStyleCnt="0"/>
      <dgm:spPr/>
    </dgm:pt>
    <dgm:pt modelId="{682EDF22-84F8-40B0-81BB-1804914BAEC1}" type="pres">
      <dgm:prSet presAssocID="{4576AC54-FD27-400A-A982-727491C8481C}" presName="vertSpace2a" presStyleCnt="0"/>
      <dgm:spPr/>
    </dgm:pt>
    <dgm:pt modelId="{C412007E-C2CC-41D4-825F-CF209D3A348D}" type="pres">
      <dgm:prSet presAssocID="{4576AC54-FD27-400A-A982-727491C8481C}" presName="horz2" presStyleCnt="0"/>
      <dgm:spPr/>
    </dgm:pt>
    <dgm:pt modelId="{6FA58555-BBB6-469C-9D2A-7131B9BE61F8}" type="pres">
      <dgm:prSet presAssocID="{4576AC54-FD27-400A-A982-727491C8481C}" presName="horzSpace2" presStyleCnt="0"/>
      <dgm:spPr/>
    </dgm:pt>
    <dgm:pt modelId="{1861D74F-7E72-4C9C-8C78-0506D390BF93}" type="pres">
      <dgm:prSet presAssocID="{4576AC54-FD27-400A-A982-727491C8481C}" presName="tx2" presStyleLbl="revTx" presStyleIdx="5" presStyleCnt="18"/>
      <dgm:spPr/>
    </dgm:pt>
    <dgm:pt modelId="{A18298C0-4A7E-4E84-A101-EA098135FDC3}" type="pres">
      <dgm:prSet presAssocID="{4576AC54-FD27-400A-A982-727491C8481C}" presName="vert2" presStyleCnt="0"/>
      <dgm:spPr/>
    </dgm:pt>
    <dgm:pt modelId="{35D17BE2-9BCA-4488-BBEF-4EFF8BFF0FEE}" type="pres">
      <dgm:prSet presAssocID="{4576AC54-FD27-400A-A982-727491C8481C}" presName="thinLine2b" presStyleLbl="callout" presStyleIdx="2" presStyleCnt="9"/>
      <dgm:spPr/>
    </dgm:pt>
    <dgm:pt modelId="{27C5A226-AA32-41C0-96A7-463F0DC28244}" type="pres">
      <dgm:prSet presAssocID="{4576AC54-FD27-400A-A982-727491C8481C}" presName="vertSpace2b" presStyleCnt="0"/>
      <dgm:spPr/>
    </dgm:pt>
    <dgm:pt modelId="{0F19A811-0309-4900-8E29-213637FAFCAE}" type="pres">
      <dgm:prSet presAssocID="{0F2CC60E-D69C-42D0-BF67-4E2D9C1A1FE1}" presName="thickLine" presStyleLbl="alignNode1" presStyleIdx="3" presStyleCnt="9"/>
      <dgm:spPr/>
    </dgm:pt>
    <dgm:pt modelId="{FD7E62DF-7F13-45B5-9D91-38220418EAFE}" type="pres">
      <dgm:prSet presAssocID="{0F2CC60E-D69C-42D0-BF67-4E2D9C1A1FE1}" presName="horz1" presStyleCnt="0"/>
      <dgm:spPr/>
    </dgm:pt>
    <dgm:pt modelId="{887C7A8A-AF90-455A-A3EE-E780A514C736}" type="pres">
      <dgm:prSet presAssocID="{0F2CC60E-D69C-42D0-BF67-4E2D9C1A1FE1}" presName="tx1" presStyleLbl="revTx" presStyleIdx="6" presStyleCnt="18"/>
      <dgm:spPr/>
    </dgm:pt>
    <dgm:pt modelId="{B17DA20C-1C49-41D6-B865-74CD3AEEF019}" type="pres">
      <dgm:prSet presAssocID="{0F2CC60E-D69C-42D0-BF67-4E2D9C1A1FE1}" presName="vert1" presStyleCnt="0"/>
      <dgm:spPr/>
    </dgm:pt>
    <dgm:pt modelId="{E82DD181-1DE7-45B0-82B8-28943020BE98}" type="pres">
      <dgm:prSet presAssocID="{49DB94F5-D1EC-45AC-824C-74DA469A4585}" presName="vertSpace2a" presStyleCnt="0"/>
      <dgm:spPr/>
    </dgm:pt>
    <dgm:pt modelId="{8743D428-8C81-4725-957A-55FDC0E6CBD6}" type="pres">
      <dgm:prSet presAssocID="{49DB94F5-D1EC-45AC-824C-74DA469A4585}" presName="horz2" presStyleCnt="0"/>
      <dgm:spPr/>
    </dgm:pt>
    <dgm:pt modelId="{842C2424-0CB2-4746-A795-C5022C6FAA19}" type="pres">
      <dgm:prSet presAssocID="{49DB94F5-D1EC-45AC-824C-74DA469A4585}" presName="horzSpace2" presStyleCnt="0"/>
      <dgm:spPr/>
    </dgm:pt>
    <dgm:pt modelId="{FA32C191-4D53-4DED-B986-708835C70626}" type="pres">
      <dgm:prSet presAssocID="{49DB94F5-D1EC-45AC-824C-74DA469A4585}" presName="tx2" presStyleLbl="revTx" presStyleIdx="7" presStyleCnt="18"/>
      <dgm:spPr/>
    </dgm:pt>
    <dgm:pt modelId="{D54408F6-7B71-4C9D-BBB4-295179805EF0}" type="pres">
      <dgm:prSet presAssocID="{49DB94F5-D1EC-45AC-824C-74DA469A4585}" presName="vert2" presStyleCnt="0"/>
      <dgm:spPr/>
    </dgm:pt>
    <dgm:pt modelId="{E305B2E4-C14A-4B05-A12B-9647245F5519}" type="pres">
      <dgm:prSet presAssocID="{49DB94F5-D1EC-45AC-824C-74DA469A4585}" presName="thinLine2b" presStyleLbl="callout" presStyleIdx="3" presStyleCnt="9"/>
      <dgm:spPr/>
    </dgm:pt>
    <dgm:pt modelId="{6ABFA3ED-0187-4017-A896-55053C73C124}" type="pres">
      <dgm:prSet presAssocID="{49DB94F5-D1EC-45AC-824C-74DA469A4585}" presName="vertSpace2b" presStyleCnt="0"/>
      <dgm:spPr/>
    </dgm:pt>
    <dgm:pt modelId="{C7EAA3E0-81F2-4E0B-AD59-60ACD8C2D0B3}" type="pres">
      <dgm:prSet presAssocID="{06697F99-74B0-485A-AC49-D0BDD314D6F0}" presName="thickLine" presStyleLbl="alignNode1" presStyleIdx="4" presStyleCnt="9"/>
      <dgm:spPr/>
    </dgm:pt>
    <dgm:pt modelId="{BE55C1F7-8BDF-4970-A560-EC9A9C7CC69A}" type="pres">
      <dgm:prSet presAssocID="{06697F99-74B0-485A-AC49-D0BDD314D6F0}" presName="horz1" presStyleCnt="0"/>
      <dgm:spPr/>
    </dgm:pt>
    <dgm:pt modelId="{E7D4E531-A336-444B-8804-17129361EA88}" type="pres">
      <dgm:prSet presAssocID="{06697F99-74B0-485A-AC49-D0BDD314D6F0}" presName="tx1" presStyleLbl="revTx" presStyleIdx="8" presStyleCnt="18"/>
      <dgm:spPr/>
    </dgm:pt>
    <dgm:pt modelId="{588FA750-B21B-4510-9B37-0DCC5179A6BC}" type="pres">
      <dgm:prSet presAssocID="{06697F99-74B0-485A-AC49-D0BDD314D6F0}" presName="vert1" presStyleCnt="0"/>
      <dgm:spPr/>
    </dgm:pt>
    <dgm:pt modelId="{733DE2BE-F5D3-45DF-A43E-8DD7B92AA1B2}" type="pres">
      <dgm:prSet presAssocID="{8DFA814A-2509-4AC5-9C8B-2ACC4D3ED6B0}" presName="vertSpace2a" presStyleCnt="0"/>
      <dgm:spPr/>
    </dgm:pt>
    <dgm:pt modelId="{EB245419-BA8D-48B1-A50F-7F2F7398F3E2}" type="pres">
      <dgm:prSet presAssocID="{8DFA814A-2509-4AC5-9C8B-2ACC4D3ED6B0}" presName="horz2" presStyleCnt="0"/>
      <dgm:spPr/>
    </dgm:pt>
    <dgm:pt modelId="{F8071B77-4432-437D-9E7F-F789D67D71E9}" type="pres">
      <dgm:prSet presAssocID="{8DFA814A-2509-4AC5-9C8B-2ACC4D3ED6B0}" presName="horzSpace2" presStyleCnt="0"/>
      <dgm:spPr/>
    </dgm:pt>
    <dgm:pt modelId="{6CCE61A4-236E-4765-B225-393654C21B1B}" type="pres">
      <dgm:prSet presAssocID="{8DFA814A-2509-4AC5-9C8B-2ACC4D3ED6B0}" presName="tx2" presStyleLbl="revTx" presStyleIdx="9" presStyleCnt="18"/>
      <dgm:spPr/>
    </dgm:pt>
    <dgm:pt modelId="{543CB8A3-7FBF-419E-84E0-9CFAE9679DC7}" type="pres">
      <dgm:prSet presAssocID="{8DFA814A-2509-4AC5-9C8B-2ACC4D3ED6B0}" presName="vert2" presStyleCnt="0"/>
      <dgm:spPr/>
    </dgm:pt>
    <dgm:pt modelId="{524B495F-D8A2-4260-A85F-E217CB439491}" type="pres">
      <dgm:prSet presAssocID="{8DFA814A-2509-4AC5-9C8B-2ACC4D3ED6B0}" presName="thinLine2b" presStyleLbl="callout" presStyleIdx="4" presStyleCnt="9"/>
      <dgm:spPr/>
    </dgm:pt>
    <dgm:pt modelId="{537BDC34-8452-4AEF-AC87-3873EA91AE7E}" type="pres">
      <dgm:prSet presAssocID="{8DFA814A-2509-4AC5-9C8B-2ACC4D3ED6B0}" presName="vertSpace2b" presStyleCnt="0"/>
      <dgm:spPr/>
    </dgm:pt>
    <dgm:pt modelId="{0A94583D-4E23-4321-AA52-56CF4D5CC50C}" type="pres">
      <dgm:prSet presAssocID="{23EE38E1-B65F-43E6-A6E5-860819DD6567}" presName="thickLine" presStyleLbl="alignNode1" presStyleIdx="5" presStyleCnt="9"/>
      <dgm:spPr/>
    </dgm:pt>
    <dgm:pt modelId="{36818C41-5D73-4C6A-8DA6-399F97563850}" type="pres">
      <dgm:prSet presAssocID="{23EE38E1-B65F-43E6-A6E5-860819DD6567}" presName="horz1" presStyleCnt="0"/>
      <dgm:spPr/>
    </dgm:pt>
    <dgm:pt modelId="{123B80D3-9D98-4C2F-B288-394B244CB2BE}" type="pres">
      <dgm:prSet presAssocID="{23EE38E1-B65F-43E6-A6E5-860819DD6567}" presName="tx1" presStyleLbl="revTx" presStyleIdx="10" presStyleCnt="18"/>
      <dgm:spPr/>
    </dgm:pt>
    <dgm:pt modelId="{5517832E-1580-4B0A-A2A4-8F398AA29F4B}" type="pres">
      <dgm:prSet presAssocID="{23EE38E1-B65F-43E6-A6E5-860819DD6567}" presName="vert1" presStyleCnt="0"/>
      <dgm:spPr/>
    </dgm:pt>
    <dgm:pt modelId="{799C93D8-7AC8-4909-87B2-8F5C40939F22}" type="pres">
      <dgm:prSet presAssocID="{BFA45DDA-1F0C-4D49-A57A-998314EF646F}" presName="vertSpace2a" presStyleCnt="0"/>
      <dgm:spPr/>
    </dgm:pt>
    <dgm:pt modelId="{823E4484-FE42-4DDE-A8EB-384F05D72B86}" type="pres">
      <dgm:prSet presAssocID="{BFA45DDA-1F0C-4D49-A57A-998314EF646F}" presName="horz2" presStyleCnt="0"/>
      <dgm:spPr/>
    </dgm:pt>
    <dgm:pt modelId="{62D97D63-11BB-45E4-83BA-97A1B6121ACE}" type="pres">
      <dgm:prSet presAssocID="{BFA45DDA-1F0C-4D49-A57A-998314EF646F}" presName="horzSpace2" presStyleCnt="0"/>
      <dgm:spPr/>
    </dgm:pt>
    <dgm:pt modelId="{A667579A-E7D2-40F2-A084-B23280669951}" type="pres">
      <dgm:prSet presAssocID="{BFA45DDA-1F0C-4D49-A57A-998314EF646F}" presName="tx2" presStyleLbl="revTx" presStyleIdx="11" presStyleCnt="18"/>
      <dgm:spPr/>
    </dgm:pt>
    <dgm:pt modelId="{D73200F4-0F71-48C8-B989-84DB6C84CBE4}" type="pres">
      <dgm:prSet presAssocID="{BFA45DDA-1F0C-4D49-A57A-998314EF646F}" presName="vert2" presStyleCnt="0"/>
      <dgm:spPr/>
    </dgm:pt>
    <dgm:pt modelId="{159DE6E9-4D02-4C0D-937B-418C580C6FA4}" type="pres">
      <dgm:prSet presAssocID="{BFA45DDA-1F0C-4D49-A57A-998314EF646F}" presName="thinLine2b" presStyleLbl="callout" presStyleIdx="5" presStyleCnt="9"/>
      <dgm:spPr/>
    </dgm:pt>
    <dgm:pt modelId="{8763C265-1DF3-49CA-B054-E4F87F7EAEDC}" type="pres">
      <dgm:prSet presAssocID="{BFA45DDA-1F0C-4D49-A57A-998314EF646F}" presName="vertSpace2b" presStyleCnt="0"/>
      <dgm:spPr/>
    </dgm:pt>
    <dgm:pt modelId="{3C5D2623-5D67-440A-9959-26FCAF81B430}" type="pres">
      <dgm:prSet presAssocID="{5F8A20F6-9AD8-4E85-BF83-E98D4B1D9A5F}" presName="thickLine" presStyleLbl="alignNode1" presStyleIdx="6" presStyleCnt="9"/>
      <dgm:spPr/>
    </dgm:pt>
    <dgm:pt modelId="{F270D3E4-19DD-4CA6-A224-49DD317FEEBE}" type="pres">
      <dgm:prSet presAssocID="{5F8A20F6-9AD8-4E85-BF83-E98D4B1D9A5F}" presName="horz1" presStyleCnt="0"/>
      <dgm:spPr/>
    </dgm:pt>
    <dgm:pt modelId="{2F54B03D-CBA9-4E75-8AFD-1E75167D60AB}" type="pres">
      <dgm:prSet presAssocID="{5F8A20F6-9AD8-4E85-BF83-E98D4B1D9A5F}" presName="tx1" presStyleLbl="revTx" presStyleIdx="12" presStyleCnt="18"/>
      <dgm:spPr/>
    </dgm:pt>
    <dgm:pt modelId="{363D73EF-2947-469D-BCD4-4C0960C9877A}" type="pres">
      <dgm:prSet presAssocID="{5F8A20F6-9AD8-4E85-BF83-E98D4B1D9A5F}" presName="vert1" presStyleCnt="0"/>
      <dgm:spPr/>
    </dgm:pt>
    <dgm:pt modelId="{47757397-96F4-4103-B973-CE3F3F1A6C05}" type="pres">
      <dgm:prSet presAssocID="{C8126399-4BDF-48AB-A339-B3FDC7F2B609}" presName="vertSpace2a" presStyleCnt="0"/>
      <dgm:spPr/>
    </dgm:pt>
    <dgm:pt modelId="{15A73494-63E7-498D-BF1B-E1FFDEAF0804}" type="pres">
      <dgm:prSet presAssocID="{C8126399-4BDF-48AB-A339-B3FDC7F2B609}" presName="horz2" presStyleCnt="0"/>
      <dgm:spPr/>
    </dgm:pt>
    <dgm:pt modelId="{BBC60CE3-7F42-462C-9B93-6E220DB3A640}" type="pres">
      <dgm:prSet presAssocID="{C8126399-4BDF-48AB-A339-B3FDC7F2B609}" presName="horzSpace2" presStyleCnt="0"/>
      <dgm:spPr/>
    </dgm:pt>
    <dgm:pt modelId="{546740F9-5C98-4F07-891B-6F99278211FC}" type="pres">
      <dgm:prSet presAssocID="{C8126399-4BDF-48AB-A339-B3FDC7F2B609}" presName="tx2" presStyleLbl="revTx" presStyleIdx="13" presStyleCnt="18"/>
      <dgm:spPr/>
    </dgm:pt>
    <dgm:pt modelId="{3F5D3749-5C2C-4AD1-A215-BA41D7F76413}" type="pres">
      <dgm:prSet presAssocID="{C8126399-4BDF-48AB-A339-B3FDC7F2B609}" presName="vert2" presStyleCnt="0"/>
      <dgm:spPr/>
    </dgm:pt>
    <dgm:pt modelId="{043437AE-94D7-410D-AFDE-A17F9CA500F5}" type="pres">
      <dgm:prSet presAssocID="{C8126399-4BDF-48AB-A339-B3FDC7F2B609}" presName="thinLine2b" presStyleLbl="callout" presStyleIdx="6" presStyleCnt="9"/>
      <dgm:spPr/>
    </dgm:pt>
    <dgm:pt modelId="{AF64AB7E-C851-4BF6-B584-C0E87C71C365}" type="pres">
      <dgm:prSet presAssocID="{C8126399-4BDF-48AB-A339-B3FDC7F2B609}" presName="vertSpace2b" presStyleCnt="0"/>
      <dgm:spPr/>
    </dgm:pt>
    <dgm:pt modelId="{45625FBA-134E-4C91-B419-1AE6380DEF1F}" type="pres">
      <dgm:prSet presAssocID="{7AA9F25D-DB58-4BCA-89EF-9A3DEB5566FC}" presName="thickLine" presStyleLbl="alignNode1" presStyleIdx="7" presStyleCnt="9"/>
      <dgm:spPr/>
    </dgm:pt>
    <dgm:pt modelId="{C0FD0433-D719-443E-B636-B5B215F65E25}" type="pres">
      <dgm:prSet presAssocID="{7AA9F25D-DB58-4BCA-89EF-9A3DEB5566FC}" presName="horz1" presStyleCnt="0"/>
      <dgm:spPr/>
    </dgm:pt>
    <dgm:pt modelId="{295F63D4-57FF-4EBE-9874-6395CFFEC05E}" type="pres">
      <dgm:prSet presAssocID="{7AA9F25D-DB58-4BCA-89EF-9A3DEB5566FC}" presName="tx1" presStyleLbl="revTx" presStyleIdx="14" presStyleCnt="18"/>
      <dgm:spPr/>
    </dgm:pt>
    <dgm:pt modelId="{18A06C78-6A4B-4DA8-BF42-F523B8179FD8}" type="pres">
      <dgm:prSet presAssocID="{7AA9F25D-DB58-4BCA-89EF-9A3DEB5566FC}" presName="vert1" presStyleCnt="0"/>
      <dgm:spPr/>
    </dgm:pt>
    <dgm:pt modelId="{7A2592B3-4C09-4228-8202-F1A8C8896832}" type="pres">
      <dgm:prSet presAssocID="{182DE6EC-A459-45EC-96A7-3B6E71916484}" presName="vertSpace2a" presStyleCnt="0"/>
      <dgm:spPr/>
    </dgm:pt>
    <dgm:pt modelId="{D2B46604-9B8D-4922-B39F-A5721EA40EE9}" type="pres">
      <dgm:prSet presAssocID="{182DE6EC-A459-45EC-96A7-3B6E71916484}" presName="horz2" presStyleCnt="0"/>
      <dgm:spPr/>
    </dgm:pt>
    <dgm:pt modelId="{D25FA058-515E-403C-B8EB-954E20E8632A}" type="pres">
      <dgm:prSet presAssocID="{182DE6EC-A459-45EC-96A7-3B6E71916484}" presName="horzSpace2" presStyleCnt="0"/>
      <dgm:spPr/>
    </dgm:pt>
    <dgm:pt modelId="{06345260-73EA-4F59-99E0-8640224F0ECB}" type="pres">
      <dgm:prSet presAssocID="{182DE6EC-A459-45EC-96A7-3B6E71916484}" presName="tx2" presStyleLbl="revTx" presStyleIdx="15" presStyleCnt="18"/>
      <dgm:spPr/>
    </dgm:pt>
    <dgm:pt modelId="{772BA487-F072-4FCB-AC58-797A61971E49}" type="pres">
      <dgm:prSet presAssocID="{182DE6EC-A459-45EC-96A7-3B6E71916484}" presName="vert2" presStyleCnt="0"/>
      <dgm:spPr/>
    </dgm:pt>
    <dgm:pt modelId="{12E7C516-820D-4F55-BBA2-C2867319240C}" type="pres">
      <dgm:prSet presAssocID="{182DE6EC-A459-45EC-96A7-3B6E71916484}" presName="thinLine2b" presStyleLbl="callout" presStyleIdx="7" presStyleCnt="9"/>
      <dgm:spPr/>
    </dgm:pt>
    <dgm:pt modelId="{AB48ABF8-576F-4783-B6B6-5C1A53789B1B}" type="pres">
      <dgm:prSet presAssocID="{182DE6EC-A459-45EC-96A7-3B6E71916484}" presName="vertSpace2b" presStyleCnt="0"/>
      <dgm:spPr/>
    </dgm:pt>
    <dgm:pt modelId="{6201691A-9470-4616-854B-D370E937016D}" type="pres">
      <dgm:prSet presAssocID="{3AE51407-AAEF-4A9F-BEA4-29A858E93C1F}" presName="thickLine" presStyleLbl="alignNode1" presStyleIdx="8" presStyleCnt="9"/>
      <dgm:spPr/>
    </dgm:pt>
    <dgm:pt modelId="{86D2D6F1-107B-42D3-B75E-E91137E7FDE2}" type="pres">
      <dgm:prSet presAssocID="{3AE51407-AAEF-4A9F-BEA4-29A858E93C1F}" presName="horz1" presStyleCnt="0"/>
      <dgm:spPr/>
    </dgm:pt>
    <dgm:pt modelId="{6358BFD8-5693-467D-A3FA-3947FC305C0A}" type="pres">
      <dgm:prSet presAssocID="{3AE51407-AAEF-4A9F-BEA4-29A858E93C1F}" presName="tx1" presStyleLbl="revTx" presStyleIdx="16" presStyleCnt="18"/>
      <dgm:spPr/>
    </dgm:pt>
    <dgm:pt modelId="{95AC0CC9-C8B9-40F4-87D7-D1C929CB1DEC}" type="pres">
      <dgm:prSet presAssocID="{3AE51407-AAEF-4A9F-BEA4-29A858E93C1F}" presName="vert1" presStyleCnt="0"/>
      <dgm:spPr/>
    </dgm:pt>
    <dgm:pt modelId="{C0639D07-2176-4B3C-8281-7A9C4DA00FD0}" type="pres">
      <dgm:prSet presAssocID="{6C115656-F4C7-4026-B3CE-70B638660D0D}" presName="vertSpace2a" presStyleCnt="0"/>
      <dgm:spPr/>
    </dgm:pt>
    <dgm:pt modelId="{89930030-A8BF-454B-A121-E3023E91CE8C}" type="pres">
      <dgm:prSet presAssocID="{6C115656-F4C7-4026-B3CE-70B638660D0D}" presName="horz2" presStyleCnt="0"/>
      <dgm:spPr/>
    </dgm:pt>
    <dgm:pt modelId="{A0383B75-0C25-401A-8C35-946AEB953292}" type="pres">
      <dgm:prSet presAssocID="{6C115656-F4C7-4026-B3CE-70B638660D0D}" presName="horzSpace2" presStyleCnt="0"/>
      <dgm:spPr/>
    </dgm:pt>
    <dgm:pt modelId="{8E96192E-5C48-4468-B669-DA43941F4322}" type="pres">
      <dgm:prSet presAssocID="{6C115656-F4C7-4026-B3CE-70B638660D0D}" presName="tx2" presStyleLbl="revTx" presStyleIdx="17" presStyleCnt="18"/>
      <dgm:spPr/>
    </dgm:pt>
    <dgm:pt modelId="{FE18655B-8749-4452-939F-9F242A41E3AE}" type="pres">
      <dgm:prSet presAssocID="{6C115656-F4C7-4026-B3CE-70B638660D0D}" presName="vert2" presStyleCnt="0"/>
      <dgm:spPr/>
    </dgm:pt>
    <dgm:pt modelId="{534701A7-7983-42D6-91DC-1B27E585FDEB}" type="pres">
      <dgm:prSet presAssocID="{6C115656-F4C7-4026-B3CE-70B638660D0D}" presName="thinLine2b" presStyleLbl="callout" presStyleIdx="8" presStyleCnt="9"/>
      <dgm:spPr/>
    </dgm:pt>
    <dgm:pt modelId="{053FFCAE-24E4-4E3B-9CD4-9639321DEDA6}" type="pres">
      <dgm:prSet presAssocID="{6C115656-F4C7-4026-B3CE-70B638660D0D}" presName="vertSpace2b" presStyleCnt="0"/>
      <dgm:spPr/>
    </dgm:pt>
  </dgm:ptLst>
  <dgm:cxnLst>
    <dgm:cxn modelId="{BD41D101-5897-4570-BEBB-74BD296B4D97}" srcId="{CDC6C2A1-2D79-4EBB-B555-41139F9AB2CA}" destId="{4576AC54-FD27-400A-A982-727491C8481C}" srcOrd="0" destOrd="0" parTransId="{DF6A043D-443C-45DF-8E31-E6819C849CE2}" sibTransId="{B7639D18-2CB7-4042-A3C1-EA6F122D709A}"/>
    <dgm:cxn modelId="{B276D405-E32A-4AED-8F93-11C761C673FA}" srcId="{CCB1AE42-992C-407D-9D86-660EBD059594}" destId="{06697F99-74B0-485A-AC49-D0BDD314D6F0}" srcOrd="4" destOrd="0" parTransId="{BF635730-BE6B-46D4-952F-3083C994933F}" sibTransId="{45D407F9-7CDC-4590-94D1-280F215642F2}"/>
    <dgm:cxn modelId="{EA678C16-DC51-4A5E-BE0C-4A5D597EDD4F}" srcId="{CCB1AE42-992C-407D-9D86-660EBD059594}" destId="{5F8A20F6-9AD8-4E85-BF83-E98D4B1D9A5F}" srcOrd="6" destOrd="0" parTransId="{81AE9FD8-FC9A-4EA9-946E-65E6E1918885}" sibTransId="{A25ABCC9-FE79-4EE7-9F38-A27782A8BD38}"/>
    <dgm:cxn modelId="{A3290622-13A7-4ADB-85B4-18C05815973F}" srcId="{CCB1AE42-992C-407D-9D86-660EBD059594}" destId="{3AE51407-AAEF-4A9F-BEA4-29A858E93C1F}" srcOrd="8" destOrd="0" parTransId="{44B00687-C2B5-47AD-8716-FDFE904995AE}" sibTransId="{786ED45A-6102-46AB-BB99-98418F0696D6}"/>
    <dgm:cxn modelId="{92066822-A313-4527-BB1B-D703F5231766}" srcId="{7B44D818-B829-422C-9DE6-31098D129E2B}" destId="{795E0552-5F60-40FA-B0F3-F9679CB05AA6}" srcOrd="0" destOrd="0" parTransId="{E93867EB-25DA-4E6E-8479-523E201A3F23}" sibTransId="{D874A31B-7722-4C8E-ABB9-D9B837AE0BC5}"/>
    <dgm:cxn modelId="{34F4BB22-6CE4-45BC-9700-99ECB59DAA4F}" type="presOf" srcId="{3AE51407-AAEF-4A9F-BEA4-29A858E93C1F}" destId="{6358BFD8-5693-467D-A3FA-3947FC305C0A}" srcOrd="0" destOrd="0" presId="urn:microsoft.com/office/officeart/2008/layout/LinedList"/>
    <dgm:cxn modelId="{E8335233-D853-4CBB-BE10-95A158BB6CF1}" srcId="{CCB1AE42-992C-407D-9D86-660EBD059594}" destId="{CDC6C2A1-2D79-4EBB-B555-41139F9AB2CA}" srcOrd="2" destOrd="0" parTransId="{C4D6F131-4C5F-4BFC-902B-D1504A428DE6}" sibTransId="{1F26F0D5-2E2D-4EC1-827E-378B53CB11A9}"/>
    <dgm:cxn modelId="{5835145B-E238-484E-9252-475689A2DFA7}" type="presOf" srcId="{CB908F43-495C-413C-86E2-64F284FC4441}" destId="{9518D1E3-58EE-49F5-87C6-32FD683DDC1A}" srcOrd="0" destOrd="0" presId="urn:microsoft.com/office/officeart/2008/layout/LinedList"/>
    <dgm:cxn modelId="{3028A144-DA47-4BF2-AA99-676F8C3CF319}" type="presOf" srcId="{795E0552-5F60-40FA-B0F3-F9679CB05AA6}" destId="{254BCA7D-72A3-447A-BCC1-68BD73139FBA}" srcOrd="0" destOrd="0" presId="urn:microsoft.com/office/officeart/2008/layout/LinedList"/>
    <dgm:cxn modelId="{8318C365-C187-47F6-94B0-A875F3162BE3}" type="presOf" srcId="{6C115656-F4C7-4026-B3CE-70B638660D0D}" destId="{8E96192E-5C48-4468-B669-DA43941F4322}" srcOrd="0" destOrd="0" presId="urn:microsoft.com/office/officeart/2008/layout/LinedList"/>
    <dgm:cxn modelId="{9BECDA67-8BC5-4A29-A38E-4ED82CBE39AF}" srcId="{7AA9F25D-DB58-4BCA-89EF-9A3DEB5566FC}" destId="{182DE6EC-A459-45EC-96A7-3B6E71916484}" srcOrd="0" destOrd="0" parTransId="{4C13D56B-71DD-4F3A-90DA-C24660581212}" sibTransId="{6FF8F312-A325-46AE-BD08-51047B086FBC}"/>
    <dgm:cxn modelId="{0348FA49-C2AE-487D-B0B2-2B48153F8285}" srcId="{5F8A20F6-9AD8-4E85-BF83-E98D4B1D9A5F}" destId="{C8126399-4BDF-48AB-A339-B3FDC7F2B609}" srcOrd="0" destOrd="0" parTransId="{612C1F22-D82A-4919-A9E1-5411D66C594D}" sibTransId="{9EAAD88C-D730-438B-A7AA-A24AF523511C}"/>
    <dgm:cxn modelId="{7B08244A-FD4D-4A37-BAE8-DD2B8D47E87B}" type="presOf" srcId="{06697F99-74B0-485A-AC49-D0BDD314D6F0}" destId="{E7D4E531-A336-444B-8804-17129361EA88}" srcOrd="0" destOrd="0" presId="urn:microsoft.com/office/officeart/2008/layout/LinedList"/>
    <dgm:cxn modelId="{05893D4B-BB75-42BB-AF1E-1AF657876754}" type="presOf" srcId="{8DFA814A-2509-4AC5-9C8B-2ACC4D3ED6B0}" destId="{6CCE61A4-236E-4765-B225-393654C21B1B}" srcOrd="0" destOrd="0" presId="urn:microsoft.com/office/officeart/2008/layout/LinedList"/>
    <dgm:cxn modelId="{BF874A4C-5042-4E59-99FB-2615B4DEB4B6}" type="presOf" srcId="{0F2CC60E-D69C-42D0-BF67-4E2D9C1A1FE1}" destId="{887C7A8A-AF90-455A-A3EE-E780A514C736}" srcOrd="0" destOrd="0" presId="urn:microsoft.com/office/officeart/2008/layout/LinedList"/>
    <dgm:cxn modelId="{3DA8F96F-6DAC-4F3F-82BD-16B25BEF6213}" srcId="{9211323C-B00B-4379-9A33-F55F74CD7739}" destId="{CB908F43-495C-413C-86E2-64F284FC4441}" srcOrd="0" destOrd="0" parTransId="{8A788AD4-ED83-4456-A227-90846DED5D3E}" sibTransId="{7881580C-2DB7-41F0-8D4A-1678129D5712}"/>
    <dgm:cxn modelId="{FBA26172-B69E-4DBD-B831-BED33806B628}" srcId="{23EE38E1-B65F-43E6-A6E5-860819DD6567}" destId="{BFA45DDA-1F0C-4D49-A57A-998314EF646F}" srcOrd="0" destOrd="0" parTransId="{00C18658-8E79-4A7E-ACFD-45D9C05C92FE}" sibTransId="{ED87CB30-F218-46C7-AA98-12DFA2C2577B}"/>
    <dgm:cxn modelId="{163A2776-2B02-4297-98A8-FF4ED4192DC0}" type="presOf" srcId="{182DE6EC-A459-45EC-96A7-3B6E71916484}" destId="{06345260-73EA-4F59-99E0-8640224F0ECB}" srcOrd="0" destOrd="0" presId="urn:microsoft.com/office/officeart/2008/layout/LinedList"/>
    <dgm:cxn modelId="{1CA1F477-9E9F-4EF3-802F-F020CD6BA663}" type="presOf" srcId="{7AA9F25D-DB58-4BCA-89EF-9A3DEB5566FC}" destId="{295F63D4-57FF-4EBE-9874-6395CFFEC05E}" srcOrd="0" destOrd="0" presId="urn:microsoft.com/office/officeart/2008/layout/LinedList"/>
    <dgm:cxn modelId="{E6F7BC78-D3EA-4BD6-8DEB-71E46EE33295}" type="presOf" srcId="{CCB1AE42-992C-407D-9D86-660EBD059594}" destId="{33974AD7-69F6-4785-8C86-F2EC4177AE50}" srcOrd="0" destOrd="0" presId="urn:microsoft.com/office/officeart/2008/layout/LinedList"/>
    <dgm:cxn modelId="{23774C80-0B21-4069-A09B-A20EBB3A86EB}" srcId="{06697F99-74B0-485A-AC49-D0BDD314D6F0}" destId="{8DFA814A-2509-4AC5-9C8B-2ACC4D3ED6B0}" srcOrd="0" destOrd="0" parTransId="{56756A4F-79EC-4732-8A3F-B54C0C57190F}" sibTransId="{BCF9B7E9-FF51-4B29-B24D-E77F712E6A11}"/>
    <dgm:cxn modelId="{A0517987-4F24-4E95-B67E-BEF4A772EC84}" type="presOf" srcId="{49DB94F5-D1EC-45AC-824C-74DA469A4585}" destId="{FA32C191-4D53-4DED-B986-708835C70626}" srcOrd="0" destOrd="0" presId="urn:microsoft.com/office/officeart/2008/layout/LinedList"/>
    <dgm:cxn modelId="{16D44589-2BE8-4406-841C-226E7C172632}" type="presOf" srcId="{CDC6C2A1-2D79-4EBB-B555-41139F9AB2CA}" destId="{23100D3E-0608-4314-B11E-F35BF80845DA}" srcOrd="0" destOrd="0" presId="urn:microsoft.com/office/officeart/2008/layout/LinedList"/>
    <dgm:cxn modelId="{8FC13E90-7D6B-47A1-A00E-C89BB48A5C65}" srcId="{CCB1AE42-992C-407D-9D86-660EBD059594}" destId="{9211323C-B00B-4379-9A33-F55F74CD7739}" srcOrd="1" destOrd="0" parTransId="{11C98309-69E8-4E05-B616-A67B350CE4DD}" sibTransId="{0B322547-5587-4074-877A-B95431965142}"/>
    <dgm:cxn modelId="{828CA593-81A6-4D75-BEF5-862B8D2C3629}" srcId="{0F2CC60E-D69C-42D0-BF67-4E2D9C1A1FE1}" destId="{49DB94F5-D1EC-45AC-824C-74DA469A4585}" srcOrd="0" destOrd="0" parTransId="{01214040-A1B2-429A-9100-8A8ECEDABE3A}" sibTransId="{9F598337-4D6A-434A-A352-85295E1502C7}"/>
    <dgm:cxn modelId="{FCED4397-2DD0-472E-AFA6-CADAA900EB44}" type="presOf" srcId="{5F8A20F6-9AD8-4E85-BF83-E98D4B1D9A5F}" destId="{2F54B03D-CBA9-4E75-8AFD-1E75167D60AB}" srcOrd="0" destOrd="0" presId="urn:microsoft.com/office/officeart/2008/layout/LinedList"/>
    <dgm:cxn modelId="{EF124B98-CE06-455F-875C-DD12A07B312E}" type="presOf" srcId="{C8126399-4BDF-48AB-A339-B3FDC7F2B609}" destId="{546740F9-5C98-4F07-891B-6F99278211FC}" srcOrd="0" destOrd="0" presId="urn:microsoft.com/office/officeart/2008/layout/LinedList"/>
    <dgm:cxn modelId="{2036A8A2-D9C9-4B0A-9A01-82BB6BB6E7DC}" srcId="{CCB1AE42-992C-407D-9D86-660EBD059594}" destId="{7AA9F25D-DB58-4BCA-89EF-9A3DEB5566FC}" srcOrd="7" destOrd="0" parTransId="{9F51484A-11DD-4D89-8F10-4AC13738A793}" sibTransId="{7D89FC8D-FC57-48E5-B81D-61C87B9AD25C}"/>
    <dgm:cxn modelId="{392F50B5-4C54-4882-B03B-B56BB7AFB5B2}" type="presOf" srcId="{23EE38E1-B65F-43E6-A6E5-860819DD6567}" destId="{123B80D3-9D98-4C2F-B288-394B244CB2BE}" srcOrd="0" destOrd="0" presId="urn:microsoft.com/office/officeart/2008/layout/LinedList"/>
    <dgm:cxn modelId="{8C5FA7CA-2783-444E-BFD0-C353B5165CB2}" srcId="{CCB1AE42-992C-407D-9D86-660EBD059594}" destId="{7B44D818-B829-422C-9DE6-31098D129E2B}" srcOrd="0" destOrd="0" parTransId="{13E401AA-C97D-477A-BF3C-BD18AAC7914E}" sibTransId="{542E8834-5514-4311-9691-CF29E50D314B}"/>
    <dgm:cxn modelId="{C2A5C9D2-4FD2-4AB8-9726-EDC505E3DFA0}" type="presOf" srcId="{7B44D818-B829-422C-9DE6-31098D129E2B}" destId="{038212E9-6573-4BA7-A8E5-4744DE173126}" srcOrd="0" destOrd="0" presId="urn:microsoft.com/office/officeart/2008/layout/LinedList"/>
    <dgm:cxn modelId="{2FBD1CD7-C2B8-466F-BD62-249B8F9A280B}" type="presOf" srcId="{9211323C-B00B-4379-9A33-F55F74CD7739}" destId="{FF9FB996-EBB3-4A5B-AC47-C5AF44AEB436}" srcOrd="0" destOrd="0" presId="urn:microsoft.com/office/officeart/2008/layout/LinedList"/>
    <dgm:cxn modelId="{DB9382EA-B72B-4455-BE8A-35FF680921C7}" type="presOf" srcId="{BFA45DDA-1F0C-4D49-A57A-998314EF646F}" destId="{A667579A-E7D2-40F2-A084-B23280669951}" srcOrd="0" destOrd="0" presId="urn:microsoft.com/office/officeart/2008/layout/LinedList"/>
    <dgm:cxn modelId="{21CDDFF0-A771-4240-B7FE-49A881A84321}" srcId="{CCB1AE42-992C-407D-9D86-660EBD059594}" destId="{23EE38E1-B65F-43E6-A6E5-860819DD6567}" srcOrd="5" destOrd="0" parTransId="{CA9460A9-17DD-43CA-AED1-957060577216}" sibTransId="{68CDF50D-7A36-49B5-B8D8-AE75EFA76204}"/>
    <dgm:cxn modelId="{B4D9C0F2-9EDC-46CA-B3D5-2E45A882ED12}" type="presOf" srcId="{4576AC54-FD27-400A-A982-727491C8481C}" destId="{1861D74F-7E72-4C9C-8C78-0506D390BF93}" srcOrd="0" destOrd="0" presId="urn:microsoft.com/office/officeart/2008/layout/LinedList"/>
    <dgm:cxn modelId="{6DA1B7FD-BB5E-457F-824A-D35D9D0A4592}" srcId="{3AE51407-AAEF-4A9F-BEA4-29A858E93C1F}" destId="{6C115656-F4C7-4026-B3CE-70B638660D0D}" srcOrd="0" destOrd="0" parTransId="{B3DC6CA9-BA83-4873-85F9-A739260B7547}" sibTransId="{D5F22228-4A66-4E5F-8D95-90B0C0D31DFF}"/>
    <dgm:cxn modelId="{E796E5FD-8FDD-4687-A566-BFFC5CFDDBBF}" srcId="{CCB1AE42-992C-407D-9D86-660EBD059594}" destId="{0F2CC60E-D69C-42D0-BF67-4E2D9C1A1FE1}" srcOrd="3" destOrd="0" parTransId="{DF450AA0-68E7-4651-8C32-A48B55D32746}" sibTransId="{1679590C-6F2D-46B0-BA2D-7AB81BD311B9}"/>
    <dgm:cxn modelId="{BB4E2509-D4B1-404A-812B-402D963D53C5}" type="presParOf" srcId="{33974AD7-69F6-4785-8C86-F2EC4177AE50}" destId="{E1E612C0-3E07-40E6-A809-B8101677CC57}" srcOrd="0" destOrd="0" presId="urn:microsoft.com/office/officeart/2008/layout/LinedList"/>
    <dgm:cxn modelId="{62C806D9-02BA-4C48-808D-BCB5FC58AB7D}" type="presParOf" srcId="{33974AD7-69F6-4785-8C86-F2EC4177AE50}" destId="{8C749DBC-09BE-41DC-9C1B-65F6C92CF652}" srcOrd="1" destOrd="0" presId="urn:microsoft.com/office/officeart/2008/layout/LinedList"/>
    <dgm:cxn modelId="{EB37587C-1C0E-46C3-A830-AF1EAD2DB46D}" type="presParOf" srcId="{8C749DBC-09BE-41DC-9C1B-65F6C92CF652}" destId="{038212E9-6573-4BA7-A8E5-4744DE173126}" srcOrd="0" destOrd="0" presId="urn:microsoft.com/office/officeart/2008/layout/LinedList"/>
    <dgm:cxn modelId="{1CCEBCF4-0948-4752-9EBA-BC74FB6F31C2}" type="presParOf" srcId="{8C749DBC-09BE-41DC-9C1B-65F6C92CF652}" destId="{C55D813E-89AD-4658-96F7-BD8BC9A802CB}" srcOrd="1" destOrd="0" presId="urn:microsoft.com/office/officeart/2008/layout/LinedList"/>
    <dgm:cxn modelId="{BA336E54-2DF1-463F-841C-52D9DD988D60}" type="presParOf" srcId="{C55D813E-89AD-4658-96F7-BD8BC9A802CB}" destId="{68F3363A-8DD2-4D9E-8153-164456B6DD3A}" srcOrd="0" destOrd="0" presId="urn:microsoft.com/office/officeart/2008/layout/LinedList"/>
    <dgm:cxn modelId="{5232A97D-13A0-49A0-B04D-7830D618DA17}" type="presParOf" srcId="{C55D813E-89AD-4658-96F7-BD8BC9A802CB}" destId="{9F6BDC8E-66C5-4938-821E-240C67EE8DAE}" srcOrd="1" destOrd="0" presId="urn:microsoft.com/office/officeart/2008/layout/LinedList"/>
    <dgm:cxn modelId="{DCACB2B8-E81B-4F76-95EF-1EFE94439AF1}" type="presParOf" srcId="{9F6BDC8E-66C5-4938-821E-240C67EE8DAE}" destId="{92422181-A9B2-4998-8F6D-89920AEE1483}" srcOrd="0" destOrd="0" presId="urn:microsoft.com/office/officeart/2008/layout/LinedList"/>
    <dgm:cxn modelId="{C339D6EC-3D5C-45CB-9157-AF6619965075}" type="presParOf" srcId="{9F6BDC8E-66C5-4938-821E-240C67EE8DAE}" destId="{254BCA7D-72A3-447A-BCC1-68BD73139FBA}" srcOrd="1" destOrd="0" presId="urn:microsoft.com/office/officeart/2008/layout/LinedList"/>
    <dgm:cxn modelId="{E4D15E2B-2695-4274-969F-F21B9ADF1AD2}" type="presParOf" srcId="{9F6BDC8E-66C5-4938-821E-240C67EE8DAE}" destId="{668CF8B1-5ED8-44D5-8E8D-6AC121BCE1DF}" srcOrd="2" destOrd="0" presId="urn:microsoft.com/office/officeart/2008/layout/LinedList"/>
    <dgm:cxn modelId="{093C8B53-B4A5-4C2F-8A18-F1CCA920B0AC}" type="presParOf" srcId="{C55D813E-89AD-4658-96F7-BD8BC9A802CB}" destId="{279F6921-9466-4B3C-A507-1787C8977AE1}" srcOrd="2" destOrd="0" presId="urn:microsoft.com/office/officeart/2008/layout/LinedList"/>
    <dgm:cxn modelId="{D9DEE483-6775-46CC-B643-E2EB0136FD3F}" type="presParOf" srcId="{C55D813E-89AD-4658-96F7-BD8BC9A802CB}" destId="{7B80FCE6-690E-41FB-828F-8A723A858359}" srcOrd="3" destOrd="0" presId="urn:microsoft.com/office/officeart/2008/layout/LinedList"/>
    <dgm:cxn modelId="{C6F4F526-035E-4F28-AAE3-47E303FBE9B8}" type="presParOf" srcId="{33974AD7-69F6-4785-8C86-F2EC4177AE50}" destId="{805F9F0A-7EEB-4D16-BB73-8512BC66690A}" srcOrd="2" destOrd="0" presId="urn:microsoft.com/office/officeart/2008/layout/LinedList"/>
    <dgm:cxn modelId="{090D731C-DEA6-4A6D-8D64-093879EAFFA2}" type="presParOf" srcId="{33974AD7-69F6-4785-8C86-F2EC4177AE50}" destId="{5A0C4AE3-4D60-4539-884D-836625F02EE8}" srcOrd="3" destOrd="0" presId="urn:microsoft.com/office/officeart/2008/layout/LinedList"/>
    <dgm:cxn modelId="{CB9E5F8F-4214-406F-84EB-8763BCF0CD96}" type="presParOf" srcId="{5A0C4AE3-4D60-4539-884D-836625F02EE8}" destId="{FF9FB996-EBB3-4A5B-AC47-C5AF44AEB436}" srcOrd="0" destOrd="0" presId="urn:microsoft.com/office/officeart/2008/layout/LinedList"/>
    <dgm:cxn modelId="{2AF5A2C3-E0BD-45B7-9256-F83DF077EA1B}" type="presParOf" srcId="{5A0C4AE3-4D60-4539-884D-836625F02EE8}" destId="{0F8754EC-FCFD-4F79-A372-771B9AF899D6}" srcOrd="1" destOrd="0" presId="urn:microsoft.com/office/officeart/2008/layout/LinedList"/>
    <dgm:cxn modelId="{BF26B5FE-E3EC-47E3-93FC-E1AD94148318}" type="presParOf" srcId="{0F8754EC-FCFD-4F79-A372-771B9AF899D6}" destId="{5C0C8E89-995C-4452-9FD6-907229854C04}" srcOrd="0" destOrd="0" presId="urn:microsoft.com/office/officeart/2008/layout/LinedList"/>
    <dgm:cxn modelId="{E5326AA3-F968-4B5B-B74B-7D4CA3A9FAE3}" type="presParOf" srcId="{0F8754EC-FCFD-4F79-A372-771B9AF899D6}" destId="{5D6A9C73-D8AF-46FD-AFC2-07B9111BAE88}" srcOrd="1" destOrd="0" presId="urn:microsoft.com/office/officeart/2008/layout/LinedList"/>
    <dgm:cxn modelId="{A47E4F5D-87B3-4224-B6A6-33D9CD188C58}" type="presParOf" srcId="{5D6A9C73-D8AF-46FD-AFC2-07B9111BAE88}" destId="{2DF6CFB3-E490-4352-8AA1-AE8B66737714}" srcOrd="0" destOrd="0" presId="urn:microsoft.com/office/officeart/2008/layout/LinedList"/>
    <dgm:cxn modelId="{4B64D20B-D690-4786-9098-855A51D4AECB}" type="presParOf" srcId="{5D6A9C73-D8AF-46FD-AFC2-07B9111BAE88}" destId="{9518D1E3-58EE-49F5-87C6-32FD683DDC1A}" srcOrd="1" destOrd="0" presId="urn:microsoft.com/office/officeart/2008/layout/LinedList"/>
    <dgm:cxn modelId="{86C1F52D-1680-48BA-94F4-555660BF26C6}" type="presParOf" srcId="{5D6A9C73-D8AF-46FD-AFC2-07B9111BAE88}" destId="{DB5B153A-0535-4BAD-A007-E7A227706EA4}" srcOrd="2" destOrd="0" presId="urn:microsoft.com/office/officeart/2008/layout/LinedList"/>
    <dgm:cxn modelId="{7A3F6FCC-8185-4123-8FF5-9E306397D438}" type="presParOf" srcId="{0F8754EC-FCFD-4F79-A372-771B9AF899D6}" destId="{213A9729-73D0-4D8F-9111-8531CB2BD503}" srcOrd="2" destOrd="0" presId="urn:microsoft.com/office/officeart/2008/layout/LinedList"/>
    <dgm:cxn modelId="{DA38FDA4-46A8-41DF-A3CC-716EA637E1EA}" type="presParOf" srcId="{0F8754EC-FCFD-4F79-A372-771B9AF899D6}" destId="{3686B40E-9ACF-4A4D-879A-CDC020B5B8DA}" srcOrd="3" destOrd="0" presId="urn:microsoft.com/office/officeart/2008/layout/LinedList"/>
    <dgm:cxn modelId="{41294045-F650-4E35-979A-170C5CA13878}" type="presParOf" srcId="{33974AD7-69F6-4785-8C86-F2EC4177AE50}" destId="{226F014A-0255-4EF2-9941-98E159E57A07}" srcOrd="4" destOrd="0" presId="urn:microsoft.com/office/officeart/2008/layout/LinedList"/>
    <dgm:cxn modelId="{F1465986-4E1B-4C9C-9818-9853F75EB2BD}" type="presParOf" srcId="{33974AD7-69F6-4785-8C86-F2EC4177AE50}" destId="{FB4B70B2-08E7-49E2-B957-B39C5D1C330B}" srcOrd="5" destOrd="0" presId="urn:microsoft.com/office/officeart/2008/layout/LinedList"/>
    <dgm:cxn modelId="{17D3B466-ABBD-453A-898C-4F73068E6627}" type="presParOf" srcId="{FB4B70B2-08E7-49E2-B957-B39C5D1C330B}" destId="{23100D3E-0608-4314-B11E-F35BF80845DA}" srcOrd="0" destOrd="0" presId="urn:microsoft.com/office/officeart/2008/layout/LinedList"/>
    <dgm:cxn modelId="{D8218E47-4763-4752-94B3-1A582E6756C0}" type="presParOf" srcId="{FB4B70B2-08E7-49E2-B957-B39C5D1C330B}" destId="{9F11039E-9BAA-4E0B-A17A-B7ECA01E6AB6}" srcOrd="1" destOrd="0" presId="urn:microsoft.com/office/officeart/2008/layout/LinedList"/>
    <dgm:cxn modelId="{76C98BCC-81E7-4723-9101-0DB3A33D4397}" type="presParOf" srcId="{9F11039E-9BAA-4E0B-A17A-B7ECA01E6AB6}" destId="{682EDF22-84F8-40B0-81BB-1804914BAEC1}" srcOrd="0" destOrd="0" presId="urn:microsoft.com/office/officeart/2008/layout/LinedList"/>
    <dgm:cxn modelId="{F0A0770F-2233-42C5-940B-D7B6614C2EA9}" type="presParOf" srcId="{9F11039E-9BAA-4E0B-A17A-B7ECA01E6AB6}" destId="{C412007E-C2CC-41D4-825F-CF209D3A348D}" srcOrd="1" destOrd="0" presId="urn:microsoft.com/office/officeart/2008/layout/LinedList"/>
    <dgm:cxn modelId="{944E9BE1-0CF2-4C58-8415-923F05D3F872}" type="presParOf" srcId="{C412007E-C2CC-41D4-825F-CF209D3A348D}" destId="{6FA58555-BBB6-469C-9D2A-7131B9BE61F8}" srcOrd="0" destOrd="0" presId="urn:microsoft.com/office/officeart/2008/layout/LinedList"/>
    <dgm:cxn modelId="{9D1F1660-AB39-469A-A85C-6C236BBDF2BE}" type="presParOf" srcId="{C412007E-C2CC-41D4-825F-CF209D3A348D}" destId="{1861D74F-7E72-4C9C-8C78-0506D390BF93}" srcOrd="1" destOrd="0" presId="urn:microsoft.com/office/officeart/2008/layout/LinedList"/>
    <dgm:cxn modelId="{2B2F6A91-2C50-4D67-8FDE-C3BF8D8280C0}" type="presParOf" srcId="{C412007E-C2CC-41D4-825F-CF209D3A348D}" destId="{A18298C0-4A7E-4E84-A101-EA098135FDC3}" srcOrd="2" destOrd="0" presId="urn:microsoft.com/office/officeart/2008/layout/LinedList"/>
    <dgm:cxn modelId="{FA1D2F71-959F-45BA-B0D2-91981174A850}" type="presParOf" srcId="{9F11039E-9BAA-4E0B-A17A-B7ECA01E6AB6}" destId="{35D17BE2-9BCA-4488-BBEF-4EFF8BFF0FEE}" srcOrd="2" destOrd="0" presId="urn:microsoft.com/office/officeart/2008/layout/LinedList"/>
    <dgm:cxn modelId="{1427E75D-7389-4BF0-BBCF-946A8B0808E4}" type="presParOf" srcId="{9F11039E-9BAA-4E0B-A17A-B7ECA01E6AB6}" destId="{27C5A226-AA32-41C0-96A7-463F0DC28244}" srcOrd="3" destOrd="0" presId="urn:microsoft.com/office/officeart/2008/layout/LinedList"/>
    <dgm:cxn modelId="{9687F9FD-B208-4F1B-B9DE-1A49EEDA2499}" type="presParOf" srcId="{33974AD7-69F6-4785-8C86-F2EC4177AE50}" destId="{0F19A811-0309-4900-8E29-213637FAFCAE}" srcOrd="6" destOrd="0" presId="urn:microsoft.com/office/officeart/2008/layout/LinedList"/>
    <dgm:cxn modelId="{23C0E2EE-049C-4AF9-8996-6755E0731C7C}" type="presParOf" srcId="{33974AD7-69F6-4785-8C86-F2EC4177AE50}" destId="{FD7E62DF-7F13-45B5-9D91-38220418EAFE}" srcOrd="7" destOrd="0" presId="urn:microsoft.com/office/officeart/2008/layout/LinedList"/>
    <dgm:cxn modelId="{D8A4AC13-683F-4CB1-8676-D9420763E1BE}" type="presParOf" srcId="{FD7E62DF-7F13-45B5-9D91-38220418EAFE}" destId="{887C7A8A-AF90-455A-A3EE-E780A514C736}" srcOrd="0" destOrd="0" presId="urn:microsoft.com/office/officeart/2008/layout/LinedList"/>
    <dgm:cxn modelId="{40FED785-FA6F-4615-8089-69A6B21373BD}" type="presParOf" srcId="{FD7E62DF-7F13-45B5-9D91-38220418EAFE}" destId="{B17DA20C-1C49-41D6-B865-74CD3AEEF019}" srcOrd="1" destOrd="0" presId="urn:microsoft.com/office/officeart/2008/layout/LinedList"/>
    <dgm:cxn modelId="{8AE7389F-3C29-46EF-A8C8-382FD9C9DBD3}" type="presParOf" srcId="{B17DA20C-1C49-41D6-B865-74CD3AEEF019}" destId="{E82DD181-1DE7-45B0-82B8-28943020BE98}" srcOrd="0" destOrd="0" presId="urn:microsoft.com/office/officeart/2008/layout/LinedList"/>
    <dgm:cxn modelId="{F573CE5A-877F-46AF-9505-C19B473D422C}" type="presParOf" srcId="{B17DA20C-1C49-41D6-B865-74CD3AEEF019}" destId="{8743D428-8C81-4725-957A-55FDC0E6CBD6}" srcOrd="1" destOrd="0" presId="urn:microsoft.com/office/officeart/2008/layout/LinedList"/>
    <dgm:cxn modelId="{2D0BEEF4-7307-4EF3-850C-0114E0CC6731}" type="presParOf" srcId="{8743D428-8C81-4725-957A-55FDC0E6CBD6}" destId="{842C2424-0CB2-4746-A795-C5022C6FAA19}" srcOrd="0" destOrd="0" presId="urn:microsoft.com/office/officeart/2008/layout/LinedList"/>
    <dgm:cxn modelId="{2CACCF63-3C10-40E5-97B6-4065192F98FA}" type="presParOf" srcId="{8743D428-8C81-4725-957A-55FDC0E6CBD6}" destId="{FA32C191-4D53-4DED-B986-708835C70626}" srcOrd="1" destOrd="0" presId="urn:microsoft.com/office/officeart/2008/layout/LinedList"/>
    <dgm:cxn modelId="{0A80E289-5C19-4BB8-98DB-F9364B1F4B12}" type="presParOf" srcId="{8743D428-8C81-4725-957A-55FDC0E6CBD6}" destId="{D54408F6-7B71-4C9D-BBB4-295179805EF0}" srcOrd="2" destOrd="0" presId="urn:microsoft.com/office/officeart/2008/layout/LinedList"/>
    <dgm:cxn modelId="{ED791105-6CA1-4C10-86FB-D56FA5A6E2B9}" type="presParOf" srcId="{B17DA20C-1C49-41D6-B865-74CD3AEEF019}" destId="{E305B2E4-C14A-4B05-A12B-9647245F5519}" srcOrd="2" destOrd="0" presId="urn:microsoft.com/office/officeart/2008/layout/LinedList"/>
    <dgm:cxn modelId="{AE0A3C80-1811-40EA-BF11-D41B35C16C2B}" type="presParOf" srcId="{B17DA20C-1C49-41D6-B865-74CD3AEEF019}" destId="{6ABFA3ED-0187-4017-A896-55053C73C124}" srcOrd="3" destOrd="0" presId="urn:microsoft.com/office/officeart/2008/layout/LinedList"/>
    <dgm:cxn modelId="{9B8D9DAA-DD3C-4754-8F8E-B8CF92D509F6}" type="presParOf" srcId="{33974AD7-69F6-4785-8C86-F2EC4177AE50}" destId="{C7EAA3E0-81F2-4E0B-AD59-60ACD8C2D0B3}" srcOrd="8" destOrd="0" presId="urn:microsoft.com/office/officeart/2008/layout/LinedList"/>
    <dgm:cxn modelId="{0D8787FC-B66A-40CA-9200-E33DE46B5D06}" type="presParOf" srcId="{33974AD7-69F6-4785-8C86-F2EC4177AE50}" destId="{BE55C1F7-8BDF-4970-A560-EC9A9C7CC69A}" srcOrd="9" destOrd="0" presId="urn:microsoft.com/office/officeart/2008/layout/LinedList"/>
    <dgm:cxn modelId="{FB1960DB-E9B7-4B19-9FC3-969D0216D97C}" type="presParOf" srcId="{BE55C1F7-8BDF-4970-A560-EC9A9C7CC69A}" destId="{E7D4E531-A336-444B-8804-17129361EA88}" srcOrd="0" destOrd="0" presId="urn:microsoft.com/office/officeart/2008/layout/LinedList"/>
    <dgm:cxn modelId="{03BB44AB-0276-4930-A44F-2ADF3F3D233F}" type="presParOf" srcId="{BE55C1F7-8BDF-4970-A560-EC9A9C7CC69A}" destId="{588FA750-B21B-4510-9B37-0DCC5179A6BC}" srcOrd="1" destOrd="0" presId="urn:microsoft.com/office/officeart/2008/layout/LinedList"/>
    <dgm:cxn modelId="{2435762D-597B-48BD-8F83-B568C678B4AE}" type="presParOf" srcId="{588FA750-B21B-4510-9B37-0DCC5179A6BC}" destId="{733DE2BE-F5D3-45DF-A43E-8DD7B92AA1B2}" srcOrd="0" destOrd="0" presId="urn:microsoft.com/office/officeart/2008/layout/LinedList"/>
    <dgm:cxn modelId="{DDFF2A30-6ED7-431B-A157-8C12B2566971}" type="presParOf" srcId="{588FA750-B21B-4510-9B37-0DCC5179A6BC}" destId="{EB245419-BA8D-48B1-A50F-7F2F7398F3E2}" srcOrd="1" destOrd="0" presId="urn:microsoft.com/office/officeart/2008/layout/LinedList"/>
    <dgm:cxn modelId="{2D765F10-1578-4235-9322-BF2957C494FE}" type="presParOf" srcId="{EB245419-BA8D-48B1-A50F-7F2F7398F3E2}" destId="{F8071B77-4432-437D-9E7F-F789D67D71E9}" srcOrd="0" destOrd="0" presId="urn:microsoft.com/office/officeart/2008/layout/LinedList"/>
    <dgm:cxn modelId="{DA5BFA2F-B0CA-4A83-A216-66A966EF97FD}" type="presParOf" srcId="{EB245419-BA8D-48B1-A50F-7F2F7398F3E2}" destId="{6CCE61A4-236E-4765-B225-393654C21B1B}" srcOrd="1" destOrd="0" presId="urn:microsoft.com/office/officeart/2008/layout/LinedList"/>
    <dgm:cxn modelId="{EEF5D0DB-C018-4D3C-AB51-477589E7E6E6}" type="presParOf" srcId="{EB245419-BA8D-48B1-A50F-7F2F7398F3E2}" destId="{543CB8A3-7FBF-419E-84E0-9CFAE9679DC7}" srcOrd="2" destOrd="0" presId="urn:microsoft.com/office/officeart/2008/layout/LinedList"/>
    <dgm:cxn modelId="{90AB4A64-105C-4753-B968-DAB70902B3B5}" type="presParOf" srcId="{588FA750-B21B-4510-9B37-0DCC5179A6BC}" destId="{524B495F-D8A2-4260-A85F-E217CB439491}" srcOrd="2" destOrd="0" presId="urn:microsoft.com/office/officeart/2008/layout/LinedList"/>
    <dgm:cxn modelId="{83E0095F-C0D2-4A8B-B7B3-81978C12EF50}" type="presParOf" srcId="{588FA750-B21B-4510-9B37-0DCC5179A6BC}" destId="{537BDC34-8452-4AEF-AC87-3873EA91AE7E}" srcOrd="3" destOrd="0" presId="urn:microsoft.com/office/officeart/2008/layout/LinedList"/>
    <dgm:cxn modelId="{B5774E75-BDE2-4A79-B99E-65F77BD7532D}" type="presParOf" srcId="{33974AD7-69F6-4785-8C86-F2EC4177AE50}" destId="{0A94583D-4E23-4321-AA52-56CF4D5CC50C}" srcOrd="10" destOrd="0" presId="urn:microsoft.com/office/officeart/2008/layout/LinedList"/>
    <dgm:cxn modelId="{32B3C17A-1E49-48D7-8DEC-AF9DD2484E53}" type="presParOf" srcId="{33974AD7-69F6-4785-8C86-F2EC4177AE50}" destId="{36818C41-5D73-4C6A-8DA6-399F97563850}" srcOrd="11" destOrd="0" presId="urn:microsoft.com/office/officeart/2008/layout/LinedList"/>
    <dgm:cxn modelId="{00B2AD9B-7466-4AA0-8BE6-225A69F90C6F}" type="presParOf" srcId="{36818C41-5D73-4C6A-8DA6-399F97563850}" destId="{123B80D3-9D98-4C2F-B288-394B244CB2BE}" srcOrd="0" destOrd="0" presId="urn:microsoft.com/office/officeart/2008/layout/LinedList"/>
    <dgm:cxn modelId="{DD34B2C7-E03D-4F12-9BC7-383AAD3D97E3}" type="presParOf" srcId="{36818C41-5D73-4C6A-8DA6-399F97563850}" destId="{5517832E-1580-4B0A-A2A4-8F398AA29F4B}" srcOrd="1" destOrd="0" presId="urn:microsoft.com/office/officeart/2008/layout/LinedList"/>
    <dgm:cxn modelId="{B1F1E0D0-6090-40E7-A2AA-B8F28ACC7E70}" type="presParOf" srcId="{5517832E-1580-4B0A-A2A4-8F398AA29F4B}" destId="{799C93D8-7AC8-4909-87B2-8F5C40939F22}" srcOrd="0" destOrd="0" presId="urn:microsoft.com/office/officeart/2008/layout/LinedList"/>
    <dgm:cxn modelId="{60AEFD37-70BA-4257-8CB3-92491383B7D6}" type="presParOf" srcId="{5517832E-1580-4B0A-A2A4-8F398AA29F4B}" destId="{823E4484-FE42-4DDE-A8EB-384F05D72B86}" srcOrd="1" destOrd="0" presId="urn:microsoft.com/office/officeart/2008/layout/LinedList"/>
    <dgm:cxn modelId="{375D78EB-E582-4938-88F8-239110ACD9FA}" type="presParOf" srcId="{823E4484-FE42-4DDE-A8EB-384F05D72B86}" destId="{62D97D63-11BB-45E4-83BA-97A1B6121ACE}" srcOrd="0" destOrd="0" presId="urn:microsoft.com/office/officeart/2008/layout/LinedList"/>
    <dgm:cxn modelId="{8871402B-BEE1-4F1F-BCC1-26A223FC8C56}" type="presParOf" srcId="{823E4484-FE42-4DDE-A8EB-384F05D72B86}" destId="{A667579A-E7D2-40F2-A084-B23280669951}" srcOrd="1" destOrd="0" presId="urn:microsoft.com/office/officeart/2008/layout/LinedList"/>
    <dgm:cxn modelId="{80ABD975-71CE-463E-AC29-255F68F58C66}" type="presParOf" srcId="{823E4484-FE42-4DDE-A8EB-384F05D72B86}" destId="{D73200F4-0F71-48C8-B989-84DB6C84CBE4}" srcOrd="2" destOrd="0" presId="urn:microsoft.com/office/officeart/2008/layout/LinedList"/>
    <dgm:cxn modelId="{B2DD4D08-810B-4C7E-8DBD-6BFD9C4E704B}" type="presParOf" srcId="{5517832E-1580-4B0A-A2A4-8F398AA29F4B}" destId="{159DE6E9-4D02-4C0D-937B-418C580C6FA4}" srcOrd="2" destOrd="0" presId="urn:microsoft.com/office/officeart/2008/layout/LinedList"/>
    <dgm:cxn modelId="{3DEC8733-BD6E-4111-BBF6-A59B1005582A}" type="presParOf" srcId="{5517832E-1580-4B0A-A2A4-8F398AA29F4B}" destId="{8763C265-1DF3-49CA-B054-E4F87F7EAEDC}" srcOrd="3" destOrd="0" presId="urn:microsoft.com/office/officeart/2008/layout/LinedList"/>
    <dgm:cxn modelId="{A80F44F4-B95E-4382-BF7F-767E93AC1005}" type="presParOf" srcId="{33974AD7-69F6-4785-8C86-F2EC4177AE50}" destId="{3C5D2623-5D67-440A-9959-26FCAF81B430}" srcOrd="12" destOrd="0" presId="urn:microsoft.com/office/officeart/2008/layout/LinedList"/>
    <dgm:cxn modelId="{9BD55E5B-8AFC-47B8-A6A4-04499C9E63CF}" type="presParOf" srcId="{33974AD7-69F6-4785-8C86-F2EC4177AE50}" destId="{F270D3E4-19DD-4CA6-A224-49DD317FEEBE}" srcOrd="13" destOrd="0" presId="urn:microsoft.com/office/officeart/2008/layout/LinedList"/>
    <dgm:cxn modelId="{9526DA75-46B1-4B8B-9C87-51A5EE476D50}" type="presParOf" srcId="{F270D3E4-19DD-4CA6-A224-49DD317FEEBE}" destId="{2F54B03D-CBA9-4E75-8AFD-1E75167D60AB}" srcOrd="0" destOrd="0" presId="urn:microsoft.com/office/officeart/2008/layout/LinedList"/>
    <dgm:cxn modelId="{69A16664-2519-4CC6-B2D6-FF2E56CFF4B7}" type="presParOf" srcId="{F270D3E4-19DD-4CA6-A224-49DD317FEEBE}" destId="{363D73EF-2947-469D-BCD4-4C0960C9877A}" srcOrd="1" destOrd="0" presId="urn:microsoft.com/office/officeart/2008/layout/LinedList"/>
    <dgm:cxn modelId="{BFB17690-5876-4508-9391-DAC432EB5FB8}" type="presParOf" srcId="{363D73EF-2947-469D-BCD4-4C0960C9877A}" destId="{47757397-96F4-4103-B973-CE3F3F1A6C05}" srcOrd="0" destOrd="0" presId="urn:microsoft.com/office/officeart/2008/layout/LinedList"/>
    <dgm:cxn modelId="{10200D27-9CB9-4A96-9F4C-B2CF14AF798E}" type="presParOf" srcId="{363D73EF-2947-469D-BCD4-4C0960C9877A}" destId="{15A73494-63E7-498D-BF1B-E1FFDEAF0804}" srcOrd="1" destOrd="0" presId="urn:microsoft.com/office/officeart/2008/layout/LinedList"/>
    <dgm:cxn modelId="{892828B7-A5FF-4550-AF89-E10A86139929}" type="presParOf" srcId="{15A73494-63E7-498D-BF1B-E1FFDEAF0804}" destId="{BBC60CE3-7F42-462C-9B93-6E220DB3A640}" srcOrd="0" destOrd="0" presId="urn:microsoft.com/office/officeart/2008/layout/LinedList"/>
    <dgm:cxn modelId="{4EAF22BA-3FB6-416F-8243-AFCCEFEB4449}" type="presParOf" srcId="{15A73494-63E7-498D-BF1B-E1FFDEAF0804}" destId="{546740F9-5C98-4F07-891B-6F99278211FC}" srcOrd="1" destOrd="0" presId="urn:microsoft.com/office/officeart/2008/layout/LinedList"/>
    <dgm:cxn modelId="{0F488659-6C30-4942-9097-E1B4257BB69A}" type="presParOf" srcId="{15A73494-63E7-498D-BF1B-E1FFDEAF0804}" destId="{3F5D3749-5C2C-4AD1-A215-BA41D7F76413}" srcOrd="2" destOrd="0" presId="urn:microsoft.com/office/officeart/2008/layout/LinedList"/>
    <dgm:cxn modelId="{F83C88F3-534B-4A7A-8B72-6B1DBADB5928}" type="presParOf" srcId="{363D73EF-2947-469D-BCD4-4C0960C9877A}" destId="{043437AE-94D7-410D-AFDE-A17F9CA500F5}" srcOrd="2" destOrd="0" presId="urn:microsoft.com/office/officeart/2008/layout/LinedList"/>
    <dgm:cxn modelId="{D2A3FC20-E8A8-4AB5-A5EA-DB6DA54FCC2B}" type="presParOf" srcId="{363D73EF-2947-469D-BCD4-4C0960C9877A}" destId="{AF64AB7E-C851-4BF6-B584-C0E87C71C365}" srcOrd="3" destOrd="0" presId="urn:microsoft.com/office/officeart/2008/layout/LinedList"/>
    <dgm:cxn modelId="{A8F940F6-1A69-4CE8-B14F-A489AF432F90}" type="presParOf" srcId="{33974AD7-69F6-4785-8C86-F2EC4177AE50}" destId="{45625FBA-134E-4C91-B419-1AE6380DEF1F}" srcOrd="14" destOrd="0" presId="urn:microsoft.com/office/officeart/2008/layout/LinedList"/>
    <dgm:cxn modelId="{0ED636B0-8626-43F9-A950-92F1563C219C}" type="presParOf" srcId="{33974AD7-69F6-4785-8C86-F2EC4177AE50}" destId="{C0FD0433-D719-443E-B636-B5B215F65E25}" srcOrd="15" destOrd="0" presId="urn:microsoft.com/office/officeart/2008/layout/LinedList"/>
    <dgm:cxn modelId="{D141B560-5671-46CB-ACD7-DDBB7A270135}" type="presParOf" srcId="{C0FD0433-D719-443E-B636-B5B215F65E25}" destId="{295F63D4-57FF-4EBE-9874-6395CFFEC05E}" srcOrd="0" destOrd="0" presId="urn:microsoft.com/office/officeart/2008/layout/LinedList"/>
    <dgm:cxn modelId="{5677D84C-F156-4417-8665-C88576DB844B}" type="presParOf" srcId="{C0FD0433-D719-443E-B636-B5B215F65E25}" destId="{18A06C78-6A4B-4DA8-BF42-F523B8179FD8}" srcOrd="1" destOrd="0" presId="urn:microsoft.com/office/officeart/2008/layout/LinedList"/>
    <dgm:cxn modelId="{00A02722-6D52-4B6F-A501-E5C11116CBB8}" type="presParOf" srcId="{18A06C78-6A4B-4DA8-BF42-F523B8179FD8}" destId="{7A2592B3-4C09-4228-8202-F1A8C8896832}" srcOrd="0" destOrd="0" presId="urn:microsoft.com/office/officeart/2008/layout/LinedList"/>
    <dgm:cxn modelId="{AA9326D0-22D3-4068-B5A5-1169088CD84F}" type="presParOf" srcId="{18A06C78-6A4B-4DA8-BF42-F523B8179FD8}" destId="{D2B46604-9B8D-4922-B39F-A5721EA40EE9}" srcOrd="1" destOrd="0" presId="urn:microsoft.com/office/officeart/2008/layout/LinedList"/>
    <dgm:cxn modelId="{05132DC8-14BC-440A-B7D7-09EEE14BCC78}" type="presParOf" srcId="{D2B46604-9B8D-4922-B39F-A5721EA40EE9}" destId="{D25FA058-515E-403C-B8EB-954E20E8632A}" srcOrd="0" destOrd="0" presId="urn:microsoft.com/office/officeart/2008/layout/LinedList"/>
    <dgm:cxn modelId="{A6A2891E-3328-494E-AB72-81AD97D274F8}" type="presParOf" srcId="{D2B46604-9B8D-4922-B39F-A5721EA40EE9}" destId="{06345260-73EA-4F59-99E0-8640224F0ECB}" srcOrd="1" destOrd="0" presId="urn:microsoft.com/office/officeart/2008/layout/LinedList"/>
    <dgm:cxn modelId="{D24D30ED-9656-422D-95E7-D95A258A40CD}" type="presParOf" srcId="{D2B46604-9B8D-4922-B39F-A5721EA40EE9}" destId="{772BA487-F072-4FCB-AC58-797A61971E49}" srcOrd="2" destOrd="0" presId="urn:microsoft.com/office/officeart/2008/layout/LinedList"/>
    <dgm:cxn modelId="{0A2C33E5-6A00-43BA-981C-689DBE636ADE}" type="presParOf" srcId="{18A06C78-6A4B-4DA8-BF42-F523B8179FD8}" destId="{12E7C516-820D-4F55-BBA2-C2867319240C}" srcOrd="2" destOrd="0" presId="urn:microsoft.com/office/officeart/2008/layout/LinedList"/>
    <dgm:cxn modelId="{EA7E927D-49E4-4BF9-ACAA-D3BC8C39A985}" type="presParOf" srcId="{18A06C78-6A4B-4DA8-BF42-F523B8179FD8}" destId="{AB48ABF8-576F-4783-B6B6-5C1A53789B1B}" srcOrd="3" destOrd="0" presId="urn:microsoft.com/office/officeart/2008/layout/LinedList"/>
    <dgm:cxn modelId="{EF6834F0-62F4-4F35-BF7C-8F024327D2B0}" type="presParOf" srcId="{33974AD7-69F6-4785-8C86-F2EC4177AE50}" destId="{6201691A-9470-4616-854B-D370E937016D}" srcOrd="16" destOrd="0" presId="urn:microsoft.com/office/officeart/2008/layout/LinedList"/>
    <dgm:cxn modelId="{6137E002-0212-4A16-96D3-1677301F4A88}" type="presParOf" srcId="{33974AD7-69F6-4785-8C86-F2EC4177AE50}" destId="{86D2D6F1-107B-42D3-B75E-E91137E7FDE2}" srcOrd="17" destOrd="0" presId="urn:microsoft.com/office/officeart/2008/layout/LinedList"/>
    <dgm:cxn modelId="{BE5EBB44-90E1-488D-8F9B-3A4BB31A45F9}" type="presParOf" srcId="{86D2D6F1-107B-42D3-B75E-E91137E7FDE2}" destId="{6358BFD8-5693-467D-A3FA-3947FC305C0A}" srcOrd="0" destOrd="0" presId="urn:microsoft.com/office/officeart/2008/layout/LinedList"/>
    <dgm:cxn modelId="{01B01EB3-4CD8-4DAF-AA71-F2E708F47D88}" type="presParOf" srcId="{86D2D6F1-107B-42D3-B75E-E91137E7FDE2}" destId="{95AC0CC9-C8B9-40F4-87D7-D1C929CB1DEC}" srcOrd="1" destOrd="0" presId="urn:microsoft.com/office/officeart/2008/layout/LinedList"/>
    <dgm:cxn modelId="{81A681DB-9548-4DCC-AB2D-56DB5FC6B07B}" type="presParOf" srcId="{95AC0CC9-C8B9-40F4-87D7-D1C929CB1DEC}" destId="{C0639D07-2176-4B3C-8281-7A9C4DA00FD0}" srcOrd="0" destOrd="0" presId="urn:microsoft.com/office/officeart/2008/layout/LinedList"/>
    <dgm:cxn modelId="{14173DDE-B660-45E9-A864-72D0409A8753}" type="presParOf" srcId="{95AC0CC9-C8B9-40F4-87D7-D1C929CB1DEC}" destId="{89930030-A8BF-454B-A121-E3023E91CE8C}" srcOrd="1" destOrd="0" presId="urn:microsoft.com/office/officeart/2008/layout/LinedList"/>
    <dgm:cxn modelId="{9CE1BA24-C96D-4A7F-9FE0-0558CCDBBE99}" type="presParOf" srcId="{89930030-A8BF-454B-A121-E3023E91CE8C}" destId="{A0383B75-0C25-401A-8C35-946AEB953292}" srcOrd="0" destOrd="0" presId="urn:microsoft.com/office/officeart/2008/layout/LinedList"/>
    <dgm:cxn modelId="{49500025-559E-4EBC-92E7-218D49D05C11}" type="presParOf" srcId="{89930030-A8BF-454B-A121-E3023E91CE8C}" destId="{8E96192E-5C48-4468-B669-DA43941F4322}" srcOrd="1" destOrd="0" presId="urn:microsoft.com/office/officeart/2008/layout/LinedList"/>
    <dgm:cxn modelId="{81D4A393-E201-4373-9F8E-D24AB7143B73}" type="presParOf" srcId="{89930030-A8BF-454B-A121-E3023E91CE8C}" destId="{FE18655B-8749-4452-939F-9F242A41E3AE}" srcOrd="2" destOrd="0" presId="urn:microsoft.com/office/officeart/2008/layout/LinedList"/>
    <dgm:cxn modelId="{1E0D4AF4-C880-484D-9B5B-BEFD3B800104}" type="presParOf" srcId="{95AC0CC9-C8B9-40F4-87D7-D1C929CB1DEC}" destId="{534701A7-7983-42D6-91DC-1B27E585FDEB}" srcOrd="2" destOrd="0" presId="urn:microsoft.com/office/officeart/2008/layout/LinedList"/>
    <dgm:cxn modelId="{2FC7A04B-9F38-430B-86D8-F30E8880DC87}" type="presParOf" srcId="{95AC0CC9-C8B9-40F4-87D7-D1C929CB1DEC}" destId="{053FFCAE-24E4-4E3B-9CD4-9639321DEDA6}" srcOrd="3" destOrd="0" presId="urn:microsoft.com/office/officeart/2008/layout/LinedList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CB1AE42-992C-407D-9D86-660EBD059594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B44D818-B829-422C-9DE6-31098D129E2B}">
      <dgm:prSet phldrT="[Text]"/>
      <dgm:spPr/>
      <dgm:t>
        <a:bodyPr/>
        <a:lstStyle/>
        <a:p>
          <a:r>
            <a:rPr lang="en-US" dirty="0"/>
            <a:t>Problem Awareness</a:t>
          </a:r>
        </a:p>
      </dgm:t>
    </dgm:pt>
    <dgm:pt modelId="{13E401AA-C97D-477A-BF3C-BD18AAC7914E}" type="parTrans" cxnId="{8C5FA7CA-2783-444E-BFD0-C353B5165CB2}">
      <dgm:prSet/>
      <dgm:spPr/>
      <dgm:t>
        <a:bodyPr/>
        <a:lstStyle/>
        <a:p>
          <a:endParaRPr lang="en-US"/>
        </a:p>
      </dgm:t>
    </dgm:pt>
    <dgm:pt modelId="{542E8834-5514-4311-9691-CF29E50D314B}" type="sibTrans" cxnId="{8C5FA7CA-2783-444E-BFD0-C353B5165CB2}">
      <dgm:prSet/>
      <dgm:spPr/>
      <dgm:t>
        <a:bodyPr/>
        <a:lstStyle/>
        <a:p>
          <a:endParaRPr lang="en-US"/>
        </a:p>
      </dgm:t>
    </dgm:pt>
    <dgm:pt modelId="{795E0552-5F60-40FA-B0F3-F9679CB05AA6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This REALLY bugs me.</a:t>
          </a:r>
        </a:p>
      </dgm:t>
    </dgm:pt>
    <dgm:pt modelId="{E93867EB-25DA-4E6E-8479-523E201A3F23}" type="parTrans" cxnId="{92066822-A313-4527-BB1B-D703F5231766}">
      <dgm:prSet/>
      <dgm:spPr/>
      <dgm:t>
        <a:bodyPr/>
        <a:lstStyle/>
        <a:p>
          <a:endParaRPr lang="en-US"/>
        </a:p>
      </dgm:t>
    </dgm:pt>
    <dgm:pt modelId="{D874A31B-7722-4C8E-ABB9-D9B837AE0BC5}" type="sibTrans" cxnId="{92066822-A313-4527-BB1B-D703F5231766}">
      <dgm:prSet/>
      <dgm:spPr/>
      <dgm:t>
        <a:bodyPr/>
        <a:lstStyle/>
        <a:p>
          <a:endParaRPr lang="en-US"/>
        </a:p>
      </dgm:t>
    </dgm:pt>
    <dgm:pt modelId="{CDC6C2A1-2D79-4EBB-B555-41139F9AB2CA}">
      <dgm:prSet phldrT="[Text]"/>
      <dgm:spPr/>
      <dgm:t>
        <a:bodyPr/>
        <a:lstStyle/>
        <a:p>
          <a:r>
            <a:rPr lang="en-US"/>
            <a:t>Opportunity Recognition</a:t>
          </a:r>
          <a:endParaRPr lang="en-US" dirty="0"/>
        </a:p>
      </dgm:t>
    </dgm:pt>
    <dgm:pt modelId="{C4D6F131-4C5F-4BFC-902B-D1504A428DE6}" type="parTrans" cxnId="{E8335233-D853-4CBB-BE10-95A158BB6CF1}">
      <dgm:prSet/>
      <dgm:spPr/>
      <dgm:t>
        <a:bodyPr/>
        <a:lstStyle/>
        <a:p>
          <a:endParaRPr lang="en-US"/>
        </a:p>
      </dgm:t>
    </dgm:pt>
    <dgm:pt modelId="{1F26F0D5-2E2D-4EC1-827E-378B53CB11A9}" type="sibTrans" cxnId="{E8335233-D853-4CBB-BE10-95A158BB6CF1}">
      <dgm:prSet/>
      <dgm:spPr/>
      <dgm:t>
        <a:bodyPr/>
        <a:lstStyle/>
        <a:p>
          <a:endParaRPr lang="en-US"/>
        </a:p>
      </dgm:t>
    </dgm:pt>
    <dgm:pt modelId="{0F2CC60E-D69C-42D0-BF67-4E2D9C1A1FE1}">
      <dgm:prSet phldrT="[Text]"/>
      <dgm:spPr/>
      <dgm:t>
        <a:bodyPr/>
        <a:lstStyle/>
        <a:p>
          <a:r>
            <a:rPr lang="en-US" dirty="0"/>
            <a:t>Customer-Problem Fit</a:t>
          </a:r>
        </a:p>
      </dgm:t>
    </dgm:pt>
    <dgm:pt modelId="{DF450AA0-68E7-4651-8C32-A48B55D32746}" type="parTrans" cxnId="{E796E5FD-8FDD-4687-A566-BFFC5CFDDBBF}">
      <dgm:prSet/>
      <dgm:spPr/>
      <dgm:t>
        <a:bodyPr/>
        <a:lstStyle/>
        <a:p>
          <a:endParaRPr lang="en-US"/>
        </a:p>
      </dgm:t>
    </dgm:pt>
    <dgm:pt modelId="{1679590C-6F2D-46B0-BA2D-7AB81BD311B9}" type="sibTrans" cxnId="{E796E5FD-8FDD-4687-A566-BFFC5CFDDBBF}">
      <dgm:prSet/>
      <dgm:spPr/>
      <dgm:t>
        <a:bodyPr/>
        <a:lstStyle/>
        <a:p>
          <a:endParaRPr lang="en-US"/>
        </a:p>
      </dgm:t>
    </dgm:pt>
    <dgm:pt modelId="{49DB94F5-D1EC-45AC-824C-74DA469A4585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I’ve verified who else is bugged by this.</a:t>
          </a:r>
        </a:p>
      </dgm:t>
    </dgm:pt>
    <dgm:pt modelId="{01214040-A1B2-429A-9100-8A8ECEDABE3A}" type="parTrans" cxnId="{828CA593-81A6-4D75-BEF5-862B8D2C3629}">
      <dgm:prSet/>
      <dgm:spPr/>
      <dgm:t>
        <a:bodyPr/>
        <a:lstStyle/>
        <a:p>
          <a:endParaRPr lang="en-US"/>
        </a:p>
      </dgm:t>
    </dgm:pt>
    <dgm:pt modelId="{9F598337-4D6A-434A-A352-85295E1502C7}" type="sibTrans" cxnId="{828CA593-81A6-4D75-BEF5-862B8D2C3629}">
      <dgm:prSet/>
      <dgm:spPr/>
      <dgm:t>
        <a:bodyPr/>
        <a:lstStyle/>
        <a:p>
          <a:endParaRPr lang="en-US"/>
        </a:p>
      </dgm:t>
    </dgm:pt>
    <dgm:pt modelId="{06697F99-74B0-485A-AC49-D0BDD314D6F0}">
      <dgm:prSet phldrT="[Text]"/>
      <dgm:spPr/>
      <dgm:t>
        <a:bodyPr/>
        <a:lstStyle/>
        <a:p>
          <a:r>
            <a:rPr lang="en-US" dirty="0"/>
            <a:t>Problem-Solution Fit</a:t>
          </a:r>
        </a:p>
      </dgm:t>
    </dgm:pt>
    <dgm:pt modelId="{BF635730-BE6B-46D4-952F-3083C994933F}" type="parTrans" cxnId="{B276D405-E32A-4AED-8F93-11C761C673FA}">
      <dgm:prSet/>
      <dgm:spPr/>
      <dgm:t>
        <a:bodyPr/>
        <a:lstStyle/>
        <a:p>
          <a:endParaRPr lang="en-US"/>
        </a:p>
      </dgm:t>
    </dgm:pt>
    <dgm:pt modelId="{45D407F9-7CDC-4590-94D1-280F215642F2}" type="sibTrans" cxnId="{B276D405-E32A-4AED-8F93-11C761C673FA}">
      <dgm:prSet/>
      <dgm:spPr/>
      <dgm:t>
        <a:bodyPr/>
        <a:lstStyle/>
        <a:p>
          <a:endParaRPr lang="en-US"/>
        </a:p>
      </dgm:t>
    </dgm:pt>
    <dgm:pt modelId="{23EE38E1-B65F-43E6-A6E5-860819DD6567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Customer-Solution Fit</a:t>
          </a:r>
        </a:p>
      </dgm:t>
    </dgm:pt>
    <dgm:pt modelId="{CA9460A9-17DD-43CA-AED1-957060577216}" type="parTrans" cxnId="{21CDDFF0-A771-4240-B7FE-49A881A84321}">
      <dgm:prSet/>
      <dgm:spPr/>
      <dgm:t>
        <a:bodyPr/>
        <a:lstStyle/>
        <a:p>
          <a:endParaRPr lang="en-US"/>
        </a:p>
      </dgm:t>
    </dgm:pt>
    <dgm:pt modelId="{68CDF50D-7A36-49B5-B8D8-AE75EFA76204}" type="sibTrans" cxnId="{21CDDFF0-A771-4240-B7FE-49A881A84321}">
      <dgm:prSet/>
      <dgm:spPr/>
      <dgm:t>
        <a:bodyPr/>
        <a:lstStyle/>
        <a:p>
          <a:endParaRPr lang="en-US"/>
        </a:p>
      </dgm:t>
    </dgm:pt>
    <dgm:pt modelId="{BFA45DDA-1F0C-4D49-A57A-998314EF646F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solution works for my customer segment.</a:t>
          </a:r>
        </a:p>
      </dgm:t>
    </dgm:pt>
    <dgm:pt modelId="{00C18658-8E79-4A7E-ACFD-45D9C05C92FE}" type="parTrans" cxnId="{FBA26172-B69E-4DBD-B831-BED33806B628}">
      <dgm:prSet/>
      <dgm:spPr/>
      <dgm:t>
        <a:bodyPr/>
        <a:lstStyle/>
        <a:p>
          <a:endParaRPr lang="en-US"/>
        </a:p>
      </dgm:t>
    </dgm:pt>
    <dgm:pt modelId="{ED87CB30-F218-46C7-AA98-12DFA2C2577B}" type="sibTrans" cxnId="{FBA26172-B69E-4DBD-B831-BED33806B628}">
      <dgm:prSet/>
      <dgm:spPr/>
      <dgm:t>
        <a:bodyPr/>
        <a:lstStyle/>
        <a:p>
          <a:endParaRPr lang="en-US"/>
        </a:p>
      </dgm:t>
    </dgm:pt>
    <dgm:pt modelId="{5F8A20F6-9AD8-4E85-BF83-E98D4B1D9A5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Product-Market Fit</a:t>
          </a:r>
        </a:p>
      </dgm:t>
    </dgm:pt>
    <dgm:pt modelId="{81AE9FD8-FC9A-4EA9-946E-65E6E1918885}" type="parTrans" cxnId="{EA678C16-DC51-4A5E-BE0C-4A5D597EDD4F}">
      <dgm:prSet/>
      <dgm:spPr/>
      <dgm:t>
        <a:bodyPr/>
        <a:lstStyle/>
        <a:p>
          <a:endParaRPr lang="en-US"/>
        </a:p>
      </dgm:t>
    </dgm:pt>
    <dgm:pt modelId="{A25ABCC9-FE79-4EE7-9F38-A27782A8BD38}" type="sibTrans" cxnId="{EA678C16-DC51-4A5E-BE0C-4A5D597EDD4F}">
      <dgm:prSet/>
      <dgm:spPr/>
      <dgm:t>
        <a:bodyPr/>
        <a:lstStyle/>
        <a:p>
          <a:endParaRPr lang="en-US"/>
        </a:p>
      </dgm:t>
    </dgm:pt>
    <dgm:pt modelId="{4576AC54-FD27-400A-A982-727491C8481C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If it bugs me, it may bug others too.</a:t>
          </a:r>
        </a:p>
      </dgm:t>
    </dgm:pt>
    <dgm:pt modelId="{DF6A043D-443C-45DF-8E31-E6819C849CE2}" type="parTrans" cxnId="{BD41D101-5897-4570-BEBB-74BD296B4D97}">
      <dgm:prSet/>
      <dgm:spPr/>
      <dgm:t>
        <a:bodyPr/>
        <a:lstStyle/>
        <a:p>
          <a:endParaRPr lang="en-US"/>
        </a:p>
      </dgm:t>
    </dgm:pt>
    <dgm:pt modelId="{B7639D18-2CB7-4042-A3C1-EA6F122D709A}" type="sibTrans" cxnId="{BD41D101-5897-4570-BEBB-74BD296B4D97}">
      <dgm:prSet/>
      <dgm:spPr/>
      <dgm:t>
        <a:bodyPr/>
        <a:lstStyle/>
        <a:p>
          <a:endParaRPr lang="en-US"/>
        </a:p>
      </dgm:t>
    </dgm:pt>
    <dgm:pt modelId="{8DFA814A-2509-4AC5-9C8B-2ACC4D3ED6B0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 have a meaningful solution to squash the bug.</a:t>
          </a:r>
        </a:p>
      </dgm:t>
    </dgm:pt>
    <dgm:pt modelId="{56756A4F-79EC-4732-8A3F-B54C0C57190F}" type="parTrans" cxnId="{23774C80-0B21-4069-A09B-A20EBB3A86EB}">
      <dgm:prSet/>
      <dgm:spPr/>
      <dgm:t>
        <a:bodyPr/>
        <a:lstStyle/>
        <a:p>
          <a:endParaRPr lang="en-US"/>
        </a:p>
      </dgm:t>
    </dgm:pt>
    <dgm:pt modelId="{BCF9B7E9-FF51-4B29-B24D-E77F712E6A11}" type="sibTrans" cxnId="{23774C80-0B21-4069-A09B-A20EBB3A86EB}">
      <dgm:prSet/>
      <dgm:spPr/>
      <dgm:t>
        <a:bodyPr/>
        <a:lstStyle/>
        <a:p>
          <a:endParaRPr lang="en-US"/>
        </a:p>
      </dgm:t>
    </dgm:pt>
    <dgm:pt modelId="{C8126399-4BDF-48AB-A339-B3FDC7F2B60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solution will compete within the market.</a:t>
          </a:r>
        </a:p>
      </dgm:t>
    </dgm:pt>
    <dgm:pt modelId="{612C1F22-D82A-4919-A9E1-5411D66C594D}" type="parTrans" cxnId="{0348FA49-C2AE-487D-B0B2-2B48153F8285}">
      <dgm:prSet/>
      <dgm:spPr/>
      <dgm:t>
        <a:bodyPr/>
        <a:lstStyle/>
        <a:p>
          <a:endParaRPr lang="en-US"/>
        </a:p>
      </dgm:t>
    </dgm:pt>
    <dgm:pt modelId="{9EAAD88C-D730-438B-A7AA-A24AF523511C}" type="sibTrans" cxnId="{0348FA49-C2AE-487D-B0B2-2B48153F8285}">
      <dgm:prSet/>
      <dgm:spPr/>
      <dgm:t>
        <a:bodyPr/>
        <a:lstStyle/>
        <a:p>
          <a:endParaRPr lang="en-US"/>
        </a:p>
      </dgm:t>
    </dgm:pt>
    <dgm:pt modelId="{7AA9F25D-DB58-4BCA-89EF-9A3DEB5566FC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Product-Channel Fit</a:t>
          </a:r>
        </a:p>
      </dgm:t>
    </dgm:pt>
    <dgm:pt modelId="{9F51484A-11DD-4D89-8F10-4AC13738A793}" type="parTrans" cxnId="{2036A8A2-D9C9-4B0A-9A01-82BB6BB6E7DC}">
      <dgm:prSet/>
      <dgm:spPr/>
      <dgm:t>
        <a:bodyPr/>
        <a:lstStyle/>
        <a:p>
          <a:endParaRPr lang="en-US"/>
        </a:p>
      </dgm:t>
    </dgm:pt>
    <dgm:pt modelId="{7D89FC8D-FC57-48E5-B81D-61C87B9AD25C}" type="sibTrans" cxnId="{2036A8A2-D9C9-4B0A-9A01-82BB6BB6E7DC}">
      <dgm:prSet/>
      <dgm:spPr/>
      <dgm:t>
        <a:bodyPr/>
        <a:lstStyle/>
        <a:p>
          <a:endParaRPr lang="en-US"/>
        </a:p>
      </dgm:t>
    </dgm:pt>
    <dgm:pt modelId="{182DE6EC-A459-45EC-96A7-3B6E71916484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I know how to get my solution to the market.</a:t>
          </a:r>
        </a:p>
      </dgm:t>
    </dgm:pt>
    <dgm:pt modelId="{4C13D56B-71DD-4F3A-90DA-C24660581212}" type="parTrans" cxnId="{9BECDA67-8BC5-4A29-A38E-4ED82CBE39AF}">
      <dgm:prSet/>
      <dgm:spPr/>
      <dgm:t>
        <a:bodyPr/>
        <a:lstStyle/>
        <a:p>
          <a:endParaRPr lang="en-US"/>
        </a:p>
      </dgm:t>
    </dgm:pt>
    <dgm:pt modelId="{6FF8F312-A325-46AE-BD08-51047B086FBC}" type="sibTrans" cxnId="{9BECDA67-8BC5-4A29-A38E-4ED82CBE39AF}">
      <dgm:prSet/>
      <dgm:spPr/>
      <dgm:t>
        <a:bodyPr/>
        <a:lstStyle/>
        <a:p>
          <a:endParaRPr lang="en-US"/>
        </a:p>
      </dgm:t>
    </dgm:pt>
    <dgm:pt modelId="{3AE51407-AAEF-4A9F-BEA4-29A858E93C1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Business Model Fit</a:t>
          </a:r>
        </a:p>
      </dgm:t>
    </dgm:pt>
    <dgm:pt modelId="{44B00687-C2B5-47AD-8716-FDFE904995AE}" type="parTrans" cxnId="{A3290622-13A7-4ADB-85B4-18C05815973F}">
      <dgm:prSet/>
      <dgm:spPr/>
      <dgm:t>
        <a:bodyPr/>
        <a:lstStyle/>
        <a:p>
          <a:endParaRPr lang="en-US"/>
        </a:p>
      </dgm:t>
    </dgm:pt>
    <dgm:pt modelId="{786ED45A-6102-46AB-BB99-98418F0696D6}" type="sibTrans" cxnId="{A3290622-13A7-4ADB-85B4-18C05815973F}">
      <dgm:prSet/>
      <dgm:spPr/>
      <dgm:t>
        <a:bodyPr/>
        <a:lstStyle/>
        <a:p>
          <a:endParaRPr lang="en-US"/>
        </a:p>
      </dgm:t>
    </dgm:pt>
    <dgm:pt modelId="{6C115656-F4C7-4026-B3CE-70B638660D0D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business could actually work. </a:t>
          </a:r>
        </a:p>
      </dgm:t>
    </dgm:pt>
    <dgm:pt modelId="{B3DC6CA9-BA83-4873-85F9-A739260B7547}" type="parTrans" cxnId="{6DA1B7FD-BB5E-457F-824A-D35D9D0A4592}">
      <dgm:prSet/>
      <dgm:spPr/>
      <dgm:t>
        <a:bodyPr/>
        <a:lstStyle/>
        <a:p>
          <a:endParaRPr lang="en-US"/>
        </a:p>
      </dgm:t>
    </dgm:pt>
    <dgm:pt modelId="{D5F22228-4A66-4E5F-8D95-90B0C0D31DFF}" type="sibTrans" cxnId="{6DA1B7FD-BB5E-457F-824A-D35D9D0A4592}">
      <dgm:prSet/>
      <dgm:spPr/>
      <dgm:t>
        <a:bodyPr/>
        <a:lstStyle/>
        <a:p>
          <a:endParaRPr lang="en-US"/>
        </a:p>
      </dgm:t>
    </dgm:pt>
    <dgm:pt modelId="{9211323C-B00B-4379-9A33-F55F74CD773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Idea Generation</a:t>
          </a:r>
        </a:p>
      </dgm:t>
    </dgm:pt>
    <dgm:pt modelId="{11C98309-69E8-4E05-B616-A67B350CE4DD}" type="parTrans" cxnId="{8FC13E90-7D6B-47A1-A00E-C89BB48A5C65}">
      <dgm:prSet/>
      <dgm:spPr/>
      <dgm:t>
        <a:bodyPr/>
        <a:lstStyle/>
        <a:p>
          <a:endParaRPr lang="en-US"/>
        </a:p>
      </dgm:t>
    </dgm:pt>
    <dgm:pt modelId="{0B322547-5587-4074-877A-B95431965142}" type="sibTrans" cxnId="{8FC13E90-7D6B-47A1-A00E-C89BB48A5C65}">
      <dgm:prSet/>
      <dgm:spPr/>
      <dgm:t>
        <a:bodyPr/>
        <a:lstStyle/>
        <a:p>
          <a:endParaRPr lang="en-US"/>
        </a:p>
      </dgm:t>
    </dgm:pt>
    <dgm:pt modelId="{CB908F43-495C-413C-86E2-64F284FC4441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 think I know how to solve this problem.</a:t>
          </a:r>
        </a:p>
      </dgm:t>
    </dgm:pt>
    <dgm:pt modelId="{8A788AD4-ED83-4456-A227-90846DED5D3E}" type="parTrans" cxnId="{3DA8F96F-6DAC-4F3F-82BD-16B25BEF6213}">
      <dgm:prSet/>
      <dgm:spPr/>
      <dgm:t>
        <a:bodyPr/>
        <a:lstStyle/>
        <a:p>
          <a:endParaRPr lang="en-US"/>
        </a:p>
      </dgm:t>
    </dgm:pt>
    <dgm:pt modelId="{7881580C-2DB7-41F0-8D4A-1678129D5712}" type="sibTrans" cxnId="{3DA8F96F-6DAC-4F3F-82BD-16B25BEF6213}">
      <dgm:prSet/>
      <dgm:spPr/>
      <dgm:t>
        <a:bodyPr/>
        <a:lstStyle/>
        <a:p>
          <a:endParaRPr lang="en-US"/>
        </a:p>
      </dgm:t>
    </dgm:pt>
    <dgm:pt modelId="{33974AD7-69F6-4785-8C86-F2EC4177AE50}" type="pres">
      <dgm:prSet presAssocID="{CCB1AE42-992C-407D-9D86-660EBD059594}" presName="vert0" presStyleCnt="0">
        <dgm:presLayoutVars>
          <dgm:dir/>
          <dgm:animOne val="branch"/>
          <dgm:animLvl val="lvl"/>
        </dgm:presLayoutVars>
      </dgm:prSet>
      <dgm:spPr/>
    </dgm:pt>
    <dgm:pt modelId="{E1E612C0-3E07-40E6-A809-B8101677CC57}" type="pres">
      <dgm:prSet presAssocID="{7B44D818-B829-422C-9DE6-31098D129E2B}" presName="thickLine" presStyleLbl="alignNode1" presStyleIdx="0" presStyleCnt="9"/>
      <dgm:spPr/>
    </dgm:pt>
    <dgm:pt modelId="{8C749DBC-09BE-41DC-9C1B-65F6C92CF652}" type="pres">
      <dgm:prSet presAssocID="{7B44D818-B829-422C-9DE6-31098D129E2B}" presName="horz1" presStyleCnt="0"/>
      <dgm:spPr/>
    </dgm:pt>
    <dgm:pt modelId="{038212E9-6573-4BA7-A8E5-4744DE173126}" type="pres">
      <dgm:prSet presAssocID="{7B44D818-B829-422C-9DE6-31098D129E2B}" presName="tx1" presStyleLbl="revTx" presStyleIdx="0" presStyleCnt="18"/>
      <dgm:spPr/>
    </dgm:pt>
    <dgm:pt modelId="{C55D813E-89AD-4658-96F7-BD8BC9A802CB}" type="pres">
      <dgm:prSet presAssocID="{7B44D818-B829-422C-9DE6-31098D129E2B}" presName="vert1" presStyleCnt="0"/>
      <dgm:spPr/>
    </dgm:pt>
    <dgm:pt modelId="{68F3363A-8DD2-4D9E-8153-164456B6DD3A}" type="pres">
      <dgm:prSet presAssocID="{795E0552-5F60-40FA-B0F3-F9679CB05AA6}" presName="vertSpace2a" presStyleCnt="0"/>
      <dgm:spPr/>
    </dgm:pt>
    <dgm:pt modelId="{9F6BDC8E-66C5-4938-821E-240C67EE8DAE}" type="pres">
      <dgm:prSet presAssocID="{795E0552-5F60-40FA-B0F3-F9679CB05AA6}" presName="horz2" presStyleCnt="0"/>
      <dgm:spPr/>
    </dgm:pt>
    <dgm:pt modelId="{92422181-A9B2-4998-8F6D-89920AEE1483}" type="pres">
      <dgm:prSet presAssocID="{795E0552-5F60-40FA-B0F3-F9679CB05AA6}" presName="horzSpace2" presStyleCnt="0"/>
      <dgm:spPr/>
    </dgm:pt>
    <dgm:pt modelId="{254BCA7D-72A3-447A-BCC1-68BD73139FBA}" type="pres">
      <dgm:prSet presAssocID="{795E0552-5F60-40FA-B0F3-F9679CB05AA6}" presName="tx2" presStyleLbl="revTx" presStyleIdx="1" presStyleCnt="18"/>
      <dgm:spPr/>
    </dgm:pt>
    <dgm:pt modelId="{668CF8B1-5ED8-44D5-8E8D-6AC121BCE1DF}" type="pres">
      <dgm:prSet presAssocID="{795E0552-5F60-40FA-B0F3-F9679CB05AA6}" presName="vert2" presStyleCnt="0"/>
      <dgm:spPr/>
    </dgm:pt>
    <dgm:pt modelId="{279F6921-9466-4B3C-A507-1787C8977AE1}" type="pres">
      <dgm:prSet presAssocID="{795E0552-5F60-40FA-B0F3-F9679CB05AA6}" presName="thinLine2b" presStyleLbl="callout" presStyleIdx="0" presStyleCnt="9"/>
      <dgm:spPr/>
    </dgm:pt>
    <dgm:pt modelId="{7B80FCE6-690E-41FB-828F-8A723A858359}" type="pres">
      <dgm:prSet presAssocID="{795E0552-5F60-40FA-B0F3-F9679CB05AA6}" presName="vertSpace2b" presStyleCnt="0"/>
      <dgm:spPr/>
    </dgm:pt>
    <dgm:pt modelId="{805F9F0A-7EEB-4D16-BB73-8512BC66690A}" type="pres">
      <dgm:prSet presAssocID="{9211323C-B00B-4379-9A33-F55F74CD7739}" presName="thickLine" presStyleLbl="alignNode1" presStyleIdx="1" presStyleCnt="9"/>
      <dgm:spPr/>
    </dgm:pt>
    <dgm:pt modelId="{5A0C4AE3-4D60-4539-884D-836625F02EE8}" type="pres">
      <dgm:prSet presAssocID="{9211323C-B00B-4379-9A33-F55F74CD7739}" presName="horz1" presStyleCnt="0"/>
      <dgm:spPr/>
    </dgm:pt>
    <dgm:pt modelId="{FF9FB996-EBB3-4A5B-AC47-C5AF44AEB436}" type="pres">
      <dgm:prSet presAssocID="{9211323C-B00B-4379-9A33-F55F74CD7739}" presName="tx1" presStyleLbl="revTx" presStyleIdx="2" presStyleCnt="18"/>
      <dgm:spPr/>
    </dgm:pt>
    <dgm:pt modelId="{0F8754EC-FCFD-4F79-A372-771B9AF899D6}" type="pres">
      <dgm:prSet presAssocID="{9211323C-B00B-4379-9A33-F55F74CD7739}" presName="vert1" presStyleCnt="0"/>
      <dgm:spPr/>
    </dgm:pt>
    <dgm:pt modelId="{5C0C8E89-995C-4452-9FD6-907229854C04}" type="pres">
      <dgm:prSet presAssocID="{CB908F43-495C-413C-86E2-64F284FC4441}" presName="vertSpace2a" presStyleCnt="0"/>
      <dgm:spPr/>
    </dgm:pt>
    <dgm:pt modelId="{5D6A9C73-D8AF-46FD-AFC2-07B9111BAE88}" type="pres">
      <dgm:prSet presAssocID="{CB908F43-495C-413C-86E2-64F284FC4441}" presName="horz2" presStyleCnt="0"/>
      <dgm:spPr/>
    </dgm:pt>
    <dgm:pt modelId="{2DF6CFB3-E490-4352-8AA1-AE8B66737714}" type="pres">
      <dgm:prSet presAssocID="{CB908F43-495C-413C-86E2-64F284FC4441}" presName="horzSpace2" presStyleCnt="0"/>
      <dgm:spPr/>
    </dgm:pt>
    <dgm:pt modelId="{9518D1E3-58EE-49F5-87C6-32FD683DDC1A}" type="pres">
      <dgm:prSet presAssocID="{CB908F43-495C-413C-86E2-64F284FC4441}" presName="tx2" presStyleLbl="revTx" presStyleIdx="3" presStyleCnt="18"/>
      <dgm:spPr/>
    </dgm:pt>
    <dgm:pt modelId="{DB5B153A-0535-4BAD-A007-E7A227706EA4}" type="pres">
      <dgm:prSet presAssocID="{CB908F43-495C-413C-86E2-64F284FC4441}" presName="vert2" presStyleCnt="0"/>
      <dgm:spPr/>
    </dgm:pt>
    <dgm:pt modelId="{213A9729-73D0-4D8F-9111-8531CB2BD503}" type="pres">
      <dgm:prSet presAssocID="{CB908F43-495C-413C-86E2-64F284FC4441}" presName="thinLine2b" presStyleLbl="callout" presStyleIdx="1" presStyleCnt="9"/>
      <dgm:spPr/>
    </dgm:pt>
    <dgm:pt modelId="{3686B40E-9ACF-4A4D-879A-CDC020B5B8DA}" type="pres">
      <dgm:prSet presAssocID="{CB908F43-495C-413C-86E2-64F284FC4441}" presName="vertSpace2b" presStyleCnt="0"/>
      <dgm:spPr/>
    </dgm:pt>
    <dgm:pt modelId="{226F014A-0255-4EF2-9941-98E159E57A07}" type="pres">
      <dgm:prSet presAssocID="{CDC6C2A1-2D79-4EBB-B555-41139F9AB2CA}" presName="thickLine" presStyleLbl="alignNode1" presStyleIdx="2" presStyleCnt="9"/>
      <dgm:spPr/>
    </dgm:pt>
    <dgm:pt modelId="{FB4B70B2-08E7-49E2-B957-B39C5D1C330B}" type="pres">
      <dgm:prSet presAssocID="{CDC6C2A1-2D79-4EBB-B555-41139F9AB2CA}" presName="horz1" presStyleCnt="0"/>
      <dgm:spPr/>
    </dgm:pt>
    <dgm:pt modelId="{23100D3E-0608-4314-B11E-F35BF80845DA}" type="pres">
      <dgm:prSet presAssocID="{CDC6C2A1-2D79-4EBB-B555-41139F9AB2CA}" presName="tx1" presStyleLbl="revTx" presStyleIdx="4" presStyleCnt="18"/>
      <dgm:spPr/>
    </dgm:pt>
    <dgm:pt modelId="{9F11039E-9BAA-4E0B-A17A-B7ECA01E6AB6}" type="pres">
      <dgm:prSet presAssocID="{CDC6C2A1-2D79-4EBB-B555-41139F9AB2CA}" presName="vert1" presStyleCnt="0"/>
      <dgm:spPr/>
    </dgm:pt>
    <dgm:pt modelId="{682EDF22-84F8-40B0-81BB-1804914BAEC1}" type="pres">
      <dgm:prSet presAssocID="{4576AC54-FD27-400A-A982-727491C8481C}" presName="vertSpace2a" presStyleCnt="0"/>
      <dgm:spPr/>
    </dgm:pt>
    <dgm:pt modelId="{C412007E-C2CC-41D4-825F-CF209D3A348D}" type="pres">
      <dgm:prSet presAssocID="{4576AC54-FD27-400A-A982-727491C8481C}" presName="horz2" presStyleCnt="0"/>
      <dgm:spPr/>
    </dgm:pt>
    <dgm:pt modelId="{6FA58555-BBB6-469C-9D2A-7131B9BE61F8}" type="pres">
      <dgm:prSet presAssocID="{4576AC54-FD27-400A-A982-727491C8481C}" presName="horzSpace2" presStyleCnt="0"/>
      <dgm:spPr/>
    </dgm:pt>
    <dgm:pt modelId="{1861D74F-7E72-4C9C-8C78-0506D390BF93}" type="pres">
      <dgm:prSet presAssocID="{4576AC54-FD27-400A-A982-727491C8481C}" presName="tx2" presStyleLbl="revTx" presStyleIdx="5" presStyleCnt="18"/>
      <dgm:spPr/>
    </dgm:pt>
    <dgm:pt modelId="{A18298C0-4A7E-4E84-A101-EA098135FDC3}" type="pres">
      <dgm:prSet presAssocID="{4576AC54-FD27-400A-A982-727491C8481C}" presName="vert2" presStyleCnt="0"/>
      <dgm:spPr/>
    </dgm:pt>
    <dgm:pt modelId="{35D17BE2-9BCA-4488-BBEF-4EFF8BFF0FEE}" type="pres">
      <dgm:prSet presAssocID="{4576AC54-FD27-400A-A982-727491C8481C}" presName="thinLine2b" presStyleLbl="callout" presStyleIdx="2" presStyleCnt="9"/>
      <dgm:spPr/>
    </dgm:pt>
    <dgm:pt modelId="{27C5A226-AA32-41C0-96A7-463F0DC28244}" type="pres">
      <dgm:prSet presAssocID="{4576AC54-FD27-400A-A982-727491C8481C}" presName="vertSpace2b" presStyleCnt="0"/>
      <dgm:spPr/>
    </dgm:pt>
    <dgm:pt modelId="{0F19A811-0309-4900-8E29-213637FAFCAE}" type="pres">
      <dgm:prSet presAssocID="{0F2CC60E-D69C-42D0-BF67-4E2D9C1A1FE1}" presName="thickLine" presStyleLbl="alignNode1" presStyleIdx="3" presStyleCnt="9"/>
      <dgm:spPr/>
    </dgm:pt>
    <dgm:pt modelId="{FD7E62DF-7F13-45B5-9D91-38220418EAFE}" type="pres">
      <dgm:prSet presAssocID="{0F2CC60E-D69C-42D0-BF67-4E2D9C1A1FE1}" presName="horz1" presStyleCnt="0"/>
      <dgm:spPr/>
    </dgm:pt>
    <dgm:pt modelId="{887C7A8A-AF90-455A-A3EE-E780A514C736}" type="pres">
      <dgm:prSet presAssocID="{0F2CC60E-D69C-42D0-BF67-4E2D9C1A1FE1}" presName="tx1" presStyleLbl="revTx" presStyleIdx="6" presStyleCnt="18"/>
      <dgm:spPr/>
    </dgm:pt>
    <dgm:pt modelId="{B17DA20C-1C49-41D6-B865-74CD3AEEF019}" type="pres">
      <dgm:prSet presAssocID="{0F2CC60E-D69C-42D0-BF67-4E2D9C1A1FE1}" presName="vert1" presStyleCnt="0"/>
      <dgm:spPr/>
    </dgm:pt>
    <dgm:pt modelId="{E82DD181-1DE7-45B0-82B8-28943020BE98}" type="pres">
      <dgm:prSet presAssocID="{49DB94F5-D1EC-45AC-824C-74DA469A4585}" presName="vertSpace2a" presStyleCnt="0"/>
      <dgm:spPr/>
    </dgm:pt>
    <dgm:pt modelId="{8743D428-8C81-4725-957A-55FDC0E6CBD6}" type="pres">
      <dgm:prSet presAssocID="{49DB94F5-D1EC-45AC-824C-74DA469A4585}" presName="horz2" presStyleCnt="0"/>
      <dgm:spPr/>
    </dgm:pt>
    <dgm:pt modelId="{842C2424-0CB2-4746-A795-C5022C6FAA19}" type="pres">
      <dgm:prSet presAssocID="{49DB94F5-D1EC-45AC-824C-74DA469A4585}" presName="horzSpace2" presStyleCnt="0"/>
      <dgm:spPr/>
    </dgm:pt>
    <dgm:pt modelId="{FA32C191-4D53-4DED-B986-708835C70626}" type="pres">
      <dgm:prSet presAssocID="{49DB94F5-D1EC-45AC-824C-74DA469A4585}" presName="tx2" presStyleLbl="revTx" presStyleIdx="7" presStyleCnt="18"/>
      <dgm:spPr/>
    </dgm:pt>
    <dgm:pt modelId="{D54408F6-7B71-4C9D-BBB4-295179805EF0}" type="pres">
      <dgm:prSet presAssocID="{49DB94F5-D1EC-45AC-824C-74DA469A4585}" presName="vert2" presStyleCnt="0"/>
      <dgm:spPr/>
    </dgm:pt>
    <dgm:pt modelId="{E305B2E4-C14A-4B05-A12B-9647245F5519}" type="pres">
      <dgm:prSet presAssocID="{49DB94F5-D1EC-45AC-824C-74DA469A4585}" presName="thinLine2b" presStyleLbl="callout" presStyleIdx="3" presStyleCnt="9"/>
      <dgm:spPr/>
    </dgm:pt>
    <dgm:pt modelId="{6ABFA3ED-0187-4017-A896-55053C73C124}" type="pres">
      <dgm:prSet presAssocID="{49DB94F5-D1EC-45AC-824C-74DA469A4585}" presName="vertSpace2b" presStyleCnt="0"/>
      <dgm:spPr/>
    </dgm:pt>
    <dgm:pt modelId="{C7EAA3E0-81F2-4E0B-AD59-60ACD8C2D0B3}" type="pres">
      <dgm:prSet presAssocID="{06697F99-74B0-485A-AC49-D0BDD314D6F0}" presName="thickLine" presStyleLbl="alignNode1" presStyleIdx="4" presStyleCnt="9"/>
      <dgm:spPr/>
    </dgm:pt>
    <dgm:pt modelId="{BE55C1F7-8BDF-4970-A560-EC9A9C7CC69A}" type="pres">
      <dgm:prSet presAssocID="{06697F99-74B0-485A-AC49-D0BDD314D6F0}" presName="horz1" presStyleCnt="0"/>
      <dgm:spPr/>
    </dgm:pt>
    <dgm:pt modelId="{E7D4E531-A336-444B-8804-17129361EA88}" type="pres">
      <dgm:prSet presAssocID="{06697F99-74B0-485A-AC49-D0BDD314D6F0}" presName="tx1" presStyleLbl="revTx" presStyleIdx="8" presStyleCnt="18"/>
      <dgm:spPr/>
    </dgm:pt>
    <dgm:pt modelId="{588FA750-B21B-4510-9B37-0DCC5179A6BC}" type="pres">
      <dgm:prSet presAssocID="{06697F99-74B0-485A-AC49-D0BDD314D6F0}" presName="vert1" presStyleCnt="0"/>
      <dgm:spPr/>
    </dgm:pt>
    <dgm:pt modelId="{733DE2BE-F5D3-45DF-A43E-8DD7B92AA1B2}" type="pres">
      <dgm:prSet presAssocID="{8DFA814A-2509-4AC5-9C8B-2ACC4D3ED6B0}" presName="vertSpace2a" presStyleCnt="0"/>
      <dgm:spPr/>
    </dgm:pt>
    <dgm:pt modelId="{EB245419-BA8D-48B1-A50F-7F2F7398F3E2}" type="pres">
      <dgm:prSet presAssocID="{8DFA814A-2509-4AC5-9C8B-2ACC4D3ED6B0}" presName="horz2" presStyleCnt="0"/>
      <dgm:spPr/>
    </dgm:pt>
    <dgm:pt modelId="{F8071B77-4432-437D-9E7F-F789D67D71E9}" type="pres">
      <dgm:prSet presAssocID="{8DFA814A-2509-4AC5-9C8B-2ACC4D3ED6B0}" presName="horzSpace2" presStyleCnt="0"/>
      <dgm:spPr/>
    </dgm:pt>
    <dgm:pt modelId="{6CCE61A4-236E-4765-B225-393654C21B1B}" type="pres">
      <dgm:prSet presAssocID="{8DFA814A-2509-4AC5-9C8B-2ACC4D3ED6B0}" presName="tx2" presStyleLbl="revTx" presStyleIdx="9" presStyleCnt="18"/>
      <dgm:spPr/>
    </dgm:pt>
    <dgm:pt modelId="{543CB8A3-7FBF-419E-84E0-9CFAE9679DC7}" type="pres">
      <dgm:prSet presAssocID="{8DFA814A-2509-4AC5-9C8B-2ACC4D3ED6B0}" presName="vert2" presStyleCnt="0"/>
      <dgm:spPr/>
    </dgm:pt>
    <dgm:pt modelId="{524B495F-D8A2-4260-A85F-E217CB439491}" type="pres">
      <dgm:prSet presAssocID="{8DFA814A-2509-4AC5-9C8B-2ACC4D3ED6B0}" presName="thinLine2b" presStyleLbl="callout" presStyleIdx="4" presStyleCnt="9"/>
      <dgm:spPr/>
    </dgm:pt>
    <dgm:pt modelId="{537BDC34-8452-4AEF-AC87-3873EA91AE7E}" type="pres">
      <dgm:prSet presAssocID="{8DFA814A-2509-4AC5-9C8B-2ACC4D3ED6B0}" presName="vertSpace2b" presStyleCnt="0"/>
      <dgm:spPr/>
    </dgm:pt>
    <dgm:pt modelId="{0A94583D-4E23-4321-AA52-56CF4D5CC50C}" type="pres">
      <dgm:prSet presAssocID="{23EE38E1-B65F-43E6-A6E5-860819DD6567}" presName="thickLine" presStyleLbl="alignNode1" presStyleIdx="5" presStyleCnt="9"/>
      <dgm:spPr/>
    </dgm:pt>
    <dgm:pt modelId="{36818C41-5D73-4C6A-8DA6-399F97563850}" type="pres">
      <dgm:prSet presAssocID="{23EE38E1-B65F-43E6-A6E5-860819DD6567}" presName="horz1" presStyleCnt="0"/>
      <dgm:spPr/>
    </dgm:pt>
    <dgm:pt modelId="{123B80D3-9D98-4C2F-B288-394B244CB2BE}" type="pres">
      <dgm:prSet presAssocID="{23EE38E1-B65F-43E6-A6E5-860819DD6567}" presName="tx1" presStyleLbl="revTx" presStyleIdx="10" presStyleCnt="18"/>
      <dgm:spPr/>
    </dgm:pt>
    <dgm:pt modelId="{5517832E-1580-4B0A-A2A4-8F398AA29F4B}" type="pres">
      <dgm:prSet presAssocID="{23EE38E1-B65F-43E6-A6E5-860819DD6567}" presName="vert1" presStyleCnt="0"/>
      <dgm:spPr/>
    </dgm:pt>
    <dgm:pt modelId="{799C93D8-7AC8-4909-87B2-8F5C40939F22}" type="pres">
      <dgm:prSet presAssocID="{BFA45DDA-1F0C-4D49-A57A-998314EF646F}" presName="vertSpace2a" presStyleCnt="0"/>
      <dgm:spPr/>
    </dgm:pt>
    <dgm:pt modelId="{823E4484-FE42-4DDE-A8EB-384F05D72B86}" type="pres">
      <dgm:prSet presAssocID="{BFA45DDA-1F0C-4D49-A57A-998314EF646F}" presName="horz2" presStyleCnt="0"/>
      <dgm:spPr/>
    </dgm:pt>
    <dgm:pt modelId="{62D97D63-11BB-45E4-83BA-97A1B6121ACE}" type="pres">
      <dgm:prSet presAssocID="{BFA45DDA-1F0C-4D49-A57A-998314EF646F}" presName="horzSpace2" presStyleCnt="0"/>
      <dgm:spPr/>
    </dgm:pt>
    <dgm:pt modelId="{A667579A-E7D2-40F2-A084-B23280669951}" type="pres">
      <dgm:prSet presAssocID="{BFA45DDA-1F0C-4D49-A57A-998314EF646F}" presName="tx2" presStyleLbl="revTx" presStyleIdx="11" presStyleCnt="18"/>
      <dgm:spPr/>
    </dgm:pt>
    <dgm:pt modelId="{D73200F4-0F71-48C8-B989-84DB6C84CBE4}" type="pres">
      <dgm:prSet presAssocID="{BFA45DDA-1F0C-4D49-A57A-998314EF646F}" presName="vert2" presStyleCnt="0"/>
      <dgm:spPr/>
    </dgm:pt>
    <dgm:pt modelId="{159DE6E9-4D02-4C0D-937B-418C580C6FA4}" type="pres">
      <dgm:prSet presAssocID="{BFA45DDA-1F0C-4D49-A57A-998314EF646F}" presName="thinLine2b" presStyleLbl="callout" presStyleIdx="5" presStyleCnt="9"/>
      <dgm:spPr/>
    </dgm:pt>
    <dgm:pt modelId="{8763C265-1DF3-49CA-B054-E4F87F7EAEDC}" type="pres">
      <dgm:prSet presAssocID="{BFA45DDA-1F0C-4D49-A57A-998314EF646F}" presName="vertSpace2b" presStyleCnt="0"/>
      <dgm:spPr/>
    </dgm:pt>
    <dgm:pt modelId="{3C5D2623-5D67-440A-9959-26FCAF81B430}" type="pres">
      <dgm:prSet presAssocID="{5F8A20F6-9AD8-4E85-BF83-E98D4B1D9A5F}" presName="thickLine" presStyleLbl="alignNode1" presStyleIdx="6" presStyleCnt="9"/>
      <dgm:spPr/>
    </dgm:pt>
    <dgm:pt modelId="{F270D3E4-19DD-4CA6-A224-49DD317FEEBE}" type="pres">
      <dgm:prSet presAssocID="{5F8A20F6-9AD8-4E85-BF83-E98D4B1D9A5F}" presName="horz1" presStyleCnt="0"/>
      <dgm:spPr/>
    </dgm:pt>
    <dgm:pt modelId="{2F54B03D-CBA9-4E75-8AFD-1E75167D60AB}" type="pres">
      <dgm:prSet presAssocID="{5F8A20F6-9AD8-4E85-BF83-E98D4B1D9A5F}" presName="tx1" presStyleLbl="revTx" presStyleIdx="12" presStyleCnt="18"/>
      <dgm:spPr/>
    </dgm:pt>
    <dgm:pt modelId="{363D73EF-2947-469D-BCD4-4C0960C9877A}" type="pres">
      <dgm:prSet presAssocID="{5F8A20F6-9AD8-4E85-BF83-E98D4B1D9A5F}" presName="vert1" presStyleCnt="0"/>
      <dgm:spPr/>
    </dgm:pt>
    <dgm:pt modelId="{47757397-96F4-4103-B973-CE3F3F1A6C05}" type="pres">
      <dgm:prSet presAssocID="{C8126399-4BDF-48AB-A339-B3FDC7F2B609}" presName="vertSpace2a" presStyleCnt="0"/>
      <dgm:spPr/>
    </dgm:pt>
    <dgm:pt modelId="{15A73494-63E7-498D-BF1B-E1FFDEAF0804}" type="pres">
      <dgm:prSet presAssocID="{C8126399-4BDF-48AB-A339-B3FDC7F2B609}" presName="horz2" presStyleCnt="0"/>
      <dgm:spPr/>
    </dgm:pt>
    <dgm:pt modelId="{BBC60CE3-7F42-462C-9B93-6E220DB3A640}" type="pres">
      <dgm:prSet presAssocID="{C8126399-4BDF-48AB-A339-B3FDC7F2B609}" presName="horzSpace2" presStyleCnt="0"/>
      <dgm:spPr/>
    </dgm:pt>
    <dgm:pt modelId="{546740F9-5C98-4F07-891B-6F99278211FC}" type="pres">
      <dgm:prSet presAssocID="{C8126399-4BDF-48AB-A339-B3FDC7F2B609}" presName="tx2" presStyleLbl="revTx" presStyleIdx="13" presStyleCnt="18"/>
      <dgm:spPr/>
    </dgm:pt>
    <dgm:pt modelId="{3F5D3749-5C2C-4AD1-A215-BA41D7F76413}" type="pres">
      <dgm:prSet presAssocID="{C8126399-4BDF-48AB-A339-B3FDC7F2B609}" presName="vert2" presStyleCnt="0"/>
      <dgm:spPr/>
    </dgm:pt>
    <dgm:pt modelId="{043437AE-94D7-410D-AFDE-A17F9CA500F5}" type="pres">
      <dgm:prSet presAssocID="{C8126399-4BDF-48AB-A339-B3FDC7F2B609}" presName="thinLine2b" presStyleLbl="callout" presStyleIdx="6" presStyleCnt="9"/>
      <dgm:spPr/>
    </dgm:pt>
    <dgm:pt modelId="{AF64AB7E-C851-4BF6-B584-C0E87C71C365}" type="pres">
      <dgm:prSet presAssocID="{C8126399-4BDF-48AB-A339-B3FDC7F2B609}" presName="vertSpace2b" presStyleCnt="0"/>
      <dgm:spPr/>
    </dgm:pt>
    <dgm:pt modelId="{45625FBA-134E-4C91-B419-1AE6380DEF1F}" type="pres">
      <dgm:prSet presAssocID="{7AA9F25D-DB58-4BCA-89EF-9A3DEB5566FC}" presName="thickLine" presStyleLbl="alignNode1" presStyleIdx="7" presStyleCnt="9"/>
      <dgm:spPr/>
    </dgm:pt>
    <dgm:pt modelId="{C0FD0433-D719-443E-B636-B5B215F65E25}" type="pres">
      <dgm:prSet presAssocID="{7AA9F25D-DB58-4BCA-89EF-9A3DEB5566FC}" presName="horz1" presStyleCnt="0"/>
      <dgm:spPr/>
    </dgm:pt>
    <dgm:pt modelId="{295F63D4-57FF-4EBE-9874-6395CFFEC05E}" type="pres">
      <dgm:prSet presAssocID="{7AA9F25D-DB58-4BCA-89EF-9A3DEB5566FC}" presName="tx1" presStyleLbl="revTx" presStyleIdx="14" presStyleCnt="18"/>
      <dgm:spPr/>
    </dgm:pt>
    <dgm:pt modelId="{18A06C78-6A4B-4DA8-BF42-F523B8179FD8}" type="pres">
      <dgm:prSet presAssocID="{7AA9F25D-DB58-4BCA-89EF-9A3DEB5566FC}" presName="vert1" presStyleCnt="0"/>
      <dgm:spPr/>
    </dgm:pt>
    <dgm:pt modelId="{7A2592B3-4C09-4228-8202-F1A8C8896832}" type="pres">
      <dgm:prSet presAssocID="{182DE6EC-A459-45EC-96A7-3B6E71916484}" presName="vertSpace2a" presStyleCnt="0"/>
      <dgm:spPr/>
    </dgm:pt>
    <dgm:pt modelId="{D2B46604-9B8D-4922-B39F-A5721EA40EE9}" type="pres">
      <dgm:prSet presAssocID="{182DE6EC-A459-45EC-96A7-3B6E71916484}" presName="horz2" presStyleCnt="0"/>
      <dgm:spPr/>
    </dgm:pt>
    <dgm:pt modelId="{D25FA058-515E-403C-B8EB-954E20E8632A}" type="pres">
      <dgm:prSet presAssocID="{182DE6EC-A459-45EC-96A7-3B6E71916484}" presName="horzSpace2" presStyleCnt="0"/>
      <dgm:spPr/>
    </dgm:pt>
    <dgm:pt modelId="{06345260-73EA-4F59-99E0-8640224F0ECB}" type="pres">
      <dgm:prSet presAssocID="{182DE6EC-A459-45EC-96A7-3B6E71916484}" presName="tx2" presStyleLbl="revTx" presStyleIdx="15" presStyleCnt="18"/>
      <dgm:spPr/>
    </dgm:pt>
    <dgm:pt modelId="{772BA487-F072-4FCB-AC58-797A61971E49}" type="pres">
      <dgm:prSet presAssocID="{182DE6EC-A459-45EC-96A7-3B6E71916484}" presName="vert2" presStyleCnt="0"/>
      <dgm:spPr/>
    </dgm:pt>
    <dgm:pt modelId="{12E7C516-820D-4F55-BBA2-C2867319240C}" type="pres">
      <dgm:prSet presAssocID="{182DE6EC-A459-45EC-96A7-3B6E71916484}" presName="thinLine2b" presStyleLbl="callout" presStyleIdx="7" presStyleCnt="9"/>
      <dgm:spPr/>
    </dgm:pt>
    <dgm:pt modelId="{AB48ABF8-576F-4783-B6B6-5C1A53789B1B}" type="pres">
      <dgm:prSet presAssocID="{182DE6EC-A459-45EC-96A7-3B6E71916484}" presName="vertSpace2b" presStyleCnt="0"/>
      <dgm:spPr/>
    </dgm:pt>
    <dgm:pt modelId="{6201691A-9470-4616-854B-D370E937016D}" type="pres">
      <dgm:prSet presAssocID="{3AE51407-AAEF-4A9F-BEA4-29A858E93C1F}" presName="thickLine" presStyleLbl="alignNode1" presStyleIdx="8" presStyleCnt="9"/>
      <dgm:spPr/>
    </dgm:pt>
    <dgm:pt modelId="{86D2D6F1-107B-42D3-B75E-E91137E7FDE2}" type="pres">
      <dgm:prSet presAssocID="{3AE51407-AAEF-4A9F-BEA4-29A858E93C1F}" presName="horz1" presStyleCnt="0"/>
      <dgm:spPr/>
    </dgm:pt>
    <dgm:pt modelId="{6358BFD8-5693-467D-A3FA-3947FC305C0A}" type="pres">
      <dgm:prSet presAssocID="{3AE51407-AAEF-4A9F-BEA4-29A858E93C1F}" presName="tx1" presStyleLbl="revTx" presStyleIdx="16" presStyleCnt="18"/>
      <dgm:spPr/>
    </dgm:pt>
    <dgm:pt modelId="{95AC0CC9-C8B9-40F4-87D7-D1C929CB1DEC}" type="pres">
      <dgm:prSet presAssocID="{3AE51407-AAEF-4A9F-BEA4-29A858E93C1F}" presName="vert1" presStyleCnt="0"/>
      <dgm:spPr/>
    </dgm:pt>
    <dgm:pt modelId="{C0639D07-2176-4B3C-8281-7A9C4DA00FD0}" type="pres">
      <dgm:prSet presAssocID="{6C115656-F4C7-4026-B3CE-70B638660D0D}" presName="vertSpace2a" presStyleCnt="0"/>
      <dgm:spPr/>
    </dgm:pt>
    <dgm:pt modelId="{89930030-A8BF-454B-A121-E3023E91CE8C}" type="pres">
      <dgm:prSet presAssocID="{6C115656-F4C7-4026-B3CE-70B638660D0D}" presName="horz2" presStyleCnt="0"/>
      <dgm:spPr/>
    </dgm:pt>
    <dgm:pt modelId="{A0383B75-0C25-401A-8C35-946AEB953292}" type="pres">
      <dgm:prSet presAssocID="{6C115656-F4C7-4026-B3CE-70B638660D0D}" presName="horzSpace2" presStyleCnt="0"/>
      <dgm:spPr/>
    </dgm:pt>
    <dgm:pt modelId="{8E96192E-5C48-4468-B669-DA43941F4322}" type="pres">
      <dgm:prSet presAssocID="{6C115656-F4C7-4026-B3CE-70B638660D0D}" presName="tx2" presStyleLbl="revTx" presStyleIdx="17" presStyleCnt="18"/>
      <dgm:spPr/>
    </dgm:pt>
    <dgm:pt modelId="{FE18655B-8749-4452-939F-9F242A41E3AE}" type="pres">
      <dgm:prSet presAssocID="{6C115656-F4C7-4026-B3CE-70B638660D0D}" presName="vert2" presStyleCnt="0"/>
      <dgm:spPr/>
    </dgm:pt>
    <dgm:pt modelId="{534701A7-7983-42D6-91DC-1B27E585FDEB}" type="pres">
      <dgm:prSet presAssocID="{6C115656-F4C7-4026-B3CE-70B638660D0D}" presName="thinLine2b" presStyleLbl="callout" presStyleIdx="8" presStyleCnt="9"/>
      <dgm:spPr/>
    </dgm:pt>
    <dgm:pt modelId="{053FFCAE-24E4-4E3B-9CD4-9639321DEDA6}" type="pres">
      <dgm:prSet presAssocID="{6C115656-F4C7-4026-B3CE-70B638660D0D}" presName="vertSpace2b" presStyleCnt="0"/>
      <dgm:spPr/>
    </dgm:pt>
  </dgm:ptLst>
  <dgm:cxnLst>
    <dgm:cxn modelId="{BD41D101-5897-4570-BEBB-74BD296B4D97}" srcId="{CDC6C2A1-2D79-4EBB-B555-41139F9AB2CA}" destId="{4576AC54-FD27-400A-A982-727491C8481C}" srcOrd="0" destOrd="0" parTransId="{DF6A043D-443C-45DF-8E31-E6819C849CE2}" sibTransId="{B7639D18-2CB7-4042-A3C1-EA6F122D709A}"/>
    <dgm:cxn modelId="{B276D405-E32A-4AED-8F93-11C761C673FA}" srcId="{CCB1AE42-992C-407D-9D86-660EBD059594}" destId="{06697F99-74B0-485A-AC49-D0BDD314D6F0}" srcOrd="4" destOrd="0" parTransId="{BF635730-BE6B-46D4-952F-3083C994933F}" sibTransId="{45D407F9-7CDC-4590-94D1-280F215642F2}"/>
    <dgm:cxn modelId="{EA678C16-DC51-4A5E-BE0C-4A5D597EDD4F}" srcId="{CCB1AE42-992C-407D-9D86-660EBD059594}" destId="{5F8A20F6-9AD8-4E85-BF83-E98D4B1D9A5F}" srcOrd="6" destOrd="0" parTransId="{81AE9FD8-FC9A-4EA9-946E-65E6E1918885}" sibTransId="{A25ABCC9-FE79-4EE7-9F38-A27782A8BD38}"/>
    <dgm:cxn modelId="{A3290622-13A7-4ADB-85B4-18C05815973F}" srcId="{CCB1AE42-992C-407D-9D86-660EBD059594}" destId="{3AE51407-AAEF-4A9F-BEA4-29A858E93C1F}" srcOrd="8" destOrd="0" parTransId="{44B00687-C2B5-47AD-8716-FDFE904995AE}" sibTransId="{786ED45A-6102-46AB-BB99-98418F0696D6}"/>
    <dgm:cxn modelId="{92066822-A313-4527-BB1B-D703F5231766}" srcId="{7B44D818-B829-422C-9DE6-31098D129E2B}" destId="{795E0552-5F60-40FA-B0F3-F9679CB05AA6}" srcOrd="0" destOrd="0" parTransId="{E93867EB-25DA-4E6E-8479-523E201A3F23}" sibTransId="{D874A31B-7722-4C8E-ABB9-D9B837AE0BC5}"/>
    <dgm:cxn modelId="{34F4BB22-6CE4-45BC-9700-99ECB59DAA4F}" type="presOf" srcId="{3AE51407-AAEF-4A9F-BEA4-29A858E93C1F}" destId="{6358BFD8-5693-467D-A3FA-3947FC305C0A}" srcOrd="0" destOrd="0" presId="urn:microsoft.com/office/officeart/2008/layout/LinedList"/>
    <dgm:cxn modelId="{E8335233-D853-4CBB-BE10-95A158BB6CF1}" srcId="{CCB1AE42-992C-407D-9D86-660EBD059594}" destId="{CDC6C2A1-2D79-4EBB-B555-41139F9AB2CA}" srcOrd="2" destOrd="0" parTransId="{C4D6F131-4C5F-4BFC-902B-D1504A428DE6}" sibTransId="{1F26F0D5-2E2D-4EC1-827E-378B53CB11A9}"/>
    <dgm:cxn modelId="{5835145B-E238-484E-9252-475689A2DFA7}" type="presOf" srcId="{CB908F43-495C-413C-86E2-64F284FC4441}" destId="{9518D1E3-58EE-49F5-87C6-32FD683DDC1A}" srcOrd="0" destOrd="0" presId="urn:microsoft.com/office/officeart/2008/layout/LinedList"/>
    <dgm:cxn modelId="{3028A144-DA47-4BF2-AA99-676F8C3CF319}" type="presOf" srcId="{795E0552-5F60-40FA-B0F3-F9679CB05AA6}" destId="{254BCA7D-72A3-447A-BCC1-68BD73139FBA}" srcOrd="0" destOrd="0" presId="urn:microsoft.com/office/officeart/2008/layout/LinedList"/>
    <dgm:cxn modelId="{8318C365-C187-47F6-94B0-A875F3162BE3}" type="presOf" srcId="{6C115656-F4C7-4026-B3CE-70B638660D0D}" destId="{8E96192E-5C48-4468-B669-DA43941F4322}" srcOrd="0" destOrd="0" presId="urn:microsoft.com/office/officeart/2008/layout/LinedList"/>
    <dgm:cxn modelId="{9BECDA67-8BC5-4A29-A38E-4ED82CBE39AF}" srcId="{7AA9F25D-DB58-4BCA-89EF-9A3DEB5566FC}" destId="{182DE6EC-A459-45EC-96A7-3B6E71916484}" srcOrd="0" destOrd="0" parTransId="{4C13D56B-71DD-4F3A-90DA-C24660581212}" sibTransId="{6FF8F312-A325-46AE-BD08-51047B086FBC}"/>
    <dgm:cxn modelId="{0348FA49-C2AE-487D-B0B2-2B48153F8285}" srcId="{5F8A20F6-9AD8-4E85-BF83-E98D4B1D9A5F}" destId="{C8126399-4BDF-48AB-A339-B3FDC7F2B609}" srcOrd="0" destOrd="0" parTransId="{612C1F22-D82A-4919-A9E1-5411D66C594D}" sibTransId="{9EAAD88C-D730-438B-A7AA-A24AF523511C}"/>
    <dgm:cxn modelId="{7B08244A-FD4D-4A37-BAE8-DD2B8D47E87B}" type="presOf" srcId="{06697F99-74B0-485A-AC49-D0BDD314D6F0}" destId="{E7D4E531-A336-444B-8804-17129361EA88}" srcOrd="0" destOrd="0" presId="urn:microsoft.com/office/officeart/2008/layout/LinedList"/>
    <dgm:cxn modelId="{05893D4B-BB75-42BB-AF1E-1AF657876754}" type="presOf" srcId="{8DFA814A-2509-4AC5-9C8B-2ACC4D3ED6B0}" destId="{6CCE61A4-236E-4765-B225-393654C21B1B}" srcOrd="0" destOrd="0" presId="urn:microsoft.com/office/officeart/2008/layout/LinedList"/>
    <dgm:cxn modelId="{BF874A4C-5042-4E59-99FB-2615B4DEB4B6}" type="presOf" srcId="{0F2CC60E-D69C-42D0-BF67-4E2D9C1A1FE1}" destId="{887C7A8A-AF90-455A-A3EE-E780A514C736}" srcOrd="0" destOrd="0" presId="urn:microsoft.com/office/officeart/2008/layout/LinedList"/>
    <dgm:cxn modelId="{3DA8F96F-6DAC-4F3F-82BD-16B25BEF6213}" srcId="{9211323C-B00B-4379-9A33-F55F74CD7739}" destId="{CB908F43-495C-413C-86E2-64F284FC4441}" srcOrd="0" destOrd="0" parTransId="{8A788AD4-ED83-4456-A227-90846DED5D3E}" sibTransId="{7881580C-2DB7-41F0-8D4A-1678129D5712}"/>
    <dgm:cxn modelId="{FBA26172-B69E-4DBD-B831-BED33806B628}" srcId="{23EE38E1-B65F-43E6-A6E5-860819DD6567}" destId="{BFA45DDA-1F0C-4D49-A57A-998314EF646F}" srcOrd="0" destOrd="0" parTransId="{00C18658-8E79-4A7E-ACFD-45D9C05C92FE}" sibTransId="{ED87CB30-F218-46C7-AA98-12DFA2C2577B}"/>
    <dgm:cxn modelId="{163A2776-2B02-4297-98A8-FF4ED4192DC0}" type="presOf" srcId="{182DE6EC-A459-45EC-96A7-3B6E71916484}" destId="{06345260-73EA-4F59-99E0-8640224F0ECB}" srcOrd="0" destOrd="0" presId="urn:microsoft.com/office/officeart/2008/layout/LinedList"/>
    <dgm:cxn modelId="{1CA1F477-9E9F-4EF3-802F-F020CD6BA663}" type="presOf" srcId="{7AA9F25D-DB58-4BCA-89EF-9A3DEB5566FC}" destId="{295F63D4-57FF-4EBE-9874-6395CFFEC05E}" srcOrd="0" destOrd="0" presId="urn:microsoft.com/office/officeart/2008/layout/LinedList"/>
    <dgm:cxn modelId="{E6F7BC78-D3EA-4BD6-8DEB-71E46EE33295}" type="presOf" srcId="{CCB1AE42-992C-407D-9D86-660EBD059594}" destId="{33974AD7-69F6-4785-8C86-F2EC4177AE50}" srcOrd="0" destOrd="0" presId="urn:microsoft.com/office/officeart/2008/layout/LinedList"/>
    <dgm:cxn modelId="{23774C80-0B21-4069-A09B-A20EBB3A86EB}" srcId="{06697F99-74B0-485A-AC49-D0BDD314D6F0}" destId="{8DFA814A-2509-4AC5-9C8B-2ACC4D3ED6B0}" srcOrd="0" destOrd="0" parTransId="{56756A4F-79EC-4732-8A3F-B54C0C57190F}" sibTransId="{BCF9B7E9-FF51-4B29-B24D-E77F712E6A11}"/>
    <dgm:cxn modelId="{A0517987-4F24-4E95-B67E-BEF4A772EC84}" type="presOf" srcId="{49DB94F5-D1EC-45AC-824C-74DA469A4585}" destId="{FA32C191-4D53-4DED-B986-708835C70626}" srcOrd="0" destOrd="0" presId="urn:microsoft.com/office/officeart/2008/layout/LinedList"/>
    <dgm:cxn modelId="{16D44589-2BE8-4406-841C-226E7C172632}" type="presOf" srcId="{CDC6C2A1-2D79-4EBB-B555-41139F9AB2CA}" destId="{23100D3E-0608-4314-B11E-F35BF80845DA}" srcOrd="0" destOrd="0" presId="urn:microsoft.com/office/officeart/2008/layout/LinedList"/>
    <dgm:cxn modelId="{8FC13E90-7D6B-47A1-A00E-C89BB48A5C65}" srcId="{CCB1AE42-992C-407D-9D86-660EBD059594}" destId="{9211323C-B00B-4379-9A33-F55F74CD7739}" srcOrd="1" destOrd="0" parTransId="{11C98309-69E8-4E05-B616-A67B350CE4DD}" sibTransId="{0B322547-5587-4074-877A-B95431965142}"/>
    <dgm:cxn modelId="{828CA593-81A6-4D75-BEF5-862B8D2C3629}" srcId="{0F2CC60E-D69C-42D0-BF67-4E2D9C1A1FE1}" destId="{49DB94F5-D1EC-45AC-824C-74DA469A4585}" srcOrd="0" destOrd="0" parTransId="{01214040-A1B2-429A-9100-8A8ECEDABE3A}" sibTransId="{9F598337-4D6A-434A-A352-85295E1502C7}"/>
    <dgm:cxn modelId="{FCED4397-2DD0-472E-AFA6-CADAA900EB44}" type="presOf" srcId="{5F8A20F6-9AD8-4E85-BF83-E98D4B1D9A5F}" destId="{2F54B03D-CBA9-4E75-8AFD-1E75167D60AB}" srcOrd="0" destOrd="0" presId="urn:microsoft.com/office/officeart/2008/layout/LinedList"/>
    <dgm:cxn modelId="{EF124B98-CE06-455F-875C-DD12A07B312E}" type="presOf" srcId="{C8126399-4BDF-48AB-A339-B3FDC7F2B609}" destId="{546740F9-5C98-4F07-891B-6F99278211FC}" srcOrd="0" destOrd="0" presId="urn:microsoft.com/office/officeart/2008/layout/LinedList"/>
    <dgm:cxn modelId="{2036A8A2-D9C9-4B0A-9A01-82BB6BB6E7DC}" srcId="{CCB1AE42-992C-407D-9D86-660EBD059594}" destId="{7AA9F25D-DB58-4BCA-89EF-9A3DEB5566FC}" srcOrd="7" destOrd="0" parTransId="{9F51484A-11DD-4D89-8F10-4AC13738A793}" sibTransId="{7D89FC8D-FC57-48E5-B81D-61C87B9AD25C}"/>
    <dgm:cxn modelId="{392F50B5-4C54-4882-B03B-B56BB7AFB5B2}" type="presOf" srcId="{23EE38E1-B65F-43E6-A6E5-860819DD6567}" destId="{123B80D3-9D98-4C2F-B288-394B244CB2BE}" srcOrd="0" destOrd="0" presId="urn:microsoft.com/office/officeart/2008/layout/LinedList"/>
    <dgm:cxn modelId="{8C5FA7CA-2783-444E-BFD0-C353B5165CB2}" srcId="{CCB1AE42-992C-407D-9D86-660EBD059594}" destId="{7B44D818-B829-422C-9DE6-31098D129E2B}" srcOrd="0" destOrd="0" parTransId="{13E401AA-C97D-477A-BF3C-BD18AAC7914E}" sibTransId="{542E8834-5514-4311-9691-CF29E50D314B}"/>
    <dgm:cxn modelId="{C2A5C9D2-4FD2-4AB8-9726-EDC505E3DFA0}" type="presOf" srcId="{7B44D818-B829-422C-9DE6-31098D129E2B}" destId="{038212E9-6573-4BA7-A8E5-4744DE173126}" srcOrd="0" destOrd="0" presId="urn:microsoft.com/office/officeart/2008/layout/LinedList"/>
    <dgm:cxn modelId="{2FBD1CD7-C2B8-466F-BD62-249B8F9A280B}" type="presOf" srcId="{9211323C-B00B-4379-9A33-F55F74CD7739}" destId="{FF9FB996-EBB3-4A5B-AC47-C5AF44AEB436}" srcOrd="0" destOrd="0" presId="urn:microsoft.com/office/officeart/2008/layout/LinedList"/>
    <dgm:cxn modelId="{DB9382EA-B72B-4455-BE8A-35FF680921C7}" type="presOf" srcId="{BFA45DDA-1F0C-4D49-A57A-998314EF646F}" destId="{A667579A-E7D2-40F2-A084-B23280669951}" srcOrd="0" destOrd="0" presId="urn:microsoft.com/office/officeart/2008/layout/LinedList"/>
    <dgm:cxn modelId="{21CDDFF0-A771-4240-B7FE-49A881A84321}" srcId="{CCB1AE42-992C-407D-9D86-660EBD059594}" destId="{23EE38E1-B65F-43E6-A6E5-860819DD6567}" srcOrd="5" destOrd="0" parTransId="{CA9460A9-17DD-43CA-AED1-957060577216}" sibTransId="{68CDF50D-7A36-49B5-B8D8-AE75EFA76204}"/>
    <dgm:cxn modelId="{B4D9C0F2-9EDC-46CA-B3D5-2E45A882ED12}" type="presOf" srcId="{4576AC54-FD27-400A-A982-727491C8481C}" destId="{1861D74F-7E72-4C9C-8C78-0506D390BF93}" srcOrd="0" destOrd="0" presId="urn:microsoft.com/office/officeart/2008/layout/LinedList"/>
    <dgm:cxn modelId="{6DA1B7FD-BB5E-457F-824A-D35D9D0A4592}" srcId="{3AE51407-AAEF-4A9F-BEA4-29A858E93C1F}" destId="{6C115656-F4C7-4026-B3CE-70B638660D0D}" srcOrd="0" destOrd="0" parTransId="{B3DC6CA9-BA83-4873-85F9-A739260B7547}" sibTransId="{D5F22228-4A66-4E5F-8D95-90B0C0D31DFF}"/>
    <dgm:cxn modelId="{E796E5FD-8FDD-4687-A566-BFFC5CFDDBBF}" srcId="{CCB1AE42-992C-407D-9D86-660EBD059594}" destId="{0F2CC60E-D69C-42D0-BF67-4E2D9C1A1FE1}" srcOrd="3" destOrd="0" parTransId="{DF450AA0-68E7-4651-8C32-A48B55D32746}" sibTransId="{1679590C-6F2D-46B0-BA2D-7AB81BD311B9}"/>
    <dgm:cxn modelId="{BB4E2509-D4B1-404A-812B-402D963D53C5}" type="presParOf" srcId="{33974AD7-69F6-4785-8C86-F2EC4177AE50}" destId="{E1E612C0-3E07-40E6-A809-B8101677CC57}" srcOrd="0" destOrd="0" presId="urn:microsoft.com/office/officeart/2008/layout/LinedList"/>
    <dgm:cxn modelId="{62C806D9-02BA-4C48-808D-BCB5FC58AB7D}" type="presParOf" srcId="{33974AD7-69F6-4785-8C86-F2EC4177AE50}" destId="{8C749DBC-09BE-41DC-9C1B-65F6C92CF652}" srcOrd="1" destOrd="0" presId="urn:microsoft.com/office/officeart/2008/layout/LinedList"/>
    <dgm:cxn modelId="{EB37587C-1C0E-46C3-A830-AF1EAD2DB46D}" type="presParOf" srcId="{8C749DBC-09BE-41DC-9C1B-65F6C92CF652}" destId="{038212E9-6573-4BA7-A8E5-4744DE173126}" srcOrd="0" destOrd="0" presId="urn:microsoft.com/office/officeart/2008/layout/LinedList"/>
    <dgm:cxn modelId="{1CCEBCF4-0948-4752-9EBA-BC74FB6F31C2}" type="presParOf" srcId="{8C749DBC-09BE-41DC-9C1B-65F6C92CF652}" destId="{C55D813E-89AD-4658-96F7-BD8BC9A802CB}" srcOrd="1" destOrd="0" presId="urn:microsoft.com/office/officeart/2008/layout/LinedList"/>
    <dgm:cxn modelId="{BA336E54-2DF1-463F-841C-52D9DD988D60}" type="presParOf" srcId="{C55D813E-89AD-4658-96F7-BD8BC9A802CB}" destId="{68F3363A-8DD2-4D9E-8153-164456B6DD3A}" srcOrd="0" destOrd="0" presId="urn:microsoft.com/office/officeart/2008/layout/LinedList"/>
    <dgm:cxn modelId="{5232A97D-13A0-49A0-B04D-7830D618DA17}" type="presParOf" srcId="{C55D813E-89AD-4658-96F7-BD8BC9A802CB}" destId="{9F6BDC8E-66C5-4938-821E-240C67EE8DAE}" srcOrd="1" destOrd="0" presId="urn:microsoft.com/office/officeart/2008/layout/LinedList"/>
    <dgm:cxn modelId="{DCACB2B8-E81B-4F76-95EF-1EFE94439AF1}" type="presParOf" srcId="{9F6BDC8E-66C5-4938-821E-240C67EE8DAE}" destId="{92422181-A9B2-4998-8F6D-89920AEE1483}" srcOrd="0" destOrd="0" presId="urn:microsoft.com/office/officeart/2008/layout/LinedList"/>
    <dgm:cxn modelId="{C339D6EC-3D5C-45CB-9157-AF6619965075}" type="presParOf" srcId="{9F6BDC8E-66C5-4938-821E-240C67EE8DAE}" destId="{254BCA7D-72A3-447A-BCC1-68BD73139FBA}" srcOrd="1" destOrd="0" presId="urn:microsoft.com/office/officeart/2008/layout/LinedList"/>
    <dgm:cxn modelId="{E4D15E2B-2695-4274-969F-F21B9ADF1AD2}" type="presParOf" srcId="{9F6BDC8E-66C5-4938-821E-240C67EE8DAE}" destId="{668CF8B1-5ED8-44D5-8E8D-6AC121BCE1DF}" srcOrd="2" destOrd="0" presId="urn:microsoft.com/office/officeart/2008/layout/LinedList"/>
    <dgm:cxn modelId="{093C8B53-B4A5-4C2F-8A18-F1CCA920B0AC}" type="presParOf" srcId="{C55D813E-89AD-4658-96F7-BD8BC9A802CB}" destId="{279F6921-9466-4B3C-A507-1787C8977AE1}" srcOrd="2" destOrd="0" presId="urn:microsoft.com/office/officeart/2008/layout/LinedList"/>
    <dgm:cxn modelId="{D9DEE483-6775-46CC-B643-E2EB0136FD3F}" type="presParOf" srcId="{C55D813E-89AD-4658-96F7-BD8BC9A802CB}" destId="{7B80FCE6-690E-41FB-828F-8A723A858359}" srcOrd="3" destOrd="0" presId="urn:microsoft.com/office/officeart/2008/layout/LinedList"/>
    <dgm:cxn modelId="{C6F4F526-035E-4F28-AAE3-47E303FBE9B8}" type="presParOf" srcId="{33974AD7-69F6-4785-8C86-F2EC4177AE50}" destId="{805F9F0A-7EEB-4D16-BB73-8512BC66690A}" srcOrd="2" destOrd="0" presId="urn:microsoft.com/office/officeart/2008/layout/LinedList"/>
    <dgm:cxn modelId="{090D731C-DEA6-4A6D-8D64-093879EAFFA2}" type="presParOf" srcId="{33974AD7-69F6-4785-8C86-F2EC4177AE50}" destId="{5A0C4AE3-4D60-4539-884D-836625F02EE8}" srcOrd="3" destOrd="0" presId="urn:microsoft.com/office/officeart/2008/layout/LinedList"/>
    <dgm:cxn modelId="{CB9E5F8F-4214-406F-84EB-8763BCF0CD96}" type="presParOf" srcId="{5A0C4AE3-4D60-4539-884D-836625F02EE8}" destId="{FF9FB996-EBB3-4A5B-AC47-C5AF44AEB436}" srcOrd="0" destOrd="0" presId="urn:microsoft.com/office/officeart/2008/layout/LinedList"/>
    <dgm:cxn modelId="{2AF5A2C3-E0BD-45B7-9256-F83DF077EA1B}" type="presParOf" srcId="{5A0C4AE3-4D60-4539-884D-836625F02EE8}" destId="{0F8754EC-FCFD-4F79-A372-771B9AF899D6}" srcOrd="1" destOrd="0" presId="urn:microsoft.com/office/officeart/2008/layout/LinedList"/>
    <dgm:cxn modelId="{BF26B5FE-E3EC-47E3-93FC-E1AD94148318}" type="presParOf" srcId="{0F8754EC-FCFD-4F79-A372-771B9AF899D6}" destId="{5C0C8E89-995C-4452-9FD6-907229854C04}" srcOrd="0" destOrd="0" presId="urn:microsoft.com/office/officeart/2008/layout/LinedList"/>
    <dgm:cxn modelId="{E5326AA3-F968-4B5B-B74B-7D4CA3A9FAE3}" type="presParOf" srcId="{0F8754EC-FCFD-4F79-A372-771B9AF899D6}" destId="{5D6A9C73-D8AF-46FD-AFC2-07B9111BAE88}" srcOrd="1" destOrd="0" presId="urn:microsoft.com/office/officeart/2008/layout/LinedList"/>
    <dgm:cxn modelId="{A47E4F5D-87B3-4224-B6A6-33D9CD188C58}" type="presParOf" srcId="{5D6A9C73-D8AF-46FD-AFC2-07B9111BAE88}" destId="{2DF6CFB3-E490-4352-8AA1-AE8B66737714}" srcOrd="0" destOrd="0" presId="urn:microsoft.com/office/officeart/2008/layout/LinedList"/>
    <dgm:cxn modelId="{4B64D20B-D690-4786-9098-855A51D4AECB}" type="presParOf" srcId="{5D6A9C73-D8AF-46FD-AFC2-07B9111BAE88}" destId="{9518D1E3-58EE-49F5-87C6-32FD683DDC1A}" srcOrd="1" destOrd="0" presId="urn:microsoft.com/office/officeart/2008/layout/LinedList"/>
    <dgm:cxn modelId="{86C1F52D-1680-48BA-94F4-555660BF26C6}" type="presParOf" srcId="{5D6A9C73-D8AF-46FD-AFC2-07B9111BAE88}" destId="{DB5B153A-0535-4BAD-A007-E7A227706EA4}" srcOrd="2" destOrd="0" presId="urn:microsoft.com/office/officeart/2008/layout/LinedList"/>
    <dgm:cxn modelId="{7A3F6FCC-8185-4123-8FF5-9E306397D438}" type="presParOf" srcId="{0F8754EC-FCFD-4F79-A372-771B9AF899D6}" destId="{213A9729-73D0-4D8F-9111-8531CB2BD503}" srcOrd="2" destOrd="0" presId="urn:microsoft.com/office/officeart/2008/layout/LinedList"/>
    <dgm:cxn modelId="{DA38FDA4-46A8-41DF-A3CC-716EA637E1EA}" type="presParOf" srcId="{0F8754EC-FCFD-4F79-A372-771B9AF899D6}" destId="{3686B40E-9ACF-4A4D-879A-CDC020B5B8DA}" srcOrd="3" destOrd="0" presId="urn:microsoft.com/office/officeart/2008/layout/LinedList"/>
    <dgm:cxn modelId="{41294045-F650-4E35-979A-170C5CA13878}" type="presParOf" srcId="{33974AD7-69F6-4785-8C86-F2EC4177AE50}" destId="{226F014A-0255-4EF2-9941-98E159E57A07}" srcOrd="4" destOrd="0" presId="urn:microsoft.com/office/officeart/2008/layout/LinedList"/>
    <dgm:cxn modelId="{F1465986-4E1B-4C9C-9818-9853F75EB2BD}" type="presParOf" srcId="{33974AD7-69F6-4785-8C86-F2EC4177AE50}" destId="{FB4B70B2-08E7-49E2-B957-B39C5D1C330B}" srcOrd="5" destOrd="0" presId="urn:microsoft.com/office/officeart/2008/layout/LinedList"/>
    <dgm:cxn modelId="{17D3B466-ABBD-453A-898C-4F73068E6627}" type="presParOf" srcId="{FB4B70B2-08E7-49E2-B957-B39C5D1C330B}" destId="{23100D3E-0608-4314-B11E-F35BF80845DA}" srcOrd="0" destOrd="0" presId="urn:microsoft.com/office/officeart/2008/layout/LinedList"/>
    <dgm:cxn modelId="{D8218E47-4763-4752-94B3-1A582E6756C0}" type="presParOf" srcId="{FB4B70B2-08E7-49E2-B957-B39C5D1C330B}" destId="{9F11039E-9BAA-4E0B-A17A-B7ECA01E6AB6}" srcOrd="1" destOrd="0" presId="urn:microsoft.com/office/officeart/2008/layout/LinedList"/>
    <dgm:cxn modelId="{76C98BCC-81E7-4723-9101-0DB3A33D4397}" type="presParOf" srcId="{9F11039E-9BAA-4E0B-A17A-B7ECA01E6AB6}" destId="{682EDF22-84F8-40B0-81BB-1804914BAEC1}" srcOrd="0" destOrd="0" presId="urn:microsoft.com/office/officeart/2008/layout/LinedList"/>
    <dgm:cxn modelId="{F0A0770F-2233-42C5-940B-D7B6614C2EA9}" type="presParOf" srcId="{9F11039E-9BAA-4E0B-A17A-B7ECA01E6AB6}" destId="{C412007E-C2CC-41D4-825F-CF209D3A348D}" srcOrd="1" destOrd="0" presId="urn:microsoft.com/office/officeart/2008/layout/LinedList"/>
    <dgm:cxn modelId="{944E9BE1-0CF2-4C58-8415-923F05D3F872}" type="presParOf" srcId="{C412007E-C2CC-41D4-825F-CF209D3A348D}" destId="{6FA58555-BBB6-469C-9D2A-7131B9BE61F8}" srcOrd="0" destOrd="0" presId="urn:microsoft.com/office/officeart/2008/layout/LinedList"/>
    <dgm:cxn modelId="{9D1F1660-AB39-469A-A85C-6C236BBDF2BE}" type="presParOf" srcId="{C412007E-C2CC-41D4-825F-CF209D3A348D}" destId="{1861D74F-7E72-4C9C-8C78-0506D390BF93}" srcOrd="1" destOrd="0" presId="urn:microsoft.com/office/officeart/2008/layout/LinedList"/>
    <dgm:cxn modelId="{2B2F6A91-2C50-4D67-8FDE-C3BF8D8280C0}" type="presParOf" srcId="{C412007E-C2CC-41D4-825F-CF209D3A348D}" destId="{A18298C0-4A7E-4E84-A101-EA098135FDC3}" srcOrd="2" destOrd="0" presId="urn:microsoft.com/office/officeart/2008/layout/LinedList"/>
    <dgm:cxn modelId="{FA1D2F71-959F-45BA-B0D2-91981174A850}" type="presParOf" srcId="{9F11039E-9BAA-4E0B-A17A-B7ECA01E6AB6}" destId="{35D17BE2-9BCA-4488-BBEF-4EFF8BFF0FEE}" srcOrd="2" destOrd="0" presId="urn:microsoft.com/office/officeart/2008/layout/LinedList"/>
    <dgm:cxn modelId="{1427E75D-7389-4BF0-BBCF-946A8B0808E4}" type="presParOf" srcId="{9F11039E-9BAA-4E0B-A17A-B7ECA01E6AB6}" destId="{27C5A226-AA32-41C0-96A7-463F0DC28244}" srcOrd="3" destOrd="0" presId="urn:microsoft.com/office/officeart/2008/layout/LinedList"/>
    <dgm:cxn modelId="{9687F9FD-B208-4F1B-B9DE-1A49EEDA2499}" type="presParOf" srcId="{33974AD7-69F6-4785-8C86-F2EC4177AE50}" destId="{0F19A811-0309-4900-8E29-213637FAFCAE}" srcOrd="6" destOrd="0" presId="urn:microsoft.com/office/officeart/2008/layout/LinedList"/>
    <dgm:cxn modelId="{23C0E2EE-049C-4AF9-8996-6755E0731C7C}" type="presParOf" srcId="{33974AD7-69F6-4785-8C86-F2EC4177AE50}" destId="{FD7E62DF-7F13-45B5-9D91-38220418EAFE}" srcOrd="7" destOrd="0" presId="urn:microsoft.com/office/officeart/2008/layout/LinedList"/>
    <dgm:cxn modelId="{D8A4AC13-683F-4CB1-8676-D9420763E1BE}" type="presParOf" srcId="{FD7E62DF-7F13-45B5-9D91-38220418EAFE}" destId="{887C7A8A-AF90-455A-A3EE-E780A514C736}" srcOrd="0" destOrd="0" presId="urn:microsoft.com/office/officeart/2008/layout/LinedList"/>
    <dgm:cxn modelId="{40FED785-FA6F-4615-8089-69A6B21373BD}" type="presParOf" srcId="{FD7E62DF-7F13-45B5-9D91-38220418EAFE}" destId="{B17DA20C-1C49-41D6-B865-74CD3AEEF019}" srcOrd="1" destOrd="0" presId="urn:microsoft.com/office/officeart/2008/layout/LinedList"/>
    <dgm:cxn modelId="{8AE7389F-3C29-46EF-A8C8-382FD9C9DBD3}" type="presParOf" srcId="{B17DA20C-1C49-41D6-B865-74CD3AEEF019}" destId="{E82DD181-1DE7-45B0-82B8-28943020BE98}" srcOrd="0" destOrd="0" presId="urn:microsoft.com/office/officeart/2008/layout/LinedList"/>
    <dgm:cxn modelId="{F573CE5A-877F-46AF-9505-C19B473D422C}" type="presParOf" srcId="{B17DA20C-1C49-41D6-B865-74CD3AEEF019}" destId="{8743D428-8C81-4725-957A-55FDC0E6CBD6}" srcOrd="1" destOrd="0" presId="urn:microsoft.com/office/officeart/2008/layout/LinedList"/>
    <dgm:cxn modelId="{2D0BEEF4-7307-4EF3-850C-0114E0CC6731}" type="presParOf" srcId="{8743D428-8C81-4725-957A-55FDC0E6CBD6}" destId="{842C2424-0CB2-4746-A795-C5022C6FAA19}" srcOrd="0" destOrd="0" presId="urn:microsoft.com/office/officeart/2008/layout/LinedList"/>
    <dgm:cxn modelId="{2CACCF63-3C10-40E5-97B6-4065192F98FA}" type="presParOf" srcId="{8743D428-8C81-4725-957A-55FDC0E6CBD6}" destId="{FA32C191-4D53-4DED-B986-708835C70626}" srcOrd="1" destOrd="0" presId="urn:microsoft.com/office/officeart/2008/layout/LinedList"/>
    <dgm:cxn modelId="{0A80E289-5C19-4BB8-98DB-F9364B1F4B12}" type="presParOf" srcId="{8743D428-8C81-4725-957A-55FDC0E6CBD6}" destId="{D54408F6-7B71-4C9D-BBB4-295179805EF0}" srcOrd="2" destOrd="0" presId="urn:microsoft.com/office/officeart/2008/layout/LinedList"/>
    <dgm:cxn modelId="{ED791105-6CA1-4C10-86FB-D56FA5A6E2B9}" type="presParOf" srcId="{B17DA20C-1C49-41D6-B865-74CD3AEEF019}" destId="{E305B2E4-C14A-4B05-A12B-9647245F5519}" srcOrd="2" destOrd="0" presId="urn:microsoft.com/office/officeart/2008/layout/LinedList"/>
    <dgm:cxn modelId="{AE0A3C80-1811-40EA-BF11-D41B35C16C2B}" type="presParOf" srcId="{B17DA20C-1C49-41D6-B865-74CD3AEEF019}" destId="{6ABFA3ED-0187-4017-A896-55053C73C124}" srcOrd="3" destOrd="0" presId="urn:microsoft.com/office/officeart/2008/layout/LinedList"/>
    <dgm:cxn modelId="{9B8D9DAA-DD3C-4754-8F8E-B8CF92D509F6}" type="presParOf" srcId="{33974AD7-69F6-4785-8C86-F2EC4177AE50}" destId="{C7EAA3E0-81F2-4E0B-AD59-60ACD8C2D0B3}" srcOrd="8" destOrd="0" presId="urn:microsoft.com/office/officeart/2008/layout/LinedList"/>
    <dgm:cxn modelId="{0D8787FC-B66A-40CA-9200-E33DE46B5D06}" type="presParOf" srcId="{33974AD7-69F6-4785-8C86-F2EC4177AE50}" destId="{BE55C1F7-8BDF-4970-A560-EC9A9C7CC69A}" srcOrd="9" destOrd="0" presId="urn:microsoft.com/office/officeart/2008/layout/LinedList"/>
    <dgm:cxn modelId="{FB1960DB-E9B7-4B19-9FC3-969D0216D97C}" type="presParOf" srcId="{BE55C1F7-8BDF-4970-A560-EC9A9C7CC69A}" destId="{E7D4E531-A336-444B-8804-17129361EA88}" srcOrd="0" destOrd="0" presId="urn:microsoft.com/office/officeart/2008/layout/LinedList"/>
    <dgm:cxn modelId="{03BB44AB-0276-4930-A44F-2ADF3F3D233F}" type="presParOf" srcId="{BE55C1F7-8BDF-4970-A560-EC9A9C7CC69A}" destId="{588FA750-B21B-4510-9B37-0DCC5179A6BC}" srcOrd="1" destOrd="0" presId="urn:microsoft.com/office/officeart/2008/layout/LinedList"/>
    <dgm:cxn modelId="{2435762D-597B-48BD-8F83-B568C678B4AE}" type="presParOf" srcId="{588FA750-B21B-4510-9B37-0DCC5179A6BC}" destId="{733DE2BE-F5D3-45DF-A43E-8DD7B92AA1B2}" srcOrd="0" destOrd="0" presId="urn:microsoft.com/office/officeart/2008/layout/LinedList"/>
    <dgm:cxn modelId="{DDFF2A30-6ED7-431B-A157-8C12B2566971}" type="presParOf" srcId="{588FA750-B21B-4510-9B37-0DCC5179A6BC}" destId="{EB245419-BA8D-48B1-A50F-7F2F7398F3E2}" srcOrd="1" destOrd="0" presId="urn:microsoft.com/office/officeart/2008/layout/LinedList"/>
    <dgm:cxn modelId="{2D765F10-1578-4235-9322-BF2957C494FE}" type="presParOf" srcId="{EB245419-BA8D-48B1-A50F-7F2F7398F3E2}" destId="{F8071B77-4432-437D-9E7F-F789D67D71E9}" srcOrd="0" destOrd="0" presId="urn:microsoft.com/office/officeart/2008/layout/LinedList"/>
    <dgm:cxn modelId="{DA5BFA2F-B0CA-4A83-A216-66A966EF97FD}" type="presParOf" srcId="{EB245419-BA8D-48B1-A50F-7F2F7398F3E2}" destId="{6CCE61A4-236E-4765-B225-393654C21B1B}" srcOrd="1" destOrd="0" presId="urn:microsoft.com/office/officeart/2008/layout/LinedList"/>
    <dgm:cxn modelId="{EEF5D0DB-C018-4D3C-AB51-477589E7E6E6}" type="presParOf" srcId="{EB245419-BA8D-48B1-A50F-7F2F7398F3E2}" destId="{543CB8A3-7FBF-419E-84E0-9CFAE9679DC7}" srcOrd="2" destOrd="0" presId="urn:microsoft.com/office/officeart/2008/layout/LinedList"/>
    <dgm:cxn modelId="{90AB4A64-105C-4753-B968-DAB70902B3B5}" type="presParOf" srcId="{588FA750-B21B-4510-9B37-0DCC5179A6BC}" destId="{524B495F-D8A2-4260-A85F-E217CB439491}" srcOrd="2" destOrd="0" presId="urn:microsoft.com/office/officeart/2008/layout/LinedList"/>
    <dgm:cxn modelId="{83E0095F-C0D2-4A8B-B7B3-81978C12EF50}" type="presParOf" srcId="{588FA750-B21B-4510-9B37-0DCC5179A6BC}" destId="{537BDC34-8452-4AEF-AC87-3873EA91AE7E}" srcOrd="3" destOrd="0" presId="urn:microsoft.com/office/officeart/2008/layout/LinedList"/>
    <dgm:cxn modelId="{B5774E75-BDE2-4A79-B99E-65F77BD7532D}" type="presParOf" srcId="{33974AD7-69F6-4785-8C86-F2EC4177AE50}" destId="{0A94583D-4E23-4321-AA52-56CF4D5CC50C}" srcOrd="10" destOrd="0" presId="urn:microsoft.com/office/officeart/2008/layout/LinedList"/>
    <dgm:cxn modelId="{32B3C17A-1E49-48D7-8DEC-AF9DD2484E53}" type="presParOf" srcId="{33974AD7-69F6-4785-8C86-F2EC4177AE50}" destId="{36818C41-5D73-4C6A-8DA6-399F97563850}" srcOrd="11" destOrd="0" presId="urn:microsoft.com/office/officeart/2008/layout/LinedList"/>
    <dgm:cxn modelId="{00B2AD9B-7466-4AA0-8BE6-225A69F90C6F}" type="presParOf" srcId="{36818C41-5D73-4C6A-8DA6-399F97563850}" destId="{123B80D3-9D98-4C2F-B288-394B244CB2BE}" srcOrd="0" destOrd="0" presId="urn:microsoft.com/office/officeart/2008/layout/LinedList"/>
    <dgm:cxn modelId="{DD34B2C7-E03D-4F12-9BC7-383AAD3D97E3}" type="presParOf" srcId="{36818C41-5D73-4C6A-8DA6-399F97563850}" destId="{5517832E-1580-4B0A-A2A4-8F398AA29F4B}" srcOrd="1" destOrd="0" presId="urn:microsoft.com/office/officeart/2008/layout/LinedList"/>
    <dgm:cxn modelId="{B1F1E0D0-6090-40E7-A2AA-B8F28ACC7E70}" type="presParOf" srcId="{5517832E-1580-4B0A-A2A4-8F398AA29F4B}" destId="{799C93D8-7AC8-4909-87B2-8F5C40939F22}" srcOrd="0" destOrd="0" presId="urn:microsoft.com/office/officeart/2008/layout/LinedList"/>
    <dgm:cxn modelId="{60AEFD37-70BA-4257-8CB3-92491383B7D6}" type="presParOf" srcId="{5517832E-1580-4B0A-A2A4-8F398AA29F4B}" destId="{823E4484-FE42-4DDE-A8EB-384F05D72B86}" srcOrd="1" destOrd="0" presId="urn:microsoft.com/office/officeart/2008/layout/LinedList"/>
    <dgm:cxn modelId="{375D78EB-E582-4938-88F8-239110ACD9FA}" type="presParOf" srcId="{823E4484-FE42-4DDE-A8EB-384F05D72B86}" destId="{62D97D63-11BB-45E4-83BA-97A1B6121ACE}" srcOrd="0" destOrd="0" presId="urn:microsoft.com/office/officeart/2008/layout/LinedList"/>
    <dgm:cxn modelId="{8871402B-BEE1-4F1F-BCC1-26A223FC8C56}" type="presParOf" srcId="{823E4484-FE42-4DDE-A8EB-384F05D72B86}" destId="{A667579A-E7D2-40F2-A084-B23280669951}" srcOrd="1" destOrd="0" presId="urn:microsoft.com/office/officeart/2008/layout/LinedList"/>
    <dgm:cxn modelId="{80ABD975-71CE-463E-AC29-255F68F58C66}" type="presParOf" srcId="{823E4484-FE42-4DDE-A8EB-384F05D72B86}" destId="{D73200F4-0F71-48C8-B989-84DB6C84CBE4}" srcOrd="2" destOrd="0" presId="urn:microsoft.com/office/officeart/2008/layout/LinedList"/>
    <dgm:cxn modelId="{B2DD4D08-810B-4C7E-8DBD-6BFD9C4E704B}" type="presParOf" srcId="{5517832E-1580-4B0A-A2A4-8F398AA29F4B}" destId="{159DE6E9-4D02-4C0D-937B-418C580C6FA4}" srcOrd="2" destOrd="0" presId="urn:microsoft.com/office/officeart/2008/layout/LinedList"/>
    <dgm:cxn modelId="{3DEC8733-BD6E-4111-BBF6-A59B1005582A}" type="presParOf" srcId="{5517832E-1580-4B0A-A2A4-8F398AA29F4B}" destId="{8763C265-1DF3-49CA-B054-E4F87F7EAEDC}" srcOrd="3" destOrd="0" presId="urn:microsoft.com/office/officeart/2008/layout/LinedList"/>
    <dgm:cxn modelId="{A80F44F4-B95E-4382-BF7F-767E93AC1005}" type="presParOf" srcId="{33974AD7-69F6-4785-8C86-F2EC4177AE50}" destId="{3C5D2623-5D67-440A-9959-26FCAF81B430}" srcOrd="12" destOrd="0" presId="urn:microsoft.com/office/officeart/2008/layout/LinedList"/>
    <dgm:cxn modelId="{9BD55E5B-8AFC-47B8-A6A4-04499C9E63CF}" type="presParOf" srcId="{33974AD7-69F6-4785-8C86-F2EC4177AE50}" destId="{F270D3E4-19DD-4CA6-A224-49DD317FEEBE}" srcOrd="13" destOrd="0" presId="urn:microsoft.com/office/officeart/2008/layout/LinedList"/>
    <dgm:cxn modelId="{9526DA75-46B1-4B8B-9C87-51A5EE476D50}" type="presParOf" srcId="{F270D3E4-19DD-4CA6-A224-49DD317FEEBE}" destId="{2F54B03D-CBA9-4E75-8AFD-1E75167D60AB}" srcOrd="0" destOrd="0" presId="urn:microsoft.com/office/officeart/2008/layout/LinedList"/>
    <dgm:cxn modelId="{69A16664-2519-4CC6-B2D6-FF2E56CFF4B7}" type="presParOf" srcId="{F270D3E4-19DD-4CA6-A224-49DD317FEEBE}" destId="{363D73EF-2947-469D-BCD4-4C0960C9877A}" srcOrd="1" destOrd="0" presId="urn:microsoft.com/office/officeart/2008/layout/LinedList"/>
    <dgm:cxn modelId="{BFB17690-5876-4508-9391-DAC432EB5FB8}" type="presParOf" srcId="{363D73EF-2947-469D-BCD4-4C0960C9877A}" destId="{47757397-96F4-4103-B973-CE3F3F1A6C05}" srcOrd="0" destOrd="0" presId="urn:microsoft.com/office/officeart/2008/layout/LinedList"/>
    <dgm:cxn modelId="{10200D27-9CB9-4A96-9F4C-B2CF14AF798E}" type="presParOf" srcId="{363D73EF-2947-469D-BCD4-4C0960C9877A}" destId="{15A73494-63E7-498D-BF1B-E1FFDEAF0804}" srcOrd="1" destOrd="0" presId="urn:microsoft.com/office/officeart/2008/layout/LinedList"/>
    <dgm:cxn modelId="{892828B7-A5FF-4550-AF89-E10A86139929}" type="presParOf" srcId="{15A73494-63E7-498D-BF1B-E1FFDEAF0804}" destId="{BBC60CE3-7F42-462C-9B93-6E220DB3A640}" srcOrd="0" destOrd="0" presId="urn:microsoft.com/office/officeart/2008/layout/LinedList"/>
    <dgm:cxn modelId="{4EAF22BA-3FB6-416F-8243-AFCCEFEB4449}" type="presParOf" srcId="{15A73494-63E7-498D-BF1B-E1FFDEAF0804}" destId="{546740F9-5C98-4F07-891B-6F99278211FC}" srcOrd="1" destOrd="0" presId="urn:microsoft.com/office/officeart/2008/layout/LinedList"/>
    <dgm:cxn modelId="{0F488659-6C30-4942-9097-E1B4257BB69A}" type="presParOf" srcId="{15A73494-63E7-498D-BF1B-E1FFDEAF0804}" destId="{3F5D3749-5C2C-4AD1-A215-BA41D7F76413}" srcOrd="2" destOrd="0" presId="urn:microsoft.com/office/officeart/2008/layout/LinedList"/>
    <dgm:cxn modelId="{F83C88F3-534B-4A7A-8B72-6B1DBADB5928}" type="presParOf" srcId="{363D73EF-2947-469D-BCD4-4C0960C9877A}" destId="{043437AE-94D7-410D-AFDE-A17F9CA500F5}" srcOrd="2" destOrd="0" presId="urn:microsoft.com/office/officeart/2008/layout/LinedList"/>
    <dgm:cxn modelId="{D2A3FC20-E8A8-4AB5-A5EA-DB6DA54FCC2B}" type="presParOf" srcId="{363D73EF-2947-469D-BCD4-4C0960C9877A}" destId="{AF64AB7E-C851-4BF6-B584-C0E87C71C365}" srcOrd="3" destOrd="0" presId="urn:microsoft.com/office/officeart/2008/layout/LinedList"/>
    <dgm:cxn modelId="{A8F940F6-1A69-4CE8-B14F-A489AF432F90}" type="presParOf" srcId="{33974AD7-69F6-4785-8C86-F2EC4177AE50}" destId="{45625FBA-134E-4C91-B419-1AE6380DEF1F}" srcOrd="14" destOrd="0" presId="urn:microsoft.com/office/officeart/2008/layout/LinedList"/>
    <dgm:cxn modelId="{0ED636B0-8626-43F9-A950-92F1563C219C}" type="presParOf" srcId="{33974AD7-69F6-4785-8C86-F2EC4177AE50}" destId="{C0FD0433-D719-443E-B636-B5B215F65E25}" srcOrd="15" destOrd="0" presId="urn:microsoft.com/office/officeart/2008/layout/LinedList"/>
    <dgm:cxn modelId="{D141B560-5671-46CB-ACD7-DDBB7A270135}" type="presParOf" srcId="{C0FD0433-D719-443E-B636-B5B215F65E25}" destId="{295F63D4-57FF-4EBE-9874-6395CFFEC05E}" srcOrd="0" destOrd="0" presId="urn:microsoft.com/office/officeart/2008/layout/LinedList"/>
    <dgm:cxn modelId="{5677D84C-F156-4417-8665-C88576DB844B}" type="presParOf" srcId="{C0FD0433-D719-443E-B636-B5B215F65E25}" destId="{18A06C78-6A4B-4DA8-BF42-F523B8179FD8}" srcOrd="1" destOrd="0" presId="urn:microsoft.com/office/officeart/2008/layout/LinedList"/>
    <dgm:cxn modelId="{00A02722-6D52-4B6F-A501-E5C11116CBB8}" type="presParOf" srcId="{18A06C78-6A4B-4DA8-BF42-F523B8179FD8}" destId="{7A2592B3-4C09-4228-8202-F1A8C8896832}" srcOrd="0" destOrd="0" presId="urn:microsoft.com/office/officeart/2008/layout/LinedList"/>
    <dgm:cxn modelId="{AA9326D0-22D3-4068-B5A5-1169088CD84F}" type="presParOf" srcId="{18A06C78-6A4B-4DA8-BF42-F523B8179FD8}" destId="{D2B46604-9B8D-4922-B39F-A5721EA40EE9}" srcOrd="1" destOrd="0" presId="urn:microsoft.com/office/officeart/2008/layout/LinedList"/>
    <dgm:cxn modelId="{05132DC8-14BC-440A-B7D7-09EEE14BCC78}" type="presParOf" srcId="{D2B46604-9B8D-4922-B39F-A5721EA40EE9}" destId="{D25FA058-515E-403C-B8EB-954E20E8632A}" srcOrd="0" destOrd="0" presId="urn:microsoft.com/office/officeart/2008/layout/LinedList"/>
    <dgm:cxn modelId="{A6A2891E-3328-494E-AB72-81AD97D274F8}" type="presParOf" srcId="{D2B46604-9B8D-4922-B39F-A5721EA40EE9}" destId="{06345260-73EA-4F59-99E0-8640224F0ECB}" srcOrd="1" destOrd="0" presId="urn:microsoft.com/office/officeart/2008/layout/LinedList"/>
    <dgm:cxn modelId="{D24D30ED-9656-422D-95E7-D95A258A40CD}" type="presParOf" srcId="{D2B46604-9B8D-4922-B39F-A5721EA40EE9}" destId="{772BA487-F072-4FCB-AC58-797A61971E49}" srcOrd="2" destOrd="0" presId="urn:microsoft.com/office/officeart/2008/layout/LinedList"/>
    <dgm:cxn modelId="{0A2C33E5-6A00-43BA-981C-689DBE636ADE}" type="presParOf" srcId="{18A06C78-6A4B-4DA8-BF42-F523B8179FD8}" destId="{12E7C516-820D-4F55-BBA2-C2867319240C}" srcOrd="2" destOrd="0" presId="urn:microsoft.com/office/officeart/2008/layout/LinedList"/>
    <dgm:cxn modelId="{EA7E927D-49E4-4BF9-ACAA-D3BC8C39A985}" type="presParOf" srcId="{18A06C78-6A4B-4DA8-BF42-F523B8179FD8}" destId="{AB48ABF8-576F-4783-B6B6-5C1A53789B1B}" srcOrd="3" destOrd="0" presId="urn:microsoft.com/office/officeart/2008/layout/LinedList"/>
    <dgm:cxn modelId="{EF6834F0-62F4-4F35-BF7C-8F024327D2B0}" type="presParOf" srcId="{33974AD7-69F6-4785-8C86-F2EC4177AE50}" destId="{6201691A-9470-4616-854B-D370E937016D}" srcOrd="16" destOrd="0" presId="urn:microsoft.com/office/officeart/2008/layout/LinedList"/>
    <dgm:cxn modelId="{6137E002-0212-4A16-96D3-1677301F4A88}" type="presParOf" srcId="{33974AD7-69F6-4785-8C86-F2EC4177AE50}" destId="{86D2D6F1-107B-42D3-B75E-E91137E7FDE2}" srcOrd="17" destOrd="0" presId="urn:microsoft.com/office/officeart/2008/layout/LinedList"/>
    <dgm:cxn modelId="{BE5EBB44-90E1-488D-8F9B-3A4BB31A45F9}" type="presParOf" srcId="{86D2D6F1-107B-42D3-B75E-E91137E7FDE2}" destId="{6358BFD8-5693-467D-A3FA-3947FC305C0A}" srcOrd="0" destOrd="0" presId="urn:microsoft.com/office/officeart/2008/layout/LinedList"/>
    <dgm:cxn modelId="{01B01EB3-4CD8-4DAF-AA71-F2E708F47D88}" type="presParOf" srcId="{86D2D6F1-107B-42D3-B75E-E91137E7FDE2}" destId="{95AC0CC9-C8B9-40F4-87D7-D1C929CB1DEC}" srcOrd="1" destOrd="0" presId="urn:microsoft.com/office/officeart/2008/layout/LinedList"/>
    <dgm:cxn modelId="{81A681DB-9548-4DCC-AB2D-56DB5FC6B07B}" type="presParOf" srcId="{95AC0CC9-C8B9-40F4-87D7-D1C929CB1DEC}" destId="{C0639D07-2176-4B3C-8281-7A9C4DA00FD0}" srcOrd="0" destOrd="0" presId="urn:microsoft.com/office/officeart/2008/layout/LinedList"/>
    <dgm:cxn modelId="{14173DDE-B660-45E9-A864-72D0409A8753}" type="presParOf" srcId="{95AC0CC9-C8B9-40F4-87D7-D1C929CB1DEC}" destId="{89930030-A8BF-454B-A121-E3023E91CE8C}" srcOrd="1" destOrd="0" presId="urn:microsoft.com/office/officeart/2008/layout/LinedList"/>
    <dgm:cxn modelId="{9CE1BA24-C96D-4A7F-9FE0-0558CCDBBE99}" type="presParOf" srcId="{89930030-A8BF-454B-A121-E3023E91CE8C}" destId="{A0383B75-0C25-401A-8C35-946AEB953292}" srcOrd="0" destOrd="0" presId="urn:microsoft.com/office/officeart/2008/layout/LinedList"/>
    <dgm:cxn modelId="{49500025-559E-4EBC-92E7-218D49D05C11}" type="presParOf" srcId="{89930030-A8BF-454B-A121-E3023E91CE8C}" destId="{8E96192E-5C48-4468-B669-DA43941F4322}" srcOrd="1" destOrd="0" presId="urn:microsoft.com/office/officeart/2008/layout/LinedList"/>
    <dgm:cxn modelId="{81D4A393-E201-4373-9F8E-D24AB7143B73}" type="presParOf" srcId="{89930030-A8BF-454B-A121-E3023E91CE8C}" destId="{FE18655B-8749-4452-939F-9F242A41E3AE}" srcOrd="2" destOrd="0" presId="urn:microsoft.com/office/officeart/2008/layout/LinedList"/>
    <dgm:cxn modelId="{1E0D4AF4-C880-484D-9B5B-BEFD3B800104}" type="presParOf" srcId="{95AC0CC9-C8B9-40F4-87D7-D1C929CB1DEC}" destId="{534701A7-7983-42D6-91DC-1B27E585FDEB}" srcOrd="2" destOrd="0" presId="urn:microsoft.com/office/officeart/2008/layout/LinedList"/>
    <dgm:cxn modelId="{2FC7A04B-9F38-430B-86D8-F30E8880DC87}" type="presParOf" srcId="{95AC0CC9-C8B9-40F4-87D7-D1C929CB1DEC}" destId="{053FFCAE-24E4-4E3B-9CD4-9639321DEDA6}" srcOrd="3" destOrd="0" presId="urn:microsoft.com/office/officeart/2008/layout/LinedList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CB1AE42-992C-407D-9D86-660EBD059594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B44D818-B829-422C-9DE6-31098D129E2B}">
      <dgm:prSet phldrT="[Text]"/>
      <dgm:spPr/>
      <dgm:t>
        <a:bodyPr/>
        <a:lstStyle/>
        <a:p>
          <a:r>
            <a:rPr lang="en-US" dirty="0"/>
            <a:t>Problem Awareness</a:t>
          </a:r>
        </a:p>
      </dgm:t>
    </dgm:pt>
    <dgm:pt modelId="{13E401AA-C97D-477A-BF3C-BD18AAC7914E}" type="parTrans" cxnId="{8C5FA7CA-2783-444E-BFD0-C353B5165CB2}">
      <dgm:prSet/>
      <dgm:spPr/>
      <dgm:t>
        <a:bodyPr/>
        <a:lstStyle/>
        <a:p>
          <a:endParaRPr lang="en-US"/>
        </a:p>
      </dgm:t>
    </dgm:pt>
    <dgm:pt modelId="{542E8834-5514-4311-9691-CF29E50D314B}" type="sibTrans" cxnId="{8C5FA7CA-2783-444E-BFD0-C353B5165CB2}">
      <dgm:prSet/>
      <dgm:spPr/>
      <dgm:t>
        <a:bodyPr/>
        <a:lstStyle/>
        <a:p>
          <a:endParaRPr lang="en-US"/>
        </a:p>
      </dgm:t>
    </dgm:pt>
    <dgm:pt modelId="{795E0552-5F60-40FA-B0F3-F9679CB05AA6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This REALLY bugs me.</a:t>
          </a:r>
        </a:p>
      </dgm:t>
    </dgm:pt>
    <dgm:pt modelId="{E93867EB-25DA-4E6E-8479-523E201A3F23}" type="parTrans" cxnId="{92066822-A313-4527-BB1B-D703F5231766}">
      <dgm:prSet/>
      <dgm:spPr/>
      <dgm:t>
        <a:bodyPr/>
        <a:lstStyle/>
        <a:p>
          <a:endParaRPr lang="en-US"/>
        </a:p>
      </dgm:t>
    </dgm:pt>
    <dgm:pt modelId="{D874A31B-7722-4C8E-ABB9-D9B837AE0BC5}" type="sibTrans" cxnId="{92066822-A313-4527-BB1B-D703F5231766}">
      <dgm:prSet/>
      <dgm:spPr/>
      <dgm:t>
        <a:bodyPr/>
        <a:lstStyle/>
        <a:p>
          <a:endParaRPr lang="en-US"/>
        </a:p>
      </dgm:t>
    </dgm:pt>
    <dgm:pt modelId="{CDC6C2A1-2D79-4EBB-B555-41139F9AB2CA}">
      <dgm:prSet phldrT="[Text]"/>
      <dgm:spPr/>
      <dgm:t>
        <a:bodyPr/>
        <a:lstStyle/>
        <a:p>
          <a:r>
            <a:rPr lang="en-US"/>
            <a:t>Opportunity Recognition</a:t>
          </a:r>
          <a:endParaRPr lang="en-US" dirty="0"/>
        </a:p>
      </dgm:t>
    </dgm:pt>
    <dgm:pt modelId="{C4D6F131-4C5F-4BFC-902B-D1504A428DE6}" type="parTrans" cxnId="{E8335233-D853-4CBB-BE10-95A158BB6CF1}">
      <dgm:prSet/>
      <dgm:spPr/>
      <dgm:t>
        <a:bodyPr/>
        <a:lstStyle/>
        <a:p>
          <a:endParaRPr lang="en-US"/>
        </a:p>
      </dgm:t>
    </dgm:pt>
    <dgm:pt modelId="{1F26F0D5-2E2D-4EC1-827E-378B53CB11A9}" type="sibTrans" cxnId="{E8335233-D853-4CBB-BE10-95A158BB6CF1}">
      <dgm:prSet/>
      <dgm:spPr/>
      <dgm:t>
        <a:bodyPr/>
        <a:lstStyle/>
        <a:p>
          <a:endParaRPr lang="en-US"/>
        </a:p>
      </dgm:t>
    </dgm:pt>
    <dgm:pt modelId="{0F2CC60E-D69C-42D0-BF67-4E2D9C1A1FE1}">
      <dgm:prSet phldrT="[Text]"/>
      <dgm:spPr/>
      <dgm:t>
        <a:bodyPr/>
        <a:lstStyle/>
        <a:p>
          <a:r>
            <a:rPr lang="en-US" dirty="0"/>
            <a:t>Customer-Problem Fit</a:t>
          </a:r>
        </a:p>
      </dgm:t>
    </dgm:pt>
    <dgm:pt modelId="{DF450AA0-68E7-4651-8C32-A48B55D32746}" type="parTrans" cxnId="{E796E5FD-8FDD-4687-A566-BFFC5CFDDBBF}">
      <dgm:prSet/>
      <dgm:spPr/>
      <dgm:t>
        <a:bodyPr/>
        <a:lstStyle/>
        <a:p>
          <a:endParaRPr lang="en-US"/>
        </a:p>
      </dgm:t>
    </dgm:pt>
    <dgm:pt modelId="{1679590C-6F2D-46B0-BA2D-7AB81BD311B9}" type="sibTrans" cxnId="{E796E5FD-8FDD-4687-A566-BFFC5CFDDBBF}">
      <dgm:prSet/>
      <dgm:spPr/>
      <dgm:t>
        <a:bodyPr/>
        <a:lstStyle/>
        <a:p>
          <a:endParaRPr lang="en-US"/>
        </a:p>
      </dgm:t>
    </dgm:pt>
    <dgm:pt modelId="{49DB94F5-D1EC-45AC-824C-74DA469A4585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I’ve verified who else is bugged by this.</a:t>
          </a:r>
        </a:p>
      </dgm:t>
    </dgm:pt>
    <dgm:pt modelId="{01214040-A1B2-429A-9100-8A8ECEDABE3A}" type="parTrans" cxnId="{828CA593-81A6-4D75-BEF5-862B8D2C3629}">
      <dgm:prSet/>
      <dgm:spPr/>
      <dgm:t>
        <a:bodyPr/>
        <a:lstStyle/>
        <a:p>
          <a:endParaRPr lang="en-US"/>
        </a:p>
      </dgm:t>
    </dgm:pt>
    <dgm:pt modelId="{9F598337-4D6A-434A-A352-85295E1502C7}" type="sibTrans" cxnId="{828CA593-81A6-4D75-BEF5-862B8D2C3629}">
      <dgm:prSet/>
      <dgm:spPr/>
      <dgm:t>
        <a:bodyPr/>
        <a:lstStyle/>
        <a:p>
          <a:endParaRPr lang="en-US"/>
        </a:p>
      </dgm:t>
    </dgm:pt>
    <dgm:pt modelId="{06697F99-74B0-485A-AC49-D0BDD314D6F0}">
      <dgm:prSet phldrT="[Text]"/>
      <dgm:spPr/>
      <dgm:t>
        <a:bodyPr/>
        <a:lstStyle/>
        <a:p>
          <a:r>
            <a:rPr lang="en-US" dirty="0"/>
            <a:t>Problem-Solution Fit</a:t>
          </a:r>
        </a:p>
      </dgm:t>
    </dgm:pt>
    <dgm:pt modelId="{BF635730-BE6B-46D4-952F-3083C994933F}" type="parTrans" cxnId="{B276D405-E32A-4AED-8F93-11C761C673FA}">
      <dgm:prSet/>
      <dgm:spPr/>
      <dgm:t>
        <a:bodyPr/>
        <a:lstStyle/>
        <a:p>
          <a:endParaRPr lang="en-US"/>
        </a:p>
      </dgm:t>
    </dgm:pt>
    <dgm:pt modelId="{45D407F9-7CDC-4590-94D1-280F215642F2}" type="sibTrans" cxnId="{B276D405-E32A-4AED-8F93-11C761C673FA}">
      <dgm:prSet/>
      <dgm:spPr/>
      <dgm:t>
        <a:bodyPr/>
        <a:lstStyle/>
        <a:p>
          <a:endParaRPr lang="en-US"/>
        </a:p>
      </dgm:t>
    </dgm:pt>
    <dgm:pt modelId="{23EE38E1-B65F-43E6-A6E5-860819DD6567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Customer-Solution Fit</a:t>
          </a:r>
        </a:p>
      </dgm:t>
    </dgm:pt>
    <dgm:pt modelId="{CA9460A9-17DD-43CA-AED1-957060577216}" type="parTrans" cxnId="{21CDDFF0-A771-4240-B7FE-49A881A84321}">
      <dgm:prSet/>
      <dgm:spPr/>
      <dgm:t>
        <a:bodyPr/>
        <a:lstStyle/>
        <a:p>
          <a:endParaRPr lang="en-US"/>
        </a:p>
      </dgm:t>
    </dgm:pt>
    <dgm:pt modelId="{68CDF50D-7A36-49B5-B8D8-AE75EFA76204}" type="sibTrans" cxnId="{21CDDFF0-A771-4240-B7FE-49A881A84321}">
      <dgm:prSet/>
      <dgm:spPr/>
      <dgm:t>
        <a:bodyPr/>
        <a:lstStyle/>
        <a:p>
          <a:endParaRPr lang="en-US"/>
        </a:p>
      </dgm:t>
    </dgm:pt>
    <dgm:pt modelId="{BFA45DDA-1F0C-4D49-A57A-998314EF646F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solution works for my customer segment.</a:t>
          </a:r>
        </a:p>
      </dgm:t>
    </dgm:pt>
    <dgm:pt modelId="{00C18658-8E79-4A7E-ACFD-45D9C05C92FE}" type="parTrans" cxnId="{FBA26172-B69E-4DBD-B831-BED33806B628}">
      <dgm:prSet/>
      <dgm:spPr/>
      <dgm:t>
        <a:bodyPr/>
        <a:lstStyle/>
        <a:p>
          <a:endParaRPr lang="en-US"/>
        </a:p>
      </dgm:t>
    </dgm:pt>
    <dgm:pt modelId="{ED87CB30-F218-46C7-AA98-12DFA2C2577B}" type="sibTrans" cxnId="{FBA26172-B69E-4DBD-B831-BED33806B628}">
      <dgm:prSet/>
      <dgm:spPr/>
      <dgm:t>
        <a:bodyPr/>
        <a:lstStyle/>
        <a:p>
          <a:endParaRPr lang="en-US"/>
        </a:p>
      </dgm:t>
    </dgm:pt>
    <dgm:pt modelId="{5F8A20F6-9AD8-4E85-BF83-E98D4B1D9A5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Product-Market Fit</a:t>
          </a:r>
        </a:p>
      </dgm:t>
    </dgm:pt>
    <dgm:pt modelId="{81AE9FD8-FC9A-4EA9-946E-65E6E1918885}" type="parTrans" cxnId="{EA678C16-DC51-4A5E-BE0C-4A5D597EDD4F}">
      <dgm:prSet/>
      <dgm:spPr/>
      <dgm:t>
        <a:bodyPr/>
        <a:lstStyle/>
        <a:p>
          <a:endParaRPr lang="en-US"/>
        </a:p>
      </dgm:t>
    </dgm:pt>
    <dgm:pt modelId="{A25ABCC9-FE79-4EE7-9F38-A27782A8BD38}" type="sibTrans" cxnId="{EA678C16-DC51-4A5E-BE0C-4A5D597EDD4F}">
      <dgm:prSet/>
      <dgm:spPr/>
      <dgm:t>
        <a:bodyPr/>
        <a:lstStyle/>
        <a:p>
          <a:endParaRPr lang="en-US"/>
        </a:p>
      </dgm:t>
    </dgm:pt>
    <dgm:pt modelId="{4576AC54-FD27-400A-A982-727491C8481C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If it bugs me, it may bug others too.</a:t>
          </a:r>
        </a:p>
      </dgm:t>
    </dgm:pt>
    <dgm:pt modelId="{DF6A043D-443C-45DF-8E31-E6819C849CE2}" type="parTrans" cxnId="{BD41D101-5897-4570-BEBB-74BD296B4D97}">
      <dgm:prSet/>
      <dgm:spPr/>
      <dgm:t>
        <a:bodyPr/>
        <a:lstStyle/>
        <a:p>
          <a:endParaRPr lang="en-US"/>
        </a:p>
      </dgm:t>
    </dgm:pt>
    <dgm:pt modelId="{B7639D18-2CB7-4042-A3C1-EA6F122D709A}" type="sibTrans" cxnId="{BD41D101-5897-4570-BEBB-74BD296B4D97}">
      <dgm:prSet/>
      <dgm:spPr/>
      <dgm:t>
        <a:bodyPr/>
        <a:lstStyle/>
        <a:p>
          <a:endParaRPr lang="en-US"/>
        </a:p>
      </dgm:t>
    </dgm:pt>
    <dgm:pt modelId="{8DFA814A-2509-4AC5-9C8B-2ACC4D3ED6B0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 have a meaningful solution to squash the bug.</a:t>
          </a:r>
        </a:p>
      </dgm:t>
    </dgm:pt>
    <dgm:pt modelId="{56756A4F-79EC-4732-8A3F-B54C0C57190F}" type="parTrans" cxnId="{23774C80-0B21-4069-A09B-A20EBB3A86EB}">
      <dgm:prSet/>
      <dgm:spPr/>
      <dgm:t>
        <a:bodyPr/>
        <a:lstStyle/>
        <a:p>
          <a:endParaRPr lang="en-US"/>
        </a:p>
      </dgm:t>
    </dgm:pt>
    <dgm:pt modelId="{BCF9B7E9-FF51-4B29-B24D-E77F712E6A11}" type="sibTrans" cxnId="{23774C80-0B21-4069-A09B-A20EBB3A86EB}">
      <dgm:prSet/>
      <dgm:spPr/>
      <dgm:t>
        <a:bodyPr/>
        <a:lstStyle/>
        <a:p>
          <a:endParaRPr lang="en-US"/>
        </a:p>
      </dgm:t>
    </dgm:pt>
    <dgm:pt modelId="{C8126399-4BDF-48AB-A339-B3FDC7F2B60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solution will compete within the market.</a:t>
          </a:r>
        </a:p>
      </dgm:t>
    </dgm:pt>
    <dgm:pt modelId="{612C1F22-D82A-4919-A9E1-5411D66C594D}" type="parTrans" cxnId="{0348FA49-C2AE-487D-B0B2-2B48153F8285}">
      <dgm:prSet/>
      <dgm:spPr/>
      <dgm:t>
        <a:bodyPr/>
        <a:lstStyle/>
        <a:p>
          <a:endParaRPr lang="en-US"/>
        </a:p>
      </dgm:t>
    </dgm:pt>
    <dgm:pt modelId="{9EAAD88C-D730-438B-A7AA-A24AF523511C}" type="sibTrans" cxnId="{0348FA49-C2AE-487D-B0B2-2B48153F8285}">
      <dgm:prSet/>
      <dgm:spPr/>
      <dgm:t>
        <a:bodyPr/>
        <a:lstStyle/>
        <a:p>
          <a:endParaRPr lang="en-US"/>
        </a:p>
      </dgm:t>
    </dgm:pt>
    <dgm:pt modelId="{7AA9F25D-DB58-4BCA-89EF-9A3DEB5566FC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Product-Channel Fit</a:t>
          </a:r>
        </a:p>
      </dgm:t>
    </dgm:pt>
    <dgm:pt modelId="{9F51484A-11DD-4D89-8F10-4AC13738A793}" type="parTrans" cxnId="{2036A8A2-D9C9-4B0A-9A01-82BB6BB6E7DC}">
      <dgm:prSet/>
      <dgm:spPr/>
      <dgm:t>
        <a:bodyPr/>
        <a:lstStyle/>
        <a:p>
          <a:endParaRPr lang="en-US"/>
        </a:p>
      </dgm:t>
    </dgm:pt>
    <dgm:pt modelId="{7D89FC8D-FC57-48E5-B81D-61C87B9AD25C}" type="sibTrans" cxnId="{2036A8A2-D9C9-4B0A-9A01-82BB6BB6E7DC}">
      <dgm:prSet/>
      <dgm:spPr/>
      <dgm:t>
        <a:bodyPr/>
        <a:lstStyle/>
        <a:p>
          <a:endParaRPr lang="en-US"/>
        </a:p>
      </dgm:t>
    </dgm:pt>
    <dgm:pt modelId="{182DE6EC-A459-45EC-96A7-3B6E71916484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I know how to get my solution to the market.</a:t>
          </a:r>
        </a:p>
      </dgm:t>
    </dgm:pt>
    <dgm:pt modelId="{4C13D56B-71DD-4F3A-90DA-C24660581212}" type="parTrans" cxnId="{9BECDA67-8BC5-4A29-A38E-4ED82CBE39AF}">
      <dgm:prSet/>
      <dgm:spPr/>
      <dgm:t>
        <a:bodyPr/>
        <a:lstStyle/>
        <a:p>
          <a:endParaRPr lang="en-US"/>
        </a:p>
      </dgm:t>
    </dgm:pt>
    <dgm:pt modelId="{6FF8F312-A325-46AE-BD08-51047B086FBC}" type="sibTrans" cxnId="{9BECDA67-8BC5-4A29-A38E-4ED82CBE39AF}">
      <dgm:prSet/>
      <dgm:spPr/>
      <dgm:t>
        <a:bodyPr/>
        <a:lstStyle/>
        <a:p>
          <a:endParaRPr lang="en-US"/>
        </a:p>
      </dgm:t>
    </dgm:pt>
    <dgm:pt modelId="{3AE51407-AAEF-4A9F-BEA4-29A858E93C1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85000"/>
                </a:schemeClr>
              </a:solidFill>
            </a:rPr>
            <a:t>Business Model Fit</a:t>
          </a:r>
        </a:p>
      </dgm:t>
    </dgm:pt>
    <dgm:pt modelId="{44B00687-C2B5-47AD-8716-FDFE904995AE}" type="parTrans" cxnId="{A3290622-13A7-4ADB-85B4-18C05815973F}">
      <dgm:prSet/>
      <dgm:spPr/>
      <dgm:t>
        <a:bodyPr/>
        <a:lstStyle/>
        <a:p>
          <a:endParaRPr lang="en-US"/>
        </a:p>
      </dgm:t>
    </dgm:pt>
    <dgm:pt modelId="{786ED45A-6102-46AB-BB99-98418F0696D6}" type="sibTrans" cxnId="{A3290622-13A7-4ADB-85B4-18C05815973F}">
      <dgm:prSet/>
      <dgm:spPr/>
      <dgm:t>
        <a:bodyPr/>
        <a:lstStyle/>
        <a:p>
          <a:endParaRPr lang="en-US"/>
        </a:p>
      </dgm:t>
    </dgm:pt>
    <dgm:pt modelId="{6C115656-F4C7-4026-B3CE-70B638660D0D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85000"/>
                </a:schemeClr>
              </a:solidFill>
            </a:rPr>
            <a:t>My business could actually work. </a:t>
          </a:r>
        </a:p>
      </dgm:t>
    </dgm:pt>
    <dgm:pt modelId="{B3DC6CA9-BA83-4873-85F9-A739260B7547}" type="parTrans" cxnId="{6DA1B7FD-BB5E-457F-824A-D35D9D0A4592}">
      <dgm:prSet/>
      <dgm:spPr/>
      <dgm:t>
        <a:bodyPr/>
        <a:lstStyle/>
        <a:p>
          <a:endParaRPr lang="en-US"/>
        </a:p>
      </dgm:t>
    </dgm:pt>
    <dgm:pt modelId="{D5F22228-4A66-4E5F-8D95-90B0C0D31DFF}" type="sibTrans" cxnId="{6DA1B7FD-BB5E-457F-824A-D35D9D0A4592}">
      <dgm:prSet/>
      <dgm:spPr/>
      <dgm:t>
        <a:bodyPr/>
        <a:lstStyle/>
        <a:p>
          <a:endParaRPr lang="en-US"/>
        </a:p>
      </dgm:t>
    </dgm:pt>
    <dgm:pt modelId="{9211323C-B00B-4379-9A33-F55F74CD773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Idea Generation</a:t>
          </a:r>
        </a:p>
      </dgm:t>
    </dgm:pt>
    <dgm:pt modelId="{11C98309-69E8-4E05-B616-A67B350CE4DD}" type="parTrans" cxnId="{8FC13E90-7D6B-47A1-A00E-C89BB48A5C65}">
      <dgm:prSet/>
      <dgm:spPr/>
      <dgm:t>
        <a:bodyPr/>
        <a:lstStyle/>
        <a:p>
          <a:endParaRPr lang="en-US"/>
        </a:p>
      </dgm:t>
    </dgm:pt>
    <dgm:pt modelId="{0B322547-5587-4074-877A-B95431965142}" type="sibTrans" cxnId="{8FC13E90-7D6B-47A1-A00E-C89BB48A5C65}">
      <dgm:prSet/>
      <dgm:spPr/>
      <dgm:t>
        <a:bodyPr/>
        <a:lstStyle/>
        <a:p>
          <a:endParaRPr lang="en-US"/>
        </a:p>
      </dgm:t>
    </dgm:pt>
    <dgm:pt modelId="{CB908F43-495C-413C-86E2-64F284FC4441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 think I know how to solve this problem.</a:t>
          </a:r>
        </a:p>
      </dgm:t>
    </dgm:pt>
    <dgm:pt modelId="{8A788AD4-ED83-4456-A227-90846DED5D3E}" type="parTrans" cxnId="{3DA8F96F-6DAC-4F3F-82BD-16B25BEF6213}">
      <dgm:prSet/>
      <dgm:spPr/>
      <dgm:t>
        <a:bodyPr/>
        <a:lstStyle/>
        <a:p>
          <a:endParaRPr lang="en-US"/>
        </a:p>
      </dgm:t>
    </dgm:pt>
    <dgm:pt modelId="{7881580C-2DB7-41F0-8D4A-1678129D5712}" type="sibTrans" cxnId="{3DA8F96F-6DAC-4F3F-82BD-16B25BEF6213}">
      <dgm:prSet/>
      <dgm:spPr/>
      <dgm:t>
        <a:bodyPr/>
        <a:lstStyle/>
        <a:p>
          <a:endParaRPr lang="en-US"/>
        </a:p>
      </dgm:t>
    </dgm:pt>
    <dgm:pt modelId="{33974AD7-69F6-4785-8C86-F2EC4177AE50}" type="pres">
      <dgm:prSet presAssocID="{CCB1AE42-992C-407D-9D86-660EBD059594}" presName="vert0" presStyleCnt="0">
        <dgm:presLayoutVars>
          <dgm:dir/>
          <dgm:animOne val="branch"/>
          <dgm:animLvl val="lvl"/>
        </dgm:presLayoutVars>
      </dgm:prSet>
      <dgm:spPr/>
    </dgm:pt>
    <dgm:pt modelId="{E1E612C0-3E07-40E6-A809-B8101677CC57}" type="pres">
      <dgm:prSet presAssocID="{7B44D818-B829-422C-9DE6-31098D129E2B}" presName="thickLine" presStyleLbl="alignNode1" presStyleIdx="0" presStyleCnt="9"/>
      <dgm:spPr/>
    </dgm:pt>
    <dgm:pt modelId="{8C749DBC-09BE-41DC-9C1B-65F6C92CF652}" type="pres">
      <dgm:prSet presAssocID="{7B44D818-B829-422C-9DE6-31098D129E2B}" presName="horz1" presStyleCnt="0"/>
      <dgm:spPr/>
    </dgm:pt>
    <dgm:pt modelId="{038212E9-6573-4BA7-A8E5-4744DE173126}" type="pres">
      <dgm:prSet presAssocID="{7B44D818-B829-422C-9DE6-31098D129E2B}" presName="tx1" presStyleLbl="revTx" presStyleIdx="0" presStyleCnt="18"/>
      <dgm:spPr/>
    </dgm:pt>
    <dgm:pt modelId="{C55D813E-89AD-4658-96F7-BD8BC9A802CB}" type="pres">
      <dgm:prSet presAssocID="{7B44D818-B829-422C-9DE6-31098D129E2B}" presName="vert1" presStyleCnt="0"/>
      <dgm:spPr/>
    </dgm:pt>
    <dgm:pt modelId="{68F3363A-8DD2-4D9E-8153-164456B6DD3A}" type="pres">
      <dgm:prSet presAssocID="{795E0552-5F60-40FA-B0F3-F9679CB05AA6}" presName="vertSpace2a" presStyleCnt="0"/>
      <dgm:spPr/>
    </dgm:pt>
    <dgm:pt modelId="{9F6BDC8E-66C5-4938-821E-240C67EE8DAE}" type="pres">
      <dgm:prSet presAssocID="{795E0552-5F60-40FA-B0F3-F9679CB05AA6}" presName="horz2" presStyleCnt="0"/>
      <dgm:spPr/>
    </dgm:pt>
    <dgm:pt modelId="{92422181-A9B2-4998-8F6D-89920AEE1483}" type="pres">
      <dgm:prSet presAssocID="{795E0552-5F60-40FA-B0F3-F9679CB05AA6}" presName="horzSpace2" presStyleCnt="0"/>
      <dgm:spPr/>
    </dgm:pt>
    <dgm:pt modelId="{254BCA7D-72A3-447A-BCC1-68BD73139FBA}" type="pres">
      <dgm:prSet presAssocID="{795E0552-5F60-40FA-B0F3-F9679CB05AA6}" presName="tx2" presStyleLbl="revTx" presStyleIdx="1" presStyleCnt="18"/>
      <dgm:spPr/>
    </dgm:pt>
    <dgm:pt modelId="{668CF8B1-5ED8-44D5-8E8D-6AC121BCE1DF}" type="pres">
      <dgm:prSet presAssocID="{795E0552-5F60-40FA-B0F3-F9679CB05AA6}" presName="vert2" presStyleCnt="0"/>
      <dgm:spPr/>
    </dgm:pt>
    <dgm:pt modelId="{279F6921-9466-4B3C-A507-1787C8977AE1}" type="pres">
      <dgm:prSet presAssocID="{795E0552-5F60-40FA-B0F3-F9679CB05AA6}" presName="thinLine2b" presStyleLbl="callout" presStyleIdx="0" presStyleCnt="9"/>
      <dgm:spPr/>
    </dgm:pt>
    <dgm:pt modelId="{7B80FCE6-690E-41FB-828F-8A723A858359}" type="pres">
      <dgm:prSet presAssocID="{795E0552-5F60-40FA-B0F3-F9679CB05AA6}" presName="vertSpace2b" presStyleCnt="0"/>
      <dgm:spPr/>
    </dgm:pt>
    <dgm:pt modelId="{805F9F0A-7EEB-4D16-BB73-8512BC66690A}" type="pres">
      <dgm:prSet presAssocID="{9211323C-B00B-4379-9A33-F55F74CD7739}" presName="thickLine" presStyleLbl="alignNode1" presStyleIdx="1" presStyleCnt="9"/>
      <dgm:spPr/>
    </dgm:pt>
    <dgm:pt modelId="{5A0C4AE3-4D60-4539-884D-836625F02EE8}" type="pres">
      <dgm:prSet presAssocID="{9211323C-B00B-4379-9A33-F55F74CD7739}" presName="horz1" presStyleCnt="0"/>
      <dgm:spPr/>
    </dgm:pt>
    <dgm:pt modelId="{FF9FB996-EBB3-4A5B-AC47-C5AF44AEB436}" type="pres">
      <dgm:prSet presAssocID="{9211323C-B00B-4379-9A33-F55F74CD7739}" presName="tx1" presStyleLbl="revTx" presStyleIdx="2" presStyleCnt="18"/>
      <dgm:spPr/>
    </dgm:pt>
    <dgm:pt modelId="{0F8754EC-FCFD-4F79-A372-771B9AF899D6}" type="pres">
      <dgm:prSet presAssocID="{9211323C-B00B-4379-9A33-F55F74CD7739}" presName="vert1" presStyleCnt="0"/>
      <dgm:spPr/>
    </dgm:pt>
    <dgm:pt modelId="{5C0C8E89-995C-4452-9FD6-907229854C04}" type="pres">
      <dgm:prSet presAssocID="{CB908F43-495C-413C-86E2-64F284FC4441}" presName="vertSpace2a" presStyleCnt="0"/>
      <dgm:spPr/>
    </dgm:pt>
    <dgm:pt modelId="{5D6A9C73-D8AF-46FD-AFC2-07B9111BAE88}" type="pres">
      <dgm:prSet presAssocID="{CB908F43-495C-413C-86E2-64F284FC4441}" presName="horz2" presStyleCnt="0"/>
      <dgm:spPr/>
    </dgm:pt>
    <dgm:pt modelId="{2DF6CFB3-E490-4352-8AA1-AE8B66737714}" type="pres">
      <dgm:prSet presAssocID="{CB908F43-495C-413C-86E2-64F284FC4441}" presName="horzSpace2" presStyleCnt="0"/>
      <dgm:spPr/>
    </dgm:pt>
    <dgm:pt modelId="{9518D1E3-58EE-49F5-87C6-32FD683DDC1A}" type="pres">
      <dgm:prSet presAssocID="{CB908F43-495C-413C-86E2-64F284FC4441}" presName="tx2" presStyleLbl="revTx" presStyleIdx="3" presStyleCnt="18"/>
      <dgm:spPr/>
    </dgm:pt>
    <dgm:pt modelId="{DB5B153A-0535-4BAD-A007-E7A227706EA4}" type="pres">
      <dgm:prSet presAssocID="{CB908F43-495C-413C-86E2-64F284FC4441}" presName="vert2" presStyleCnt="0"/>
      <dgm:spPr/>
    </dgm:pt>
    <dgm:pt modelId="{213A9729-73D0-4D8F-9111-8531CB2BD503}" type="pres">
      <dgm:prSet presAssocID="{CB908F43-495C-413C-86E2-64F284FC4441}" presName="thinLine2b" presStyleLbl="callout" presStyleIdx="1" presStyleCnt="9"/>
      <dgm:spPr/>
    </dgm:pt>
    <dgm:pt modelId="{3686B40E-9ACF-4A4D-879A-CDC020B5B8DA}" type="pres">
      <dgm:prSet presAssocID="{CB908F43-495C-413C-86E2-64F284FC4441}" presName="vertSpace2b" presStyleCnt="0"/>
      <dgm:spPr/>
    </dgm:pt>
    <dgm:pt modelId="{226F014A-0255-4EF2-9941-98E159E57A07}" type="pres">
      <dgm:prSet presAssocID="{CDC6C2A1-2D79-4EBB-B555-41139F9AB2CA}" presName="thickLine" presStyleLbl="alignNode1" presStyleIdx="2" presStyleCnt="9"/>
      <dgm:spPr/>
    </dgm:pt>
    <dgm:pt modelId="{FB4B70B2-08E7-49E2-B957-B39C5D1C330B}" type="pres">
      <dgm:prSet presAssocID="{CDC6C2A1-2D79-4EBB-B555-41139F9AB2CA}" presName="horz1" presStyleCnt="0"/>
      <dgm:spPr/>
    </dgm:pt>
    <dgm:pt modelId="{23100D3E-0608-4314-B11E-F35BF80845DA}" type="pres">
      <dgm:prSet presAssocID="{CDC6C2A1-2D79-4EBB-B555-41139F9AB2CA}" presName="tx1" presStyleLbl="revTx" presStyleIdx="4" presStyleCnt="18"/>
      <dgm:spPr/>
    </dgm:pt>
    <dgm:pt modelId="{9F11039E-9BAA-4E0B-A17A-B7ECA01E6AB6}" type="pres">
      <dgm:prSet presAssocID="{CDC6C2A1-2D79-4EBB-B555-41139F9AB2CA}" presName="vert1" presStyleCnt="0"/>
      <dgm:spPr/>
    </dgm:pt>
    <dgm:pt modelId="{682EDF22-84F8-40B0-81BB-1804914BAEC1}" type="pres">
      <dgm:prSet presAssocID="{4576AC54-FD27-400A-A982-727491C8481C}" presName="vertSpace2a" presStyleCnt="0"/>
      <dgm:spPr/>
    </dgm:pt>
    <dgm:pt modelId="{C412007E-C2CC-41D4-825F-CF209D3A348D}" type="pres">
      <dgm:prSet presAssocID="{4576AC54-FD27-400A-A982-727491C8481C}" presName="horz2" presStyleCnt="0"/>
      <dgm:spPr/>
    </dgm:pt>
    <dgm:pt modelId="{6FA58555-BBB6-469C-9D2A-7131B9BE61F8}" type="pres">
      <dgm:prSet presAssocID="{4576AC54-FD27-400A-A982-727491C8481C}" presName="horzSpace2" presStyleCnt="0"/>
      <dgm:spPr/>
    </dgm:pt>
    <dgm:pt modelId="{1861D74F-7E72-4C9C-8C78-0506D390BF93}" type="pres">
      <dgm:prSet presAssocID="{4576AC54-FD27-400A-A982-727491C8481C}" presName="tx2" presStyleLbl="revTx" presStyleIdx="5" presStyleCnt="18"/>
      <dgm:spPr/>
    </dgm:pt>
    <dgm:pt modelId="{A18298C0-4A7E-4E84-A101-EA098135FDC3}" type="pres">
      <dgm:prSet presAssocID="{4576AC54-FD27-400A-A982-727491C8481C}" presName="vert2" presStyleCnt="0"/>
      <dgm:spPr/>
    </dgm:pt>
    <dgm:pt modelId="{35D17BE2-9BCA-4488-BBEF-4EFF8BFF0FEE}" type="pres">
      <dgm:prSet presAssocID="{4576AC54-FD27-400A-A982-727491C8481C}" presName="thinLine2b" presStyleLbl="callout" presStyleIdx="2" presStyleCnt="9"/>
      <dgm:spPr/>
    </dgm:pt>
    <dgm:pt modelId="{27C5A226-AA32-41C0-96A7-463F0DC28244}" type="pres">
      <dgm:prSet presAssocID="{4576AC54-FD27-400A-A982-727491C8481C}" presName="vertSpace2b" presStyleCnt="0"/>
      <dgm:spPr/>
    </dgm:pt>
    <dgm:pt modelId="{0F19A811-0309-4900-8E29-213637FAFCAE}" type="pres">
      <dgm:prSet presAssocID="{0F2CC60E-D69C-42D0-BF67-4E2D9C1A1FE1}" presName="thickLine" presStyleLbl="alignNode1" presStyleIdx="3" presStyleCnt="9"/>
      <dgm:spPr/>
    </dgm:pt>
    <dgm:pt modelId="{FD7E62DF-7F13-45B5-9D91-38220418EAFE}" type="pres">
      <dgm:prSet presAssocID="{0F2CC60E-D69C-42D0-BF67-4E2D9C1A1FE1}" presName="horz1" presStyleCnt="0"/>
      <dgm:spPr/>
    </dgm:pt>
    <dgm:pt modelId="{887C7A8A-AF90-455A-A3EE-E780A514C736}" type="pres">
      <dgm:prSet presAssocID="{0F2CC60E-D69C-42D0-BF67-4E2D9C1A1FE1}" presName="tx1" presStyleLbl="revTx" presStyleIdx="6" presStyleCnt="18"/>
      <dgm:spPr/>
    </dgm:pt>
    <dgm:pt modelId="{B17DA20C-1C49-41D6-B865-74CD3AEEF019}" type="pres">
      <dgm:prSet presAssocID="{0F2CC60E-D69C-42D0-BF67-4E2D9C1A1FE1}" presName="vert1" presStyleCnt="0"/>
      <dgm:spPr/>
    </dgm:pt>
    <dgm:pt modelId="{E82DD181-1DE7-45B0-82B8-28943020BE98}" type="pres">
      <dgm:prSet presAssocID="{49DB94F5-D1EC-45AC-824C-74DA469A4585}" presName="vertSpace2a" presStyleCnt="0"/>
      <dgm:spPr/>
    </dgm:pt>
    <dgm:pt modelId="{8743D428-8C81-4725-957A-55FDC0E6CBD6}" type="pres">
      <dgm:prSet presAssocID="{49DB94F5-D1EC-45AC-824C-74DA469A4585}" presName="horz2" presStyleCnt="0"/>
      <dgm:spPr/>
    </dgm:pt>
    <dgm:pt modelId="{842C2424-0CB2-4746-A795-C5022C6FAA19}" type="pres">
      <dgm:prSet presAssocID="{49DB94F5-D1EC-45AC-824C-74DA469A4585}" presName="horzSpace2" presStyleCnt="0"/>
      <dgm:spPr/>
    </dgm:pt>
    <dgm:pt modelId="{FA32C191-4D53-4DED-B986-708835C70626}" type="pres">
      <dgm:prSet presAssocID="{49DB94F5-D1EC-45AC-824C-74DA469A4585}" presName="tx2" presStyleLbl="revTx" presStyleIdx="7" presStyleCnt="18"/>
      <dgm:spPr/>
    </dgm:pt>
    <dgm:pt modelId="{D54408F6-7B71-4C9D-BBB4-295179805EF0}" type="pres">
      <dgm:prSet presAssocID="{49DB94F5-D1EC-45AC-824C-74DA469A4585}" presName="vert2" presStyleCnt="0"/>
      <dgm:spPr/>
    </dgm:pt>
    <dgm:pt modelId="{E305B2E4-C14A-4B05-A12B-9647245F5519}" type="pres">
      <dgm:prSet presAssocID="{49DB94F5-D1EC-45AC-824C-74DA469A4585}" presName="thinLine2b" presStyleLbl="callout" presStyleIdx="3" presStyleCnt="9"/>
      <dgm:spPr/>
    </dgm:pt>
    <dgm:pt modelId="{6ABFA3ED-0187-4017-A896-55053C73C124}" type="pres">
      <dgm:prSet presAssocID="{49DB94F5-D1EC-45AC-824C-74DA469A4585}" presName="vertSpace2b" presStyleCnt="0"/>
      <dgm:spPr/>
    </dgm:pt>
    <dgm:pt modelId="{C7EAA3E0-81F2-4E0B-AD59-60ACD8C2D0B3}" type="pres">
      <dgm:prSet presAssocID="{06697F99-74B0-485A-AC49-D0BDD314D6F0}" presName="thickLine" presStyleLbl="alignNode1" presStyleIdx="4" presStyleCnt="9"/>
      <dgm:spPr/>
    </dgm:pt>
    <dgm:pt modelId="{BE55C1F7-8BDF-4970-A560-EC9A9C7CC69A}" type="pres">
      <dgm:prSet presAssocID="{06697F99-74B0-485A-AC49-D0BDD314D6F0}" presName="horz1" presStyleCnt="0"/>
      <dgm:spPr/>
    </dgm:pt>
    <dgm:pt modelId="{E7D4E531-A336-444B-8804-17129361EA88}" type="pres">
      <dgm:prSet presAssocID="{06697F99-74B0-485A-AC49-D0BDD314D6F0}" presName="tx1" presStyleLbl="revTx" presStyleIdx="8" presStyleCnt="18"/>
      <dgm:spPr/>
    </dgm:pt>
    <dgm:pt modelId="{588FA750-B21B-4510-9B37-0DCC5179A6BC}" type="pres">
      <dgm:prSet presAssocID="{06697F99-74B0-485A-AC49-D0BDD314D6F0}" presName="vert1" presStyleCnt="0"/>
      <dgm:spPr/>
    </dgm:pt>
    <dgm:pt modelId="{733DE2BE-F5D3-45DF-A43E-8DD7B92AA1B2}" type="pres">
      <dgm:prSet presAssocID="{8DFA814A-2509-4AC5-9C8B-2ACC4D3ED6B0}" presName="vertSpace2a" presStyleCnt="0"/>
      <dgm:spPr/>
    </dgm:pt>
    <dgm:pt modelId="{EB245419-BA8D-48B1-A50F-7F2F7398F3E2}" type="pres">
      <dgm:prSet presAssocID="{8DFA814A-2509-4AC5-9C8B-2ACC4D3ED6B0}" presName="horz2" presStyleCnt="0"/>
      <dgm:spPr/>
    </dgm:pt>
    <dgm:pt modelId="{F8071B77-4432-437D-9E7F-F789D67D71E9}" type="pres">
      <dgm:prSet presAssocID="{8DFA814A-2509-4AC5-9C8B-2ACC4D3ED6B0}" presName="horzSpace2" presStyleCnt="0"/>
      <dgm:spPr/>
    </dgm:pt>
    <dgm:pt modelId="{6CCE61A4-236E-4765-B225-393654C21B1B}" type="pres">
      <dgm:prSet presAssocID="{8DFA814A-2509-4AC5-9C8B-2ACC4D3ED6B0}" presName="tx2" presStyleLbl="revTx" presStyleIdx="9" presStyleCnt="18"/>
      <dgm:spPr/>
    </dgm:pt>
    <dgm:pt modelId="{543CB8A3-7FBF-419E-84E0-9CFAE9679DC7}" type="pres">
      <dgm:prSet presAssocID="{8DFA814A-2509-4AC5-9C8B-2ACC4D3ED6B0}" presName="vert2" presStyleCnt="0"/>
      <dgm:spPr/>
    </dgm:pt>
    <dgm:pt modelId="{524B495F-D8A2-4260-A85F-E217CB439491}" type="pres">
      <dgm:prSet presAssocID="{8DFA814A-2509-4AC5-9C8B-2ACC4D3ED6B0}" presName="thinLine2b" presStyleLbl="callout" presStyleIdx="4" presStyleCnt="9"/>
      <dgm:spPr/>
    </dgm:pt>
    <dgm:pt modelId="{537BDC34-8452-4AEF-AC87-3873EA91AE7E}" type="pres">
      <dgm:prSet presAssocID="{8DFA814A-2509-4AC5-9C8B-2ACC4D3ED6B0}" presName="vertSpace2b" presStyleCnt="0"/>
      <dgm:spPr/>
    </dgm:pt>
    <dgm:pt modelId="{0A94583D-4E23-4321-AA52-56CF4D5CC50C}" type="pres">
      <dgm:prSet presAssocID="{23EE38E1-B65F-43E6-A6E5-860819DD6567}" presName="thickLine" presStyleLbl="alignNode1" presStyleIdx="5" presStyleCnt="9"/>
      <dgm:spPr/>
    </dgm:pt>
    <dgm:pt modelId="{36818C41-5D73-4C6A-8DA6-399F97563850}" type="pres">
      <dgm:prSet presAssocID="{23EE38E1-B65F-43E6-A6E5-860819DD6567}" presName="horz1" presStyleCnt="0"/>
      <dgm:spPr/>
    </dgm:pt>
    <dgm:pt modelId="{123B80D3-9D98-4C2F-B288-394B244CB2BE}" type="pres">
      <dgm:prSet presAssocID="{23EE38E1-B65F-43E6-A6E5-860819DD6567}" presName="tx1" presStyleLbl="revTx" presStyleIdx="10" presStyleCnt="18"/>
      <dgm:spPr/>
    </dgm:pt>
    <dgm:pt modelId="{5517832E-1580-4B0A-A2A4-8F398AA29F4B}" type="pres">
      <dgm:prSet presAssocID="{23EE38E1-B65F-43E6-A6E5-860819DD6567}" presName="vert1" presStyleCnt="0"/>
      <dgm:spPr/>
    </dgm:pt>
    <dgm:pt modelId="{799C93D8-7AC8-4909-87B2-8F5C40939F22}" type="pres">
      <dgm:prSet presAssocID="{BFA45DDA-1F0C-4D49-A57A-998314EF646F}" presName="vertSpace2a" presStyleCnt="0"/>
      <dgm:spPr/>
    </dgm:pt>
    <dgm:pt modelId="{823E4484-FE42-4DDE-A8EB-384F05D72B86}" type="pres">
      <dgm:prSet presAssocID="{BFA45DDA-1F0C-4D49-A57A-998314EF646F}" presName="horz2" presStyleCnt="0"/>
      <dgm:spPr/>
    </dgm:pt>
    <dgm:pt modelId="{62D97D63-11BB-45E4-83BA-97A1B6121ACE}" type="pres">
      <dgm:prSet presAssocID="{BFA45DDA-1F0C-4D49-A57A-998314EF646F}" presName="horzSpace2" presStyleCnt="0"/>
      <dgm:spPr/>
    </dgm:pt>
    <dgm:pt modelId="{A667579A-E7D2-40F2-A084-B23280669951}" type="pres">
      <dgm:prSet presAssocID="{BFA45DDA-1F0C-4D49-A57A-998314EF646F}" presName="tx2" presStyleLbl="revTx" presStyleIdx="11" presStyleCnt="18"/>
      <dgm:spPr/>
    </dgm:pt>
    <dgm:pt modelId="{D73200F4-0F71-48C8-B989-84DB6C84CBE4}" type="pres">
      <dgm:prSet presAssocID="{BFA45DDA-1F0C-4D49-A57A-998314EF646F}" presName="vert2" presStyleCnt="0"/>
      <dgm:spPr/>
    </dgm:pt>
    <dgm:pt modelId="{159DE6E9-4D02-4C0D-937B-418C580C6FA4}" type="pres">
      <dgm:prSet presAssocID="{BFA45DDA-1F0C-4D49-A57A-998314EF646F}" presName="thinLine2b" presStyleLbl="callout" presStyleIdx="5" presStyleCnt="9"/>
      <dgm:spPr/>
    </dgm:pt>
    <dgm:pt modelId="{8763C265-1DF3-49CA-B054-E4F87F7EAEDC}" type="pres">
      <dgm:prSet presAssocID="{BFA45DDA-1F0C-4D49-A57A-998314EF646F}" presName="vertSpace2b" presStyleCnt="0"/>
      <dgm:spPr/>
    </dgm:pt>
    <dgm:pt modelId="{3C5D2623-5D67-440A-9959-26FCAF81B430}" type="pres">
      <dgm:prSet presAssocID="{5F8A20F6-9AD8-4E85-BF83-E98D4B1D9A5F}" presName="thickLine" presStyleLbl="alignNode1" presStyleIdx="6" presStyleCnt="9"/>
      <dgm:spPr/>
    </dgm:pt>
    <dgm:pt modelId="{F270D3E4-19DD-4CA6-A224-49DD317FEEBE}" type="pres">
      <dgm:prSet presAssocID="{5F8A20F6-9AD8-4E85-BF83-E98D4B1D9A5F}" presName="horz1" presStyleCnt="0"/>
      <dgm:spPr/>
    </dgm:pt>
    <dgm:pt modelId="{2F54B03D-CBA9-4E75-8AFD-1E75167D60AB}" type="pres">
      <dgm:prSet presAssocID="{5F8A20F6-9AD8-4E85-BF83-E98D4B1D9A5F}" presName="tx1" presStyleLbl="revTx" presStyleIdx="12" presStyleCnt="18"/>
      <dgm:spPr/>
    </dgm:pt>
    <dgm:pt modelId="{363D73EF-2947-469D-BCD4-4C0960C9877A}" type="pres">
      <dgm:prSet presAssocID="{5F8A20F6-9AD8-4E85-BF83-E98D4B1D9A5F}" presName="vert1" presStyleCnt="0"/>
      <dgm:spPr/>
    </dgm:pt>
    <dgm:pt modelId="{47757397-96F4-4103-B973-CE3F3F1A6C05}" type="pres">
      <dgm:prSet presAssocID="{C8126399-4BDF-48AB-A339-B3FDC7F2B609}" presName="vertSpace2a" presStyleCnt="0"/>
      <dgm:spPr/>
    </dgm:pt>
    <dgm:pt modelId="{15A73494-63E7-498D-BF1B-E1FFDEAF0804}" type="pres">
      <dgm:prSet presAssocID="{C8126399-4BDF-48AB-A339-B3FDC7F2B609}" presName="horz2" presStyleCnt="0"/>
      <dgm:spPr/>
    </dgm:pt>
    <dgm:pt modelId="{BBC60CE3-7F42-462C-9B93-6E220DB3A640}" type="pres">
      <dgm:prSet presAssocID="{C8126399-4BDF-48AB-A339-B3FDC7F2B609}" presName="horzSpace2" presStyleCnt="0"/>
      <dgm:spPr/>
    </dgm:pt>
    <dgm:pt modelId="{546740F9-5C98-4F07-891B-6F99278211FC}" type="pres">
      <dgm:prSet presAssocID="{C8126399-4BDF-48AB-A339-B3FDC7F2B609}" presName="tx2" presStyleLbl="revTx" presStyleIdx="13" presStyleCnt="18"/>
      <dgm:spPr/>
    </dgm:pt>
    <dgm:pt modelId="{3F5D3749-5C2C-4AD1-A215-BA41D7F76413}" type="pres">
      <dgm:prSet presAssocID="{C8126399-4BDF-48AB-A339-B3FDC7F2B609}" presName="vert2" presStyleCnt="0"/>
      <dgm:spPr/>
    </dgm:pt>
    <dgm:pt modelId="{043437AE-94D7-410D-AFDE-A17F9CA500F5}" type="pres">
      <dgm:prSet presAssocID="{C8126399-4BDF-48AB-A339-B3FDC7F2B609}" presName="thinLine2b" presStyleLbl="callout" presStyleIdx="6" presStyleCnt="9"/>
      <dgm:spPr/>
    </dgm:pt>
    <dgm:pt modelId="{AF64AB7E-C851-4BF6-B584-C0E87C71C365}" type="pres">
      <dgm:prSet presAssocID="{C8126399-4BDF-48AB-A339-B3FDC7F2B609}" presName="vertSpace2b" presStyleCnt="0"/>
      <dgm:spPr/>
    </dgm:pt>
    <dgm:pt modelId="{45625FBA-134E-4C91-B419-1AE6380DEF1F}" type="pres">
      <dgm:prSet presAssocID="{7AA9F25D-DB58-4BCA-89EF-9A3DEB5566FC}" presName="thickLine" presStyleLbl="alignNode1" presStyleIdx="7" presStyleCnt="9"/>
      <dgm:spPr/>
    </dgm:pt>
    <dgm:pt modelId="{C0FD0433-D719-443E-B636-B5B215F65E25}" type="pres">
      <dgm:prSet presAssocID="{7AA9F25D-DB58-4BCA-89EF-9A3DEB5566FC}" presName="horz1" presStyleCnt="0"/>
      <dgm:spPr/>
    </dgm:pt>
    <dgm:pt modelId="{295F63D4-57FF-4EBE-9874-6395CFFEC05E}" type="pres">
      <dgm:prSet presAssocID="{7AA9F25D-DB58-4BCA-89EF-9A3DEB5566FC}" presName="tx1" presStyleLbl="revTx" presStyleIdx="14" presStyleCnt="18"/>
      <dgm:spPr/>
    </dgm:pt>
    <dgm:pt modelId="{18A06C78-6A4B-4DA8-BF42-F523B8179FD8}" type="pres">
      <dgm:prSet presAssocID="{7AA9F25D-DB58-4BCA-89EF-9A3DEB5566FC}" presName="vert1" presStyleCnt="0"/>
      <dgm:spPr/>
    </dgm:pt>
    <dgm:pt modelId="{7A2592B3-4C09-4228-8202-F1A8C8896832}" type="pres">
      <dgm:prSet presAssocID="{182DE6EC-A459-45EC-96A7-3B6E71916484}" presName="vertSpace2a" presStyleCnt="0"/>
      <dgm:spPr/>
    </dgm:pt>
    <dgm:pt modelId="{D2B46604-9B8D-4922-B39F-A5721EA40EE9}" type="pres">
      <dgm:prSet presAssocID="{182DE6EC-A459-45EC-96A7-3B6E71916484}" presName="horz2" presStyleCnt="0"/>
      <dgm:spPr/>
    </dgm:pt>
    <dgm:pt modelId="{D25FA058-515E-403C-B8EB-954E20E8632A}" type="pres">
      <dgm:prSet presAssocID="{182DE6EC-A459-45EC-96A7-3B6E71916484}" presName="horzSpace2" presStyleCnt="0"/>
      <dgm:spPr/>
    </dgm:pt>
    <dgm:pt modelId="{06345260-73EA-4F59-99E0-8640224F0ECB}" type="pres">
      <dgm:prSet presAssocID="{182DE6EC-A459-45EC-96A7-3B6E71916484}" presName="tx2" presStyleLbl="revTx" presStyleIdx="15" presStyleCnt="18"/>
      <dgm:spPr/>
    </dgm:pt>
    <dgm:pt modelId="{772BA487-F072-4FCB-AC58-797A61971E49}" type="pres">
      <dgm:prSet presAssocID="{182DE6EC-A459-45EC-96A7-3B6E71916484}" presName="vert2" presStyleCnt="0"/>
      <dgm:spPr/>
    </dgm:pt>
    <dgm:pt modelId="{12E7C516-820D-4F55-BBA2-C2867319240C}" type="pres">
      <dgm:prSet presAssocID="{182DE6EC-A459-45EC-96A7-3B6E71916484}" presName="thinLine2b" presStyleLbl="callout" presStyleIdx="7" presStyleCnt="9"/>
      <dgm:spPr/>
    </dgm:pt>
    <dgm:pt modelId="{AB48ABF8-576F-4783-B6B6-5C1A53789B1B}" type="pres">
      <dgm:prSet presAssocID="{182DE6EC-A459-45EC-96A7-3B6E71916484}" presName="vertSpace2b" presStyleCnt="0"/>
      <dgm:spPr/>
    </dgm:pt>
    <dgm:pt modelId="{6201691A-9470-4616-854B-D370E937016D}" type="pres">
      <dgm:prSet presAssocID="{3AE51407-AAEF-4A9F-BEA4-29A858E93C1F}" presName="thickLine" presStyleLbl="alignNode1" presStyleIdx="8" presStyleCnt="9"/>
      <dgm:spPr/>
    </dgm:pt>
    <dgm:pt modelId="{86D2D6F1-107B-42D3-B75E-E91137E7FDE2}" type="pres">
      <dgm:prSet presAssocID="{3AE51407-AAEF-4A9F-BEA4-29A858E93C1F}" presName="horz1" presStyleCnt="0"/>
      <dgm:spPr/>
    </dgm:pt>
    <dgm:pt modelId="{6358BFD8-5693-467D-A3FA-3947FC305C0A}" type="pres">
      <dgm:prSet presAssocID="{3AE51407-AAEF-4A9F-BEA4-29A858E93C1F}" presName="tx1" presStyleLbl="revTx" presStyleIdx="16" presStyleCnt="18"/>
      <dgm:spPr/>
    </dgm:pt>
    <dgm:pt modelId="{95AC0CC9-C8B9-40F4-87D7-D1C929CB1DEC}" type="pres">
      <dgm:prSet presAssocID="{3AE51407-AAEF-4A9F-BEA4-29A858E93C1F}" presName="vert1" presStyleCnt="0"/>
      <dgm:spPr/>
    </dgm:pt>
    <dgm:pt modelId="{C0639D07-2176-4B3C-8281-7A9C4DA00FD0}" type="pres">
      <dgm:prSet presAssocID="{6C115656-F4C7-4026-B3CE-70B638660D0D}" presName="vertSpace2a" presStyleCnt="0"/>
      <dgm:spPr/>
    </dgm:pt>
    <dgm:pt modelId="{89930030-A8BF-454B-A121-E3023E91CE8C}" type="pres">
      <dgm:prSet presAssocID="{6C115656-F4C7-4026-B3CE-70B638660D0D}" presName="horz2" presStyleCnt="0"/>
      <dgm:spPr/>
    </dgm:pt>
    <dgm:pt modelId="{A0383B75-0C25-401A-8C35-946AEB953292}" type="pres">
      <dgm:prSet presAssocID="{6C115656-F4C7-4026-B3CE-70B638660D0D}" presName="horzSpace2" presStyleCnt="0"/>
      <dgm:spPr/>
    </dgm:pt>
    <dgm:pt modelId="{8E96192E-5C48-4468-B669-DA43941F4322}" type="pres">
      <dgm:prSet presAssocID="{6C115656-F4C7-4026-B3CE-70B638660D0D}" presName="tx2" presStyleLbl="revTx" presStyleIdx="17" presStyleCnt="18"/>
      <dgm:spPr/>
    </dgm:pt>
    <dgm:pt modelId="{FE18655B-8749-4452-939F-9F242A41E3AE}" type="pres">
      <dgm:prSet presAssocID="{6C115656-F4C7-4026-B3CE-70B638660D0D}" presName="vert2" presStyleCnt="0"/>
      <dgm:spPr/>
    </dgm:pt>
    <dgm:pt modelId="{534701A7-7983-42D6-91DC-1B27E585FDEB}" type="pres">
      <dgm:prSet presAssocID="{6C115656-F4C7-4026-B3CE-70B638660D0D}" presName="thinLine2b" presStyleLbl="callout" presStyleIdx="8" presStyleCnt="9"/>
      <dgm:spPr/>
    </dgm:pt>
    <dgm:pt modelId="{053FFCAE-24E4-4E3B-9CD4-9639321DEDA6}" type="pres">
      <dgm:prSet presAssocID="{6C115656-F4C7-4026-B3CE-70B638660D0D}" presName="vertSpace2b" presStyleCnt="0"/>
      <dgm:spPr/>
    </dgm:pt>
  </dgm:ptLst>
  <dgm:cxnLst>
    <dgm:cxn modelId="{BD41D101-5897-4570-BEBB-74BD296B4D97}" srcId="{CDC6C2A1-2D79-4EBB-B555-41139F9AB2CA}" destId="{4576AC54-FD27-400A-A982-727491C8481C}" srcOrd="0" destOrd="0" parTransId="{DF6A043D-443C-45DF-8E31-E6819C849CE2}" sibTransId="{B7639D18-2CB7-4042-A3C1-EA6F122D709A}"/>
    <dgm:cxn modelId="{B276D405-E32A-4AED-8F93-11C761C673FA}" srcId="{CCB1AE42-992C-407D-9D86-660EBD059594}" destId="{06697F99-74B0-485A-AC49-D0BDD314D6F0}" srcOrd="4" destOrd="0" parTransId="{BF635730-BE6B-46D4-952F-3083C994933F}" sibTransId="{45D407F9-7CDC-4590-94D1-280F215642F2}"/>
    <dgm:cxn modelId="{EA678C16-DC51-4A5E-BE0C-4A5D597EDD4F}" srcId="{CCB1AE42-992C-407D-9D86-660EBD059594}" destId="{5F8A20F6-9AD8-4E85-BF83-E98D4B1D9A5F}" srcOrd="6" destOrd="0" parTransId="{81AE9FD8-FC9A-4EA9-946E-65E6E1918885}" sibTransId="{A25ABCC9-FE79-4EE7-9F38-A27782A8BD38}"/>
    <dgm:cxn modelId="{A3290622-13A7-4ADB-85B4-18C05815973F}" srcId="{CCB1AE42-992C-407D-9D86-660EBD059594}" destId="{3AE51407-AAEF-4A9F-BEA4-29A858E93C1F}" srcOrd="8" destOrd="0" parTransId="{44B00687-C2B5-47AD-8716-FDFE904995AE}" sibTransId="{786ED45A-6102-46AB-BB99-98418F0696D6}"/>
    <dgm:cxn modelId="{92066822-A313-4527-BB1B-D703F5231766}" srcId="{7B44D818-B829-422C-9DE6-31098D129E2B}" destId="{795E0552-5F60-40FA-B0F3-F9679CB05AA6}" srcOrd="0" destOrd="0" parTransId="{E93867EB-25DA-4E6E-8479-523E201A3F23}" sibTransId="{D874A31B-7722-4C8E-ABB9-D9B837AE0BC5}"/>
    <dgm:cxn modelId="{34F4BB22-6CE4-45BC-9700-99ECB59DAA4F}" type="presOf" srcId="{3AE51407-AAEF-4A9F-BEA4-29A858E93C1F}" destId="{6358BFD8-5693-467D-A3FA-3947FC305C0A}" srcOrd="0" destOrd="0" presId="urn:microsoft.com/office/officeart/2008/layout/LinedList"/>
    <dgm:cxn modelId="{E8335233-D853-4CBB-BE10-95A158BB6CF1}" srcId="{CCB1AE42-992C-407D-9D86-660EBD059594}" destId="{CDC6C2A1-2D79-4EBB-B555-41139F9AB2CA}" srcOrd="2" destOrd="0" parTransId="{C4D6F131-4C5F-4BFC-902B-D1504A428DE6}" sibTransId="{1F26F0D5-2E2D-4EC1-827E-378B53CB11A9}"/>
    <dgm:cxn modelId="{5835145B-E238-484E-9252-475689A2DFA7}" type="presOf" srcId="{CB908F43-495C-413C-86E2-64F284FC4441}" destId="{9518D1E3-58EE-49F5-87C6-32FD683DDC1A}" srcOrd="0" destOrd="0" presId="urn:microsoft.com/office/officeart/2008/layout/LinedList"/>
    <dgm:cxn modelId="{3028A144-DA47-4BF2-AA99-676F8C3CF319}" type="presOf" srcId="{795E0552-5F60-40FA-B0F3-F9679CB05AA6}" destId="{254BCA7D-72A3-447A-BCC1-68BD73139FBA}" srcOrd="0" destOrd="0" presId="urn:microsoft.com/office/officeart/2008/layout/LinedList"/>
    <dgm:cxn modelId="{8318C365-C187-47F6-94B0-A875F3162BE3}" type="presOf" srcId="{6C115656-F4C7-4026-B3CE-70B638660D0D}" destId="{8E96192E-5C48-4468-B669-DA43941F4322}" srcOrd="0" destOrd="0" presId="urn:microsoft.com/office/officeart/2008/layout/LinedList"/>
    <dgm:cxn modelId="{9BECDA67-8BC5-4A29-A38E-4ED82CBE39AF}" srcId="{7AA9F25D-DB58-4BCA-89EF-9A3DEB5566FC}" destId="{182DE6EC-A459-45EC-96A7-3B6E71916484}" srcOrd="0" destOrd="0" parTransId="{4C13D56B-71DD-4F3A-90DA-C24660581212}" sibTransId="{6FF8F312-A325-46AE-BD08-51047B086FBC}"/>
    <dgm:cxn modelId="{0348FA49-C2AE-487D-B0B2-2B48153F8285}" srcId="{5F8A20F6-9AD8-4E85-BF83-E98D4B1D9A5F}" destId="{C8126399-4BDF-48AB-A339-B3FDC7F2B609}" srcOrd="0" destOrd="0" parTransId="{612C1F22-D82A-4919-A9E1-5411D66C594D}" sibTransId="{9EAAD88C-D730-438B-A7AA-A24AF523511C}"/>
    <dgm:cxn modelId="{7B08244A-FD4D-4A37-BAE8-DD2B8D47E87B}" type="presOf" srcId="{06697F99-74B0-485A-AC49-D0BDD314D6F0}" destId="{E7D4E531-A336-444B-8804-17129361EA88}" srcOrd="0" destOrd="0" presId="urn:microsoft.com/office/officeart/2008/layout/LinedList"/>
    <dgm:cxn modelId="{05893D4B-BB75-42BB-AF1E-1AF657876754}" type="presOf" srcId="{8DFA814A-2509-4AC5-9C8B-2ACC4D3ED6B0}" destId="{6CCE61A4-236E-4765-B225-393654C21B1B}" srcOrd="0" destOrd="0" presId="urn:microsoft.com/office/officeart/2008/layout/LinedList"/>
    <dgm:cxn modelId="{BF874A4C-5042-4E59-99FB-2615B4DEB4B6}" type="presOf" srcId="{0F2CC60E-D69C-42D0-BF67-4E2D9C1A1FE1}" destId="{887C7A8A-AF90-455A-A3EE-E780A514C736}" srcOrd="0" destOrd="0" presId="urn:microsoft.com/office/officeart/2008/layout/LinedList"/>
    <dgm:cxn modelId="{3DA8F96F-6DAC-4F3F-82BD-16B25BEF6213}" srcId="{9211323C-B00B-4379-9A33-F55F74CD7739}" destId="{CB908F43-495C-413C-86E2-64F284FC4441}" srcOrd="0" destOrd="0" parTransId="{8A788AD4-ED83-4456-A227-90846DED5D3E}" sibTransId="{7881580C-2DB7-41F0-8D4A-1678129D5712}"/>
    <dgm:cxn modelId="{FBA26172-B69E-4DBD-B831-BED33806B628}" srcId="{23EE38E1-B65F-43E6-A6E5-860819DD6567}" destId="{BFA45DDA-1F0C-4D49-A57A-998314EF646F}" srcOrd="0" destOrd="0" parTransId="{00C18658-8E79-4A7E-ACFD-45D9C05C92FE}" sibTransId="{ED87CB30-F218-46C7-AA98-12DFA2C2577B}"/>
    <dgm:cxn modelId="{163A2776-2B02-4297-98A8-FF4ED4192DC0}" type="presOf" srcId="{182DE6EC-A459-45EC-96A7-3B6E71916484}" destId="{06345260-73EA-4F59-99E0-8640224F0ECB}" srcOrd="0" destOrd="0" presId="urn:microsoft.com/office/officeart/2008/layout/LinedList"/>
    <dgm:cxn modelId="{1CA1F477-9E9F-4EF3-802F-F020CD6BA663}" type="presOf" srcId="{7AA9F25D-DB58-4BCA-89EF-9A3DEB5566FC}" destId="{295F63D4-57FF-4EBE-9874-6395CFFEC05E}" srcOrd="0" destOrd="0" presId="urn:microsoft.com/office/officeart/2008/layout/LinedList"/>
    <dgm:cxn modelId="{E6F7BC78-D3EA-4BD6-8DEB-71E46EE33295}" type="presOf" srcId="{CCB1AE42-992C-407D-9D86-660EBD059594}" destId="{33974AD7-69F6-4785-8C86-F2EC4177AE50}" srcOrd="0" destOrd="0" presId="urn:microsoft.com/office/officeart/2008/layout/LinedList"/>
    <dgm:cxn modelId="{23774C80-0B21-4069-A09B-A20EBB3A86EB}" srcId="{06697F99-74B0-485A-AC49-D0BDD314D6F0}" destId="{8DFA814A-2509-4AC5-9C8B-2ACC4D3ED6B0}" srcOrd="0" destOrd="0" parTransId="{56756A4F-79EC-4732-8A3F-B54C0C57190F}" sibTransId="{BCF9B7E9-FF51-4B29-B24D-E77F712E6A11}"/>
    <dgm:cxn modelId="{A0517987-4F24-4E95-B67E-BEF4A772EC84}" type="presOf" srcId="{49DB94F5-D1EC-45AC-824C-74DA469A4585}" destId="{FA32C191-4D53-4DED-B986-708835C70626}" srcOrd="0" destOrd="0" presId="urn:microsoft.com/office/officeart/2008/layout/LinedList"/>
    <dgm:cxn modelId="{16D44589-2BE8-4406-841C-226E7C172632}" type="presOf" srcId="{CDC6C2A1-2D79-4EBB-B555-41139F9AB2CA}" destId="{23100D3E-0608-4314-B11E-F35BF80845DA}" srcOrd="0" destOrd="0" presId="urn:microsoft.com/office/officeart/2008/layout/LinedList"/>
    <dgm:cxn modelId="{8FC13E90-7D6B-47A1-A00E-C89BB48A5C65}" srcId="{CCB1AE42-992C-407D-9D86-660EBD059594}" destId="{9211323C-B00B-4379-9A33-F55F74CD7739}" srcOrd="1" destOrd="0" parTransId="{11C98309-69E8-4E05-B616-A67B350CE4DD}" sibTransId="{0B322547-5587-4074-877A-B95431965142}"/>
    <dgm:cxn modelId="{828CA593-81A6-4D75-BEF5-862B8D2C3629}" srcId="{0F2CC60E-D69C-42D0-BF67-4E2D9C1A1FE1}" destId="{49DB94F5-D1EC-45AC-824C-74DA469A4585}" srcOrd="0" destOrd="0" parTransId="{01214040-A1B2-429A-9100-8A8ECEDABE3A}" sibTransId="{9F598337-4D6A-434A-A352-85295E1502C7}"/>
    <dgm:cxn modelId="{FCED4397-2DD0-472E-AFA6-CADAA900EB44}" type="presOf" srcId="{5F8A20F6-9AD8-4E85-BF83-E98D4B1D9A5F}" destId="{2F54B03D-CBA9-4E75-8AFD-1E75167D60AB}" srcOrd="0" destOrd="0" presId="urn:microsoft.com/office/officeart/2008/layout/LinedList"/>
    <dgm:cxn modelId="{EF124B98-CE06-455F-875C-DD12A07B312E}" type="presOf" srcId="{C8126399-4BDF-48AB-A339-B3FDC7F2B609}" destId="{546740F9-5C98-4F07-891B-6F99278211FC}" srcOrd="0" destOrd="0" presId="urn:microsoft.com/office/officeart/2008/layout/LinedList"/>
    <dgm:cxn modelId="{2036A8A2-D9C9-4B0A-9A01-82BB6BB6E7DC}" srcId="{CCB1AE42-992C-407D-9D86-660EBD059594}" destId="{7AA9F25D-DB58-4BCA-89EF-9A3DEB5566FC}" srcOrd="7" destOrd="0" parTransId="{9F51484A-11DD-4D89-8F10-4AC13738A793}" sibTransId="{7D89FC8D-FC57-48E5-B81D-61C87B9AD25C}"/>
    <dgm:cxn modelId="{392F50B5-4C54-4882-B03B-B56BB7AFB5B2}" type="presOf" srcId="{23EE38E1-B65F-43E6-A6E5-860819DD6567}" destId="{123B80D3-9D98-4C2F-B288-394B244CB2BE}" srcOrd="0" destOrd="0" presId="urn:microsoft.com/office/officeart/2008/layout/LinedList"/>
    <dgm:cxn modelId="{8C5FA7CA-2783-444E-BFD0-C353B5165CB2}" srcId="{CCB1AE42-992C-407D-9D86-660EBD059594}" destId="{7B44D818-B829-422C-9DE6-31098D129E2B}" srcOrd="0" destOrd="0" parTransId="{13E401AA-C97D-477A-BF3C-BD18AAC7914E}" sibTransId="{542E8834-5514-4311-9691-CF29E50D314B}"/>
    <dgm:cxn modelId="{C2A5C9D2-4FD2-4AB8-9726-EDC505E3DFA0}" type="presOf" srcId="{7B44D818-B829-422C-9DE6-31098D129E2B}" destId="{038212E9-6573-4BA7-A8E5-4744DE173126}" srcOrd="0" destOrd="0" presId="urn:microsoft.com/office/officeart/2008/layout/LinedList"/>
    <dgm:cxn modelId="{2FBD1CD7-C2B8-466F-BD62-249B8F9A280B}" type="presOf" srcId="{9211323C-B00B-4379-9A33-F55F74CD7739}" destId="{FF9FB996-EBB3-4A5B-AC47-C5AF44AEB436}" srcOrd="0" destOrd="0" presId="urn:microsoft.com/office/officeart/2008/layout/LinedList"/>
    <dgm:cxn modelId="{DB9382EA-B72B-4455-BE8A-35FF680921C7}" type="presOf" srcId="{BFA45DDA-1F0C-4D49-A57A-998314EF646F}" destId="{A667579A-E7D2-40F2-A084-B23280669951}" srcOrd="0" destOrd="0" presId="urn:microsoft.com/office/officeart/2008/layout/LinedList"/>
    <dgm:cxn modelId="{21CDDFF0-A771-4240-B7FE-49A881A84321}" srcId="{CCB1AE42-992C-407D-9D86-660EBD059594}" destId="{23EE38E1-B65F-43E6-A6E5-860819DD6567}" srcOrd="5" destOrd="0" parTransId="{CA9460A9-17DD-43CA-AED1-957060577216}" sibTransId="{68CDF50D-7A36-49B5-B8D8-AE75EFA76204}"/>
    <dgm:cxn modelId="{B4D9C0F2-9EDC-46CA-B3D5-2E45A882ED12}" type="presOf" srcId="{4576AC54-FD27-400A-A982-727491C8481C}" destId="{1861D74F-7E72-4C9C-8C78-0506D390BF93}" srcOrd="0" destOrd="0" presId="urn:microsoft.com/office/officeart/2008/layout/LinedList"/>
    <dgm:cxn modelId="{6DA1B7FD-BB5E-457F-824A-D35D9D0A4592}" srcId="{3AE51407-AAEF-4A9F-BEA4-29A858E93C1F}" destId="{6C115656-F4C7-4026-B3CE-70B638660D0D}" srcOrd="0" destOrd="0" parTransId="{B3DC6CA9-BA83-4873-85F9-A739260B7547}" sibTransId="{D5F22228-4A66-4E5F-8D95-90B0C0D31DFF}"/>
    <dgm:cxn modelId="{E796E5FD-8FDD-4687-A566-BFFC5CFDDBBF}" srcId="{CCB1AE42-992C-407D-9D86-660EBD059594}" destId="{0F2CC60E-D69C-42D0-BF67-4E2D9C1A1FE1}" srcOrd="3" destOrd="0" parTransId="{DF450AA0-68E7-4651-8C32-A48B55D32746}" sibTransId="{1679590C-6F2D-46B0-BA2D-7AB81BD311B9}"/>
    <dgm:cxn modelId="{BB4E2509-D4B1-404A-812B-402D963D53C5}" type="presParOf" srcId="{33974AD7-69F6-4785-8C86-F2EC4177AE50}" destId="{E1E612C0-3E07-40E6-A809-B8101677CC57}" srcOrd="0" destOrd="0" presId="urn:microsoft.com/office/officeart/2008/layout/LinedList"/>
    <dgm:cxn modelId="{62C806D9-02BA-4C48-808D-BCB5FC58AB7D}" type="presParOf" srcId="{33974AD7-69F6-4785-8C86-F2EC4177AE50}" destId="{8C749DBC-09BE-41DC-9C1B-65F6C92CF652}" srcOrd="1" destOrd="0" presId="urn:microsoft.com/office/officeart/2008/layout/LinedList"/>
    <dgm:cxn modelId="{EB37587C-1C0E-46C3-A830-AF1EAD2DB46D}" type="presParOf" srcId="{8C749DBC-09BE-41DC-9C1B-65F6C92CF652}" destId="{038212E9-6573-4BA7-A8E5-4744DE173126}" srcOrd="0" destOrd="0" presId="urn:microsoft.com/office/officeart/2008/layout/LinedList"/>
    <dgm:cxn modelId="{1CCEBCF4-0948-4752-9EBA-BC74FB6F31C2}" type="presParOf" srcId="{8C749DBC-09BE-41DC-9C1B-65F6C92CF652}" destId="{C55D813E-89AD-4658-96F7-BD8BC9A802CB}" srcOrd="1" destOrd="0" presId="urn:microsoft.com/office/officeart/2008/layout/LinedList"/>
    <dgm:cxn modelId="{BA336E54-2DF1-463F-841C-52D9DD988D60}" type="presParOf" srcId="{C55D813E-89AD-4658-96F7-BD8BC9A802CB}" destId="{68F3363A-8DD2-4D9E-8153-164456B6DD3A}" srcOrd="0" destOrd="0" presId="urn:microsoft.com/office/officeart/2008/layout/LinedList"/>
    <dgm:cxn modelId="{5232A97D-13A0-49A0-B04D-7830D618DA17}" type="presParOf" srcId="{C55D813E-89AD-4658-96F7-BD8BC9A802CB}" destId="{9F6BDC8E-66C5-4938-821E-240C67EE8DAE}" srcOrd="1" destOrd="0" presId="urn:microsoft.com/office/officeart/2008/layout/LinedList"/>
    <dgm:cxn modelId="{DCACB2B8-E81B-4F76-95EF-1EFE94439AF1}" type="presParOf" srcId="{9F6BDC8E-66C5-4938-821E-240C67EE8DAE}" destId="{92422181-A9B2-4998-8F6D-89920AEE1483}" srcOrd="0" destOrd="0" presId="urn:microsoft.com/office/officeart/2008/layout/LinedList"/>
    <dgm:cxn modelId="{C339D6EC-3D5C-45CB-9157-AF6619965075}" type="presParOf" srcId="{9F6BDC8E-66C5-4938-821E-240C67EE8DAE}" destId="{254BCA7D-72A3-447A-BCC1-68BD73139FBA}" srcOrd="1" destOrd="0" presId="urn:microsoft.com/office/officeart/2008/layout/LinedList"/>
    <dgm:cxn modelId="{E4D15E2B-2695-4274-969F-F21B9ADF1AD2}" type="presParOf" srcId="{9F6BDC8E-66C5-4938-821E-240C67EE8DAE}" destId="{668CF8B1-5ED8-44D5-8E8D-6AC121BCE1DF}" srcOrd="2" destOrd="0" presId="urn:microsoft.com/office/officeart/2008/layout/LinedList"/>
    <dgm:cxn modelId="{093C8B53-B4A5-4C2F-8A18-F1CCA920B0AC}" type="presParOf" srcId="{C55D813E-89AD-4658-96F7-BD8BC9A802CB}" destId="{279F6921-9466-4B3C-A507-1787C8977AE1}" srcOrd="2" destOrd="0" presId="urn:microsoft.com/office/officeart/2008/layout/LinedList"/>
    <dgm:cxn modelId="{D9DEE483-6775-46CC-B643-E2EB0136FD3F}" type="presParOf" srcId="{C55D813E-89AD-4658-96F7-BD8BC9A802CB}" destId="{7B80FCE6-690E-41FB-828F-8A723A858359}" srcOrd="3" destOrd="0" presId="urn:microsoft.com/office/officeart/2008/layout/LinedList"/>
    <dgm:cxn modelId="{C6F4F526-035E-4F28-AAE3-47E303FBE9B8}" type="presParOf" srcId="{33974AD7-69F6-4785-8C86-F2EC4177AE50}" destId="{805F9F0A-7EEB-4D16-BB73-8512BC66690A}" srcOrd="2" destOrd="0" presId="urn:microsoft.com/office/officeart/2008/layout/LinedList"/>
    <dgm:cxn modelId="{090D731C-DEA6-4A6D-8D64-093879EAFFA2}" type="presParOf" srcId="{33974AD7-69F6-4785-8C86-F2EC4177AE50}" destId="{5A0C4AE3-4D60-4539-884D-836625F02EE8}" srcOrd="3" destOrd="0" presId="urn:microsoft.com/office/officeart/2008/layout/LinedList"/>
    <dgm:cxn modelId="{CB9E5F8F-4214-406F-84EB-8763BCF0CD96}" type="presParOf" srcId="{5A0C4AE3-4D60-4539-884D-836625F02EE8}" destId="{FF9FB996-EBB3-4A5B-AC47-C5AF44AEB436}" srcOrd="0" destOrd="0" presId="urn:microsoft.com/office/officeart/2008/layout/LinedList"/>
    <dgm:cxn modelId="{2AF5A2C3-E0BD-45B7-9256-F83DF077EA1B}" type="presParOf" srcId="{5A0C4AE3-4D60-4539-884D-836625F02EE8}" destId="{0F8754EC-FCFD-4F79-A372-771B9AF899D6}" srcOrd="1" destOrd="0" presId="urn:microsoft.com/office/officeart/2008/layout/LinedList"/>
    <dgm:cxn modelId="{BF26B5FE-E3EC-47E3-93FC-E1AD94148318}" type="presParOf" srcId="{0F8754EC-FCFD-4F79-A372-771B9AF899D6}" destId="{5C0C8E89-995C-4452-9FD6-907229854C04}" srcOrd="0" destOrd="0" presId="urn:microsoft.com/office/officeart/2008/layout/LinedList"/>
    <dgm:cxn modelId="{E5326AA3-F968-4B5B-B74B-7D4CA3A9FAE3}" type="presParOf" srcId="{0F8754EC-FCFD-4F79-A372-771B9AF899D6}" destId="{5D6A9C73-D8AF-46FD-AFC2-07B9111BAE88}" srcOrd="1" destOrd="0" presId="urn:microsoft.com/office/officeart/2008/layout/LinedList"/>
    <dgm:cxn modelId="{A47E4F5D-87B3-4224-B6A6-33D9CD188C58}" type="presParOf" srcId="{5D6A9C73-D8AF-46FD-AFC2-07B9111BAE88}" destId="{2DF6CFB3-E490-4352-8AA1-AE8B66737714}" srcOrd="0" destOrd="0" presId="urn:microsoft.com/office/officeart/2008/layout/LinedList"/>
    <dgm:cxn modelId="{4B64D20B-D690-4786-9098-855A51D4AECB}" type="presParOf" srcId="{5D6A9C73-D8AF-46FD-AFC2-07B9111BAE88}" destId="{9518D1E3-58EE-49F5-87C6-32FD683DDC1A}" srcOrd="1" destOrd="0" presId="urn:microsoft.com/office/officeart/2008/layout/LinedList"/>
    <dgm:cxn modelId="{86C1F52D-1680-48BA-94F4-555660BF26C6}" type="presParOf" srcId="{5D6A9C73-D8AF-46FD-AFC2-07B9111BAE88}" destId="{DB5B153A-0535-4BAD-A007-E7A227706EA4}" srcOrd="2" destOrd="0" presId="urn:microsoft.com/office/officeart/2008/layout/LinedList"/>
    <dgm:cxn modelId="{7A3F6FCC-8185-4123-8FF5-9E306397D438}" type="presParOf" srcId="{0F8754EC-FCFD-4F79-A372-771B9AF899D6}" destId="{213A9729-73D0-4D8F-9111-8531CB2BD503}" srcOrd="2" destOrd="0" presId="urn:microsoft.com/office/officeart/2008/layout/LinedList"/>
    <dgm:cxn modelId="{DA38FDA4-46A8-41DF-A3CC-716EA637E1EA}" type="presParOf" srcId="{0F8754EC-FCFD-4F79-A372-771B9AF899D6}" destId="{3686B40E-9ACF-4A4D-879A-CDC020B5B8DA}" srcOrd="3" destOrd="0" presId="urn:microsoft.com/office/officeart/2008/layout/LinedList"/>
    <dgm:cxn modelId="{41294045-F650-4E35-979A-170C5CA13878}" type="presParOf" srcId="{33974AD7-69F6-4785-8C86-F2EC4177AE50}" destId="{226F014A-0255-4EF2-9941-98E159E57A07}" srcOrd="4" destOrd="0" presId="urn:microsoft.com/office/officeart/2008/layout/LinedList"/>
    <dgm:cxn modelId="{F1465986-4E1B-4C9C-9818-9853F75EB2BD}" type="presParOf" srcId="{33974AD7-69F6-4785-8C86-F2EC4177AE50}" destId="{FB4B70B2-08E7-49E2-B957-B39C5D1C330B}" srcOrd="5" destOrd="0" presId="urn:microsoft.com/office/officeart/2008/layout/LinedList"/>
    <dgm:cxn modelId="{17D3B466-ABBD-453A-898C-4F73068E6627}" type="presParOf" srcId="{FB4B70B2-08E7-49E2-B957-B39C5D1C330B}" destId="{23100D3E-0608-4314-B11E-F35BF80845DA}" srcOrd="0" destOrd="0" presId="urn:microsoft.com/office/officeart/2008/layout/LinedList"/>
    <dgm:cxn modelId="{D8218E47-4763-4752-94B3-1A582E6756C0}" type="presParOf" srcId="{FB4B70B2-08E7-49E2-B957-B39C5D1C330B}" destId="{9F11039E-9BAA-4E0B-A17A-B7ECA01E6AB6}" srcOrd="1" destOrd="0" presId="urn:microsoft.com/office/officeart/2008/layout/LinedList"/>
    <dgm:cxn modelId="{76C98BCC-81E7-4723-9101-0DB3A33D4397}" type="presParOf" srcId="{9F11039E-9BAA-4E0B-A17A-B7ECA01E6AB6}" destId="{682EDF22-84F8-40B0-81BB-1804914BAEC1}" srcOrd="0" destOrd="0" presId="urn:microsoft.com/office/officeart/2008/layout/LinedList"/>
    <dgm:cxn modelId="{F0A0770F-2233-42C5-940B-D7B6614C2EA9}" type="presParOf" srcId="{9F11039E-9BAA-4E0B-A17A-B7ECA01E6AB6}" destId="{C412007E-C2CC-41D4-825F-CF209D3A348D}" srcOrd="1" destOrd="0" presId="urn:microsoft.com/office/officeart/2008/layout/LinedList"/>
    <dgm:cxn modelId="{944E9BE1-0CF2-4C58-8415-923F05D3F872}" type="presParOf" srcId="{C412007E-C2CC-41D4-825F-CF209D3A348D}" destId="{6FA58555-BBB6-469C-9D2A-7131B9BE61F8}" srcOrd="0" destOrd="0" presId="urn:microsoft.com/office/officeart/2008/layout/LinedList"/>
    <dgm:cxn modelId="{9D1F1660-AB39-469A-A85C-6C236BBDF2BE}" type="presParOf" srcId="{C412007E-C2CC-41D4-825F-CF209D3A348D}" destId="{1861D74F-7E72-4C9C-8C78-0506D390BF93}" srcOrd="1" destOrd="0" presId="urn:microsoft.com/office/officeart/2008/layout/LinedList"/>
    <dgm:cxn modelId="{2B2F6A91-2C50-4D67-8FDE-C3BF8D8280C0}" type="presParOf" srcId="{C412007E-C2CC-41D4-825F-CF209D3A348D}" destId="{A18298C0-4A7E-4E84-A101-EA098135FDC3}" srcOrd="2" destOrd="0" presId="urn:microsoft.com/office/officeart/2008/layout/LinedList"/>
    <dgm:cxn modelId="{FA1D2F71-959F-45BA-B0D2-91981174A850}" type="presParOf" srcId="{9F11039E-9BAA-4E0B-A17A-B7ECA01E6AB6}" destId="{35D17BE2-9BCA-4488-BBEF-4EFF8BFF0FEE}" srcOrd="2" destOrd="0" presId="urn:microsoft.com/office/officeart/2008/layout/LinedList"/>
    <dgm:cxn modelId="{1427E75D-7389-4BF0-BBCF-946A8B0808E4}" type="presParOf" srcId="{9F11039E-9BAA-4E0B-A17A-B7ECA01E6AB6}" destId="{27C5A226-AA32-41C0-96A7-463F0DC28244}" srcOrd="3" destOrd="0" presId="urn:microsoft.com/office/officeart/2008/layout/LinedList"/>
    <dgm:cxn modelId="{9687F9FD-B208-4F1B-B9DE-1A49EEDA2499}" type="presParOf" srcId="{33974AD7-69F6-4785-8C86-F2EC4177AE50}" destId="{0F19A811-0309-4900-8E29-213637FAFCAE}" srcOrd="6" destOrd="0" presId="urn:microsoft.com/office/officeart/2008/layout/LinedList"/>
    <dgm:cxn modelId="{23C0E2EE-049C-4AF9-8996-6755E0731C7C}" type="presParOf" srcId="{33974AD7-69F6-4785-8C86-F2EC4177AE50}" destId="{FD7E62DF-7F13-45B5-9D91-38220418EAFE}" srcOrd="7" destOrd="0" presId="urn:microsoft.com/office/officeart/2008/layout/LinedList"/>
    <dgm:cxn modelId="{D8A4AC13-683F-4CB1-8676-D9420763E1BE}" type="presParOf" srcId="{FD7E62DF-7F13-45B5-9D91-38220418EAFE}" destId="{887C7A8A-AF90-455A-A3EE-E780A514C736}" srcOrd="0" destOrd="0" presId="urn:microsoft.com/office/officeart/2008/layout/LinedList"/>
    <dgm:cxn modelId="{40FED785-FA6F-4615-8089-69A6B21373BD}" type="presParOf" srcId="{FD7E62DF-7F13-45B5-9D91-38220418EAFE}" destId="{B17DA20C-1C49-41D6-B865-74CD3AEEF019}" srcOrd="1" destOrd="0" presId="urn:microsoft.com/office/officeart/2008/layout/LinedList"/>
    <dgm:cxn modelId="{8AE7389F-3C29-46EF-A8C8-382FD9C9DBD3}" type="presParOf" srcId="{B17DA20C-1C49-41D6-B865-74CD3AEEF019}" destId="{E82DD181-1DE7-45B0-82B8-28943020BE98}" srcOrd="0" destOrd="0" presId="urn:microsoft.com/office/officeart/2008/layout/LinedList"/>
    <dgm:cxn modelId="{F573CE5A-877F-46AF-9505-C19B473D422C}" type="presParOf" srcId="{B17DA20C-1C49-41D6-B865-74CD3AEEF019}" destId="{8743D428-8C81-4725-957A-55FDC0E6CBD6}" srcOrd="1" destOrd="0" presId="urn:microsoft.com/office/officeart/2008/layout/LinedList"/>
    <dgm:cxn modelId="{2D0BEEF4-7307-4EF3-850C-0114E0CC6731}" type="presParOf" srcId="{8743D428-8C81-4725-957A-55FDC0E6CBD6}" destId="{842C2424-0CB2-4746-A795-C5022C6FAA19}" srcOrd="0" destOrd="0" presId="urn:microsoft.com/office/officeart/2008/layout/LinedList"/>
    <dgm:cxn modelId="{2CACCF63-3C10-40E5-97B6-4065192F98FA}" type="presParOf" srcId="{8743D428-8C81-4725-957A-55FDC0E6CBD6}" destId="{FA32C191-4D53-4DED-B986-708835C70626}" srcOrd="1" destOrd="0" presId="urn:microsoft.com/office/officeart/2008/layout/LinedList"/>
    <dgm:cxn modelId="{0A80E289-5C19-4BB8-98DB-F9364B1F4B12}" type="presParOf" srcId="{8743D428-8C81-4725-957A-55FDC0E6CBD6}" destId="{D54408F6-7B71-4C9D-BBB4-295179805EF0}" srcOrd="2" destOrd="0" presId="urn:microsoft.com/office/officeart/2008/layout/LinedList"/>
    <dgm:cxn modelId="{ED791105-6CA1-4C10-86FB-D56FA5A6E2B9}" type="presParOf" srcId="{B17DA20C-1C49-41D6-B865-74CD3AEEF019}" destId="{E305B2E4-C14A-4B05-A12B-9647245F5519}" srcOrd="2" destOrd="0" presId="urn:microsoft.com/office/officeart/2008/layout/LinedList"/>
    <dgm:cxn modelId="{AE0A3C80-1811-40EA-BF11-D41B35C16C2B}" type="presParOf" srcId="{B17DA20C-1C49-41D6-B865-74CD3AEEF019}" destId="{6ABFA3ED-0187-4017-A896-55053C73C124}" srcOrd="3" destOrd="0" presId="urn:microsoft.com/office/officeart/2008/layout/LinedList"/>
    <dgm:cxn modelId="{9B8D9DAA-DD3C-4754-8F8E-B8CF92D509F6}" type="presParOf" srcId="{33974AD7-69F6-4785-8C86-F2EC4177AE50}" destId="{C7EAA3E0-81F2-4E0B-AD59-60ACD8C2D0B3}" srcOrd="8" destOrd="0" presId="urn:microsoft.com/office/officeart/2008/layout/LinedList"/>
    <dgm:cxn modelId="{0D8787FC-B66A-40CA-9200-E33DE46B5D06}" type="presParOf" srcId="{33974AD7-69F6-4785-8C86-F2EC4177AE50}" destId="{BE55C1F7-8BDF-4970-A560-EC9A9C7CC69A}" srcOrd="9" destOrd="0" presId="urn:microsoft.com/office/officeart/2008/layout/LinedList"/>
    <dgm:cxn modelId="{FB1960DB-E9B7-4B19-9FC3-969D0216D97C}" type="presParOf" srcId="{BE55C1F7-8BDF-4970-A560-EC9A9C7CC69A}" destId="{E7D4E531-A336-444B-8804-17129361EA88}" srcOrd="0" destOrd="0" presId="urn:microsoft.com/office/officeart/2008/layout/LinedList"/>
    <dgm:cxn modelId="{03BB44AB-0276-4930-A44F-2ADF3F3D233F}" type="presParOf" srcId="{BE55C1F7-8BDF-4970-A560-EC9A9C7CC69A}" destId="{588FA750-B21B-4510-9B37-0DCC5179A6BC}" srcOrd="1" destOrd="0" presId="urn:microsoft.com/office/officeart/2008/layout/LinedList"/>
    <dgm:cxn modelId="{2435762D-597B-48BD-8F83-B568C678B4AE}" type="presParOf" srcId="{588FA750-B21B-4510-9B37-0DCC5179A6BC}" destId="{733DE2BE-F5D3-45DF-A43E-8DD7B92AA1B2}" srcOrd="0" destOrd="0" presId="urn:microsoft.com/office/officeart/2008/layout/LinedList"/>
    <dgm:cxn modelId="{DDFF2A30-6ED7-431B-A157-8C12B2566971}" type="presParOf" srcId="{588FA750-B21B-4510-9B37-0DCC5179A6BC}" destId="{EB245419-BA8D-48B1-A50F-7F2F7398F3E2}" srcOrd="1" destOrd="0" presId="urn:microsoft.com/office/officeart/2008/layout/LinedList"/>
    <dgm:cxn modelId="{2D765F10-1578-4235-9322-BF2957C494FE}" type="presParOf" srcId="{EB245419-BA8D-48B1-A50F-7F2F7398F3E2}" destId="{F8071B77-4432-437D-9E7F-F789D67D71E9}" srcOrd="0" destOrd="0" presId="urn:microsoft.com/office/officeart/2008/layout/LinedList"/>
    <dgm:cxn modelId="{DA5BFA2F-B0CA-4A83-A216-66A966EF97FD}" type="presParOf" srcId="{EB245419-BA8D-48B1-A50F-7F2F7398F3E2}" destId="{6CCE61A4-236E-4765-B225-393654C21B1B}" srcOrd="1" destOrd="0" presId="urn:microsoft.com/office/officeart/2008/layout/LinedList"/>
    <dgm:cxn modelId="{EEF5D0DB-C018-4D3C-AB51-477589E7E6E6}" type="presParOf" srcId="{EB245419-BA8D-48B1-A50F-7F2F7398F3E2}" destId="{543CB8A3-7FBF-419E-84E0-9CFAE9679DC7}" srcOrd="2" destOrd="0" presId="urn:microsoft.com/office/officeart/2008/layout/LinedList"/>
    <dgm:cxn modelId="{90AB4A64-105C-4753-B968-DAB70902B3B5}" type="presParOf" srcId="{588FA750-B21B-4510-9B37-0DCC5179A6BC}" destId="{524B495F-D8A2-4260-A85F-E217CB439491}" srcOrd="2" destOrd="0" presId="urn:microsoft.com/office/officeart/2008/layout/LinedList"/>
    <dgm:cxn modelId="{83E0095F-C0D2-4A8B-B7B3-81978C12EF50}" type="presParOf" srcId="{588FA750-B21B-4510-9B37-0DCC5179A6BC}" destId="{537BDC34-8452-4AEF-AC87-3873EA91AE7E}" srcOrd="3" destOrd="0" presId="urn:microsoft.com/office/officeart/2008/layout/LinedList"/>
    <dgm:cxn modelId="{B5774E75-BDE2-4A79-B99E-65F77BD7532D}" type="presParOf" srcId="{33974AD7-69F6-4785-8C86-F2EC4177AE50}" destId="{0A94583D-4E23-4321-AA52-56CF4D5CC50C}" srcOrd="10" destOrd="0" presId="urn:microsoft.com/office/officeart/2008/layout/LinedList"/>
    <dgm:cxn modelId="{32B3C17A-1E49-48D7-8DEC-AF9DD2484E53}" type="presParOf" srcId="{33974AD7-69F6-4785-8C86-F2EC4177AE50}" destId="{36818C41-5D73-4C6A-8DA6-399F97563850}" srcOrd="11" destOrd="0" presId="urn:microsoft.com/office/officeart/2008/layout/LinedList"/>
    <dgm:cxn modelId="{00B2AD9B-7466-4AA0-8BE6-225A69F90C6F}" type="presParOf" srcId="{36818C41-5D73-4C6A-8DA6-399F97563850}" destId="{123B80D3-9D98-4C2F-B288-394B244CB2BE}" srcOrd="0" destOrd="0" presId="urn:microsoft.com/office/officeart/2008/layout/LinedList"/>
    <dgm:cxn modelId="{DD34B2C7-E03D-4F12-9BC7-383AAD3D97E3}" type="presParOf" srcId="{36818C41-5D73-4C6A-8DA6-399F97563850}" destId="{5517832E-1580-4B0A-A2A4-8F398AA29F4B}" srcOrd="1" destOrd="0" presId="urn:microsoft.com/office/officeart/2008/layout/LinedList"/>
    <dgm:cxn modelId="{B1F1E0D0-6090-40E7-A2AA-B8F28ACC7E70}" type="presParOf" srcId="{5517832E-1580-4B0A-A2A4-8F398AA29F4B}" destId="{799C93D8-7AC8-4909-87B2-8F5C40939F22}" srcOrd="0" destOrd="0" presId="urn:microsoft.com/office/officeart/2008/layout/LinedList"/>
    <dgm:cxn modelId="{60AEFD37-70BA-4257-8CB3-92491383B7D6}" type="presParOf" srcId="{5517832E-1580-4B0A-A2A4-8F398AA29F4B}" destId="{823E4484-FE42-4DDE-A8EB-384F05D72B86}" srcOrd="1" destOrd="0" presId="urn:microsoft.com/office/officeart/2008/layout/LinedList"/>
    <dgm:cxn modelId="{375D78EB-E582-4938-88F8-239110ACD9FA}" type="presParOf" srcId="{823E4484-FE42-4DDE-A8EB-384F05D72B86}" destId="{62D97D63-11BB-45E4-83BA-97A1B6121ACE}" srcOrd="0" destOrd="0" presId="urn:microsoft.com/office/officeart/2008/layout/LinedList"/>
    <dgm:cxn modelId="{8871402B-BEE1-4F1F-BCC1-26A223FC8C56}" type="presParOf" srcId="{823E4484-FE42-4DDE-A8EB-384F05D72B86}" destId="{A667579A-E7D2-40F2-A084-B23280669951}" srcOrd="1" destOrd="0" presId="urn:microsoft.com/office/officeart/2008/layout/LinedList"/>
    <dgm:cxn modelId="{80ABD975-71CE-463E-AC29-255F68F58C66}" type="presParOf" srcId="{823E4484-FE42-4DDE-A8EB-384F05D72B86}" destId="{D73200F4-0F71-48C8-B989-84DB6C84CBE4}" srcOrd="2" destOrd="0" presId="urn:microsoft.com/office/officeart/2008/layout/LinedList"/>
    <dgm:cxn modelId="{B2DD4D08-810B-4C7E-8DBD-6BFD9C4E704B}" type="presParOf" srcId="{5517832E-1580-4B0A-A2A4-8F398AA29F4B}" destId="{159DE6E9-4D02-4C0D-937B-418C580C6FA4}" srcOrd="2" destOrd="0" presId="urn:microsoft.com/office/officeart/2008/layout/LinedList"/>
    <dgm:cxn modelId="{3DEC8733-BD6E-4111-BBF6-A59B1005582A}" type="presParOf" srcId="{5517832E-1580-4B0A-A2A4-8F398AA29F4B}" destId="{8763C265-1DF3-49CA-B054-E4F87F7EAEDC}" srcOrd="3" destOrd="0" presId="urn:microsoft.com/office/officeart/2008/layout/LinedList"/>
    <dgm:cxn modelId="{A80F44F4-B95E-4382-BF7F-767E93AC1005}" type="presParOf" srcId="{33974AD7-69F6-4785-8C86-F2EC4177AE50}" destId="{3C5D2623-5D67-440A-9959-26FCAF81B430}" srcOrd="12" destOrd="0" presId="urn:microsoft.com/office/officeart/2008/layout/LinedList"/>
    <dgm:cxn modelId="{9BD55E5B-8AFC-47B8-A6A4-04499C9E63CF}" type="presParOf" srcId="{33974AD7-69F6-4785-8C86-F2EC4177AE50}" destId="{F270D3E4-19DD-4CA6-A224-49DD317FEEBE}" srcOrd="13" destOrd="0" presId="urn:microsoft.com/office/officeart/2008/layout/LinedList"/>
    <dgm:cxn modelId="{9526DA75-46B1-4B8B-9C87-51A5EE476D50}" type="presParOf" srcId="{F270D3E4-19DD-4CA6-A224-49DD317FEEBE}" destId="{2F54B03D-CBA9-4E75-8AFD-1E75167D60AB}" srcOrd="0" destOrd="0" presId="urn:microsoft.com/office/officeart/2008/layout/LinedList"/>
    <dgm:cxn modelId="{69A16664-2519-4CC6-B2D6-FF2E56CFF4B7}" type="presParOf" srcId="{F270D3E4-19DD-4CA6-A224-49DD317FEEBE}" destId="{363D73EF-2947-469D-BCD4-4C0960C9877A}" srcOrd="1" destOrd="0" presId="urn:microsoft.com/office/officeart/2008/layout/LinedList"/>
    <dgm:cxn modelId="{BFB17690-5876-4508-9391-DAC432EB5FB8}" type="presParOf" srcId="{363D73EF-2947-469D-BCD4-4C0960C9877A}" destId="{47757397-96F4-4103-B973-CE3F3F1A6C05}" srcOrd="0" destOrd="0" presId="urn:microsoft.com/office/officeart/2008/layout/LinedList"/>
    <dgm:cxn modelId="{10200D27-9CB9-4A96-9F4C-B2CF14AF798E}" type="presParOf" srcId="{363D73EF-2947-469D-BCD4-4C0960C9877A}" destId="{15A73494-63E7-498D-BF1B-E1FFDEAF0804}" srcOrd="1" destOrd="0" presId="urn:microsoft.com/office/officeart/2008/layout/LinedList"/>
    <dgm:cxn modelId="{892828B7-A5FF-4550-AF89-E10A86139929}" type="presParOf" srcId="{15A73494-63E7-498D-BF1B-E1FFDEAF0804}" destId="{BBC60CE3-7F42-462C-9B93-6E220DB3A640}" srcOrd="0" destOrd="0" presId="urn:microsoft.com/office/officeart/2008/layout/LinedList"/>
    <dgm:cxn modelId="{4EAF22BA-3FB6-416F-8243-AFCCEFEB4449}" type="presParOf" srcId="{15A73494-63E7-498D-BF1B-E1FFDEAF0804}" destId="{546740F9-5C98-4F07-891B-6F99278211FC}" srcOrd="1" destOrd="0" presId="urn:microsoft.com/office/officeart/2008/layout/LinedList"/>
    <dgm:cxn modelId="{0F488659-6C30-4942-9097-E1B4257BB69A}" type="presParOf" srcId="{15A73494-63E7-498D-BF1B-E1FFDEAF0804}" destId="{3F5D3749-5C2C-4AD1-A215-BA41D7F76413}" srcOrd="2" destOrd="0" presId="urn:microsoft.com/office/officeart/2008/layout/LinedList"/>
    <dgm:cxn modelId="{F83C88F3-534B-4A7A-8B72-6B1DBADB5928}" type="presParOf" srcId="{363D73EF-2947-469D-BCD4-4C0960C9877A}" destId="{043437AE-94D7-410D-AFDE-A17F9CA500F5}" srcOrd="2" destOrd="0" presId="urn:microsoft.com/office/officeart/2008/layout/LinedList"/>
    <dgm:cxn modelId="{D2A3FC20-E8A8-4AB5-A5EA-DB6DA54FCC2B}" type="presParOf" srcId="{363D73EF-2947-469D-BCD4-4C0960C9877A}" destId="{AF64AB7E-C851-4BF6-B584-C0E87C71C365}" srcOrd="3" destOrd="0" presId="urn:microsoft.com/office/officeart/2008/layout/LinedList"/>
    <dgm:cxn modelId="{A8F940F6-1A69-4CE8-B14F-A489AF432F90}" type="presParOf" srcId="{33974AD7-69F6-4785-8C86-F2EC4177AE50}" destId="{45625FBA-134E-4C91-B419-1AE6380DEF1F}" srcOrd="14" destOrd="0" presId="urn:microsoft.com/office/officeart/2008/layout/LinedList"/>
    <dgm:cxn modelId="{0ED636B0-8626-43F9-A950-92F1563C219C}" type="presParOf" srcId="{33974AD7-69F6-4785-8C86-F2EC4177AE50}" destId="{C0FD0433-D719-443E-B636-B5B215F65E25}" srcOrd="15" destOrd="0" presId="urn:microsoft.com/office/officeart/2008/layout/LinedList"/>
    <dgm:cxn modelId="{D141B560-5671-46CB-ACD7-DDBB7A270135}" type="presParOf" srcId="{C0FD0433-D719-443E-B636-B5B215F65E25}" destId="{295F63D4-57FF-4EBE-9874-6395CFFEC05E}" srcOrd="0" destOrd="0" presId="urn:microsoft.com/office/officeart/2008/layout/LinedList"/>
    <dgm:cxn modelId="{5677D84C-F156-4417-8665-C88576DB844B}" type="presParOf" srcId="{C0FD0433-D719-443E-B636-B5B215F65E25}" destId="{18A06C78-6A4B-4DA8-BF42-F523B8179FD8}" srcOrd="1" destOrd="0" presId="urn:microsoft.com/office/officeart/2008/layout/LinedList"/>
    <dgm:cxn modelId="{00A02722-6D52-4B6F-A501-E5C11116CBB8}" type="presParOf" srcId="{18A06C78-6A4B-4DA8-BF42-F523B8179FD8}" destId="{7A2592B3-4C09-4228-8202-F1A8C8896832}" srcOrd="0" destOrd="0" presId="urn:microsoft.com/office/officeart/2008/layout/LinedList"/>
    <dgm:cxn modelId="{AA9326D0-22D3-4068-B5A5-1169088CD84F}" type="presParOf" srcId="{18A06C78-6A4B-4DA8-BF42-F523B8179FD8}" destId="{D2B46604-9B8D-4922-B39F-A5721EA40EE9}" srcOrd="1" destOrd="0" presId="urn:microsoft.com/office/officeart/2008/layout/LinedList"/>
    <dgm:cxn modelId="{05132DC8-14BC-440A-B7D7-09EEE14BCC78}" type="presParOf" srcId="{D2B46604-9B8D-4922-B39F-A5721EA40EE9}" destId="{D25FA058-515E-403C-B8EB-954E20E8632A}" srcOrd="0" destOrd="0" presId="urn:microsoft.com/office/officeart/2008/layout/LinedList"/>
    <dgm:cxn modelId="{A6A2891E-3328-494E-AB72-81AD97D274F8}" type="presParOf" srcId="{D2B46604-9B8D-4922-B39F-A5721EA40EE9}" destId="{06345260-73EA-4F59-99E0-8640224F0ECB}" srcOrd="1" destOrd="0" presId="urn:microsoft.com/office/officeart/2008/layout/LinedList"/>
    <dgm:cxn modelId="{D24D30ED-9656-422D-95E7-D95A258A40CD}" type="presParOf" srcId="{D2B46604-9B8D-4922-B39F-A5721EA40EE9}" destId="{772BA487-F072-4FCB-AC58-797A61971E49}" srcOrd="2" destOrd="0" presId="urn:microsoft.com/office/officeart/2008/layout/LinedList"/>
    <dgm:cxn modelId="{0A2C33E5-6A00-43BA-981C-689DBE636ADE}" type="presParOf" srcId="{18A06C78-6A4B-4DA8-BF42-F523B8179FD8}" destId="{12E7C516-820D-4F55-BBA2-C2867319240C}" srcOrd="2" destOrd="0" presId="urn:microsoft.com/office/officeart/2008/layout/LinedList"/>
    <dgm:cxn modelId="{EA7E927D-49E4-4BF9-ACAA-D3BC8C39A985}" type="presParOf" srcId="{18A06C78-6A4B-4DA8-BF42-F523B8179FD8}" destId="{AB48ABF8-576F-4783-B6B6-5C1A53789B1B}" srcOrd="3" destOrd="0" presId="urn:microsoft.com/office/officeart/2008/layout/LinedList"/>
    <dgm:cxn modelId="{EF6834F0-62F4-4F35-BF7C-8F024327D2B0}" type="presParOf" srcId="{33974AD7-69F6-4785-8C86-F2EC4177AE50}" destId="{6201691A-9470-4616-854B-D370E937016D}" srcOrd="16" destOrd="0" presId="urn:microsoft.com/office/officeart/2008/layout/LinedList"/>
    <dgm:cxn modelId="{6137E002-0212-4A16-96D3-1677301F4A88}" type="presParOf" srcId="{33974AD7-69F6-4785-8C86-F2EC4177AE50}" destId="{86D2D6F1-107B-42D3-B75E-E91137E7FDE2}" srcOrd="17" destOrd="0" presId="urn:microsoft.com/office/officeart/2008/layout/LinedList"/>
    <dgm:cxn modelId="{BE5EBB44-90E1-488D-8F9B-3A4BB31A45F9}" type="presParOf" srcId="{86D2D6F1-107B-42D3-B75E-E91137E7FDE2}" destId="{6358BFD8-5693-467D-A3FA-3947FC305C0A}" srcOrd="0" destOrd="0" presId="urn:microsoft.com/office/officeart/2008/layout/LinedList"/>
    <dgm:cxn modelId="{01B01EB3-4CD8-4DAF-AA71-F2E708F47D88}" type="presParOf" srcId="{86D2D6F1-107B-42D3-B75E-E91137E7FDE2}" destId="{95AC0CC9-C8B9-40F4-87D7-D1C929CB1DEC}" srcOrd="1" destOrd="0" presId="urn:microsoft.com/office/officeart/2008/layout/LinedList"/>
    <dgm:cxn modelId="{81A681DB-9548-4DCC-AB2D-56DB5FC6B07B}" type="presParOf" srcId="{95AC0CC9-C8B9-40F4-87D7-D1C929CB1DEC}" destId="{C0639D07-2176-4B3C-8281-7A9C4DA00FD0}" srcOrd="0" destOrd="0" presId="urn:microsoft.com/office/officeart/2008/layout/LinedList"/>
    <dgm:cxn modelId="{14173DDE-B660-45E9-A864-72D0409A8753}" type="presParOf" srcId="{95AC0CC9-C8B9-40F4-87D7-D1C929CB1DEC}" destId="{89930030-A8BF-454B-A121-E3023E91CE8C}" srcOrd="1" destOrd="0" presId="urn:microsoft.com/office/officeart/2008/layout/LinedList"/>
    <dgm:cxn modelId="{9CE1BA24-C96D-4A7F-9FE0-0558CCDBBE99}" type="presParOf" srcId="{89930030-A8BF-454B-A121-E3023E91CE8C}" destId="{A0383B75-0C25-401A-8C35-946AEB953292}" srcOrd="0" destOrd="0" presId="urn:microsoft.com/office/officeart/2008/layout/LinedList"/>
    <dgm:cxn modelId="{49500025-559E-4EBC-92E7-218D49D05C11}" type="presParOf" srcId="{89930030-A8BF-454B-A121-E3023E91CE8C}" destId="{8E96192E-5C48-4468-B669-DA43941F4322}" srcOrd="1" destOrd="0" presId="urn:microsoft.com/office/officeart/2008/layout/LinedList"/>
    <dgm:cxn modelId="{81D4A393-E201-4373-9F8E-D24AB7143B73}" type="presParOf" srcId="{89930030-A8BF-454B-A121-E3023E91CE8C}" destId="{FE18655B-8749-4452-939F-9F242A41E3AE}" srcOrd="2" destOrd="0" presId="urn:microsoft.com/office/officeart/2008/layout/LinedList"/>
    <dgm:cxn modelId="{1E0D4AF4-C880-484D-9B5B-BEFD3B800104}" type="presParOf" srcId="{95AC0CC9-C8B9-40F4-87D7-D1C929CB1DEC}" destId="{534701A7-7983-42D6-91DC-1B27E585FDEB}" srcOrd="2" destOrd="0" presId="urn:microsoft.com/office/officeart/2008/layout/LinedList"/>
    <dgm:cxn modelId="{2FC7A04B-9F38-430B-86D8-F30E8880DC87}" type="presParOf" srcId="{95AC0CC9-C8B9-40F4-87D7-D1C929CB1DEC}" destId="{053FFCAE-24E4-4E3B-9CD4-9639321DEDA6}" srcOrd="3" destOrd="0" presId="urn:microsoft.com/office/officeart/2008/layout/LinedList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29698B7-CF9C-49A7-B3B0-B4799F620283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DF4811-D730-4630-9F41-88DD88AEE883}">
      <dgm:prSet/>
      <dgm:spPr/>
      <dgm:t>
        <a:bodyPr/>
        <a:lstStyle/>
        <a:p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Identifying Customer Pain</a:t>
          </a:r>
        </a:p>
      </dgm:t>
    </dgm:pt>
    <dgm:pt modelId="{43E49095-DF8F-47BA-AFCC-52AD2CC2AA25}" type="parTrans" cxnId="{B09C348E-BA50-4F96-91A0-E1FF336A6E4B}">
      <dgm:prSet/>
      <dgm:spPr/>
      <dgm:t>
        <a:bodyPr/>
        <a:lstStyle/>
        <a:p>
          <a:endParaRPr lang="en-US"/>
        </a:p>
      </dgm:t>
    </dgm:pt>
    <dgm:pt modelId="{925EDEA3-BB84-423A-A377-6908B6DF7D3D}" type="sibTrans" cxnId="{B09C348E-BA50-4F96-91A0-E1FF336A6E4B}">
      <dgm:prSet/>
      <dgm:spPr/>
      <dgm:t>
        <a:bodyPr/>
        <a:lstStyle/>
        <a:p>
          <a:endParaRPr lang="en-US"/>
        </a:p>
      </dgm:t>
    </dgm:pt>
    <dgm:pt modelId="{A5A9ED5E-DFA1-45E6-B75A-6ACA27737F60}">
      <dgm:prSet/>
      <dgm:spPr/>
      <dgm:t>
        <a:bodyPr/>
        <a:lstStyle/>
        <a:p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Pain requires a tourniquet (significant) + customer’s recognize</a:t>
          </a:r>
        </a:p>
      </dgm:t>
    </dgm:pt>
    <dgm:pt modelId="{C70B5584-CED9-4E6F-BEE4-5D5E3D50EBEB}" type="parTrans" cxnId="{36D9B9C1-3B78-458B-B988-0A670B401E58}">
      <dgm:prSet/>
      <dgm:spPr/>
      <dgm:t>
        <a:bodyPr/>
        <a:lstStyle/>
        <a:p>
          <a:endParaRPr lang="en-US"/>
        </a:p>
      </dgm:t>
    </dgm:pt>
    <dgm:pt modelId="{5DC6C2A8-3AB6-45D4-8F9E-1308735BB705}" type="sibTrans" cxnId="{36D9B9C1-3B78-458B-B988-0A670B401E58}">
      <dgm:prSet/>
      <dgm:spPr/>
      <dgm:t>
        <a:bodyPr/>
        <a:lstStyle/>
        <a:p>
          <a:endParaRPr lang="en-US"/>
        </a:p>
      </dgm:t>
    </dgm:pt>
    <dgm:pt modelId="{5BECDA4C-B28D-4F4A-B73C-7915449E19C2}">
      <dgm:prSet/>
      <dgm:spPr/>
      <dgm:t>
        <a:bodyPr/>
        <a:lstStyle/>
        <a:p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Would respond to cold call message about pain</a:t>
          </a:r>
        </a:p>
      </dgm:t>
    </dgm:pt>
    <dgm:pt modelId="{CFD90D2E-A01D-4D68-B42B-D3833CE36118}" type="parTrans" cxnId="{E0577BCC-1CE0-471C-9A95-48B99B1FBB71}">
      <dgm:prSet/>
      <dgm:spPr/>
      <dgm:t>
        <a:bodyPr/>
        <a:lstStyle/>
        <a:p>
          <a:endParaRPr lang="en-US"/>
        </a:p>
      </dgm:t>
    </dgm:pt>
    <dgm:pt modelId="{27569E14-27DE-46BB-A703-0CE36306C0C7}" type="sibTrans" cxnId="{E0577BCC-1CE0-471C-9A95-48B99B1FBB71}">
      <dgm:prSet/>
      <dgm:spPr/>
      <dgm:t>
        <a:bodyPr/>
        <a:lstStyle/>
        <a:p>
          <a:endParaRPr lang="en-US"/>
        </a:p>
      </dgm:t>
    </dgm:pt>
    <dgm:pt modelId="{1D831B9A-8E1F-4D97-86F9-F32054130DB5}">
      <dgm:prSet/>
      <dgm:spPr/>
      <dgm:t>
        <a:bodyPr/>
        <a:lstStyle/>
        <a:p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DON’T GUESS – test | avoid choosing </a:t>
          </a:r>
          <a:r>
            <a:rPr lang="en-US" dirty="0" err="1">
              <a:latin typeface="Segoe UI" panose="020B0502040204020203" pitchFamily="34" charset="0"/>
              <a:cs typeface="Segoe UI" panose="020B0502040204020203" pitchFamily="34" charset="0"/>
            </a:rPr>
            <a:t>insign</a:t>
          </a:r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 / narrow pain</a:t>
          </a:r>
        </a:p>
      </dgm:t>
    </dgm:pt>
    <dgm:pt modelId="{E9892478-2361-4A2F-A1A2-532DD14F8EB5}" type="parTrans" cxnId="{56C370E4-C0A9-4DC5-83D5-85E3D6954E23}">
      <dgm:prSet/>
      <dgm:spPr/>
      <dgm:t>
        <a:bodyPr/>
        <a:lstStyle/>
        <a:p>
          <a:endParaRPr lang="en-US"/>
        </a:p>
      </dgm:t>
    </dgm:pt>
    <dgm:pt modelId="{C015609C-ADF1-405E-ABA8-5FDD51F81386}" type="sibTrans" cxnId="{56C370E4-C0A9-4DC5-83D5-85E3D6954E23}">
      <dgm:prSet/>
      <dgm:spPr/>
      <dgm:t>
        <a:bodyPr/>
        <a:lstStyle/>
        <a:p>
          <a:endParaRPr lang="en-US"/>
        </a:p>
      </dgm:t>
    </dgm:pt>
    <dgm:pt modelId="{E583144D-152E-43F8-A6C8-5BB6AA2A1FA3}">
      <dgm:prSet/>
      <dgm:spPr/>
      <dgm:t>
        <a:bodyPr/>
        <a:lstStyle/>
        <a:p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Define a Proposed Solution to Pain</a:t>
          </a:r>
        </a:p>
      </dgm:t>
    </dgm:pt>
    <dgm:pt modelId="{B2C1AC52-5B97-4CAB-87CC-BB5C5D06A124}" type="parTrans" cxnId="{A467AFF5-8D62-47F8-A055-15D0FEB81464}">
      <dgm:prSet/>
      <dgm:spPr/>
      <dgm:t>
        <a:bodyPr/>
        <a:lstStyle/>
        <a:p>
          <a:endParaRPr lang="en-US"/>
        </a:p>
      </dgm:t>
    </dgm:pt>
    <dgm:pt modelId="{2B611C7E-06B8-4121-9ACC-C4A83F313E1E}" type="sibTrans" cxnId="{A467AFF5-8D62-47F8-A055-15D0FEB81464}">
      <dgm:prSet/>
      <dgm:spPr/>
      <dgm:t>
        <a:bodyPr/>
        <a:lstStyle/>
        <a:p>
          <a:endParaRPr lang="en-US"/>
        </a:p>
      </dgm:t>
    </dgm:pt>
    <dgm:pt modelId="{9270FD56-C12B-4EDC-BD06-36284A95DE1A}">
      <dgm:prSet/>
      <dgm:spPr/>
      <dgm:t>
        <a:bodyPr/>
        <a:lstStyle/>
        <a:p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Can be breakthrough solution (new/novel)</a:t>
          </a:r>
        </a:p>
      </dgm:t>
    </dgm:pt>
    <dgm:pt modelId="{FA1DF44D-D682-43C4-B62B-B4E2699A8147}" type="parTrans" cxnId="{862B44A1-8455-4ACB-914D-E3916600CFAA}">
      <dgm:prSet/>
      <dgm:spPr/>
      <dgm:t>
        <a:bodyPr/>
        <a:lstStyle/>
        <a:p>
          <a:endParaRPr lang="en-US"/>
        </a:p>
      </dgm:t>
    </dgm:pt>
    <dgm:pt modelId="{0F855EE4-D1B3-4615-90B8-2BA1F5D47C0C}" type="sibTrans" cxnId="{862B44A1-8455-4ACB-914D-E3916600CFAA}">
      <dgm:prSet/>
      <dgm:spPr/>
      <dgm:t>
        <a:bodyPr/>
        <a:lstStyle/>
        <a:p>
          <a:endParaRPr lang="en-US"/>
        </a:p>
      </dgm:t>
    </dgm:pt>
    <dgm:pt modelId="{CF36298B-D7AA-4290-858B-F4BEAE9FEC3A}">
      <dgm:prSet/>
      <dgm:spPr/>
      <dgm:t>
        <a:bodyPr/>
        <a:lstStyle/>
        <a:p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Can be better/faster/cheaper solution (incremental)</a:t>
          </a:r>
        </a:p>
      </dgm:t>
    </dgm:pt>
    <dgm:pt modelId="{A9CFD5B9-3F73-4C14-A494-A9D7ECBE4CDD}" type="parTrans" cxnId="{04EE8456-62F3-47BF-901B-3843882FA740}">
      <dgm:prSet/>
      <dgm:spPr/>
      <dgm:t>
        <a:bodyPr/>
        <a:lstStyle/>
        <a:p>
          <a:endParaRPr lang="en-US"/>
        </a:p>
      </dgm:t>
    </dgm:pt>
    <dgm:pt modelId="{AC9409A9-B66A-442F-8D09-4BC1064454F6}" type="sibTrans" cxnId="{04EE8456-62F3-47BF-901B-3843882FA740}">
      <dgm:prSet/>
      <dgm:spPr/>
      <dgm:t>
        <a:bodyPr/>
        <a:lstStyle/>
        <a:p>
          <a:endParaRPr lang="en-US"/>
        </a:p>
      </dgm:t>
    </dgm:pt>
    <dgm:pt modelId="{8E70BA1E-5E07-4A83-BC09-22D17F22DD78}">
      <dgm:prSet/>
      <dgm:spPr/>
      <dgm:t>
        <a:bodyPr/>
        <a:lstStyle/>
        <a:p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Test Pain + </a:t>
          </a:r>
          <a:r>
            <a:rPr lang="en-US" dirty="0" err="1">
              <a:latin typeface="Segoe UI" panose="020B0502040204020203" pitchFamily="34" charset="0"/>
              <a:cs typeface="Segoe UI" panose="020B0502040204020203" pitchFamily="34" charset="0"/>
            </a:rPr>
            <a:t>Sol’n</a:t>
          </a:r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 Hypothesis</a:t>
          </a:r>
        </a:p>
      </dgm:t>
    </dgm:pt>
    <dgm:pt modelId="{70CB3B83-B8AE-4F9F-AEC8-21D189C71A1A}" type="parTrans" cxnId="{BC63C0B6-41D0-4E88-9455-10CCFEC25BBC}">
      <dgm:prSet/>
      <dgm:spPr/>
      <dgm:t>
        <a:bodyPr/>
        <a:lstStyle/>
        <a:p>
          <a:endParaRPr lang="en-US"/>
        </a:p>
      </dgm:t>
    </dgm:pt>
    <dgm:pt modelId="{5F457F15-C98D-4F27-A55A-E4671781E15B}" type="sibTrans" cxnId="{BC63C0B6-41D0-4E88-9455-10CCFEC25BBC}">
      <dgm:prSet/>
      <dgm:spPr/>
      <dgm:t>
        <a:bodyPr/>
        <a:lstStyle/>
        <a:p>
          <a:endParaRPr lang="en-US"/>
        </a:p>
      </dgm:t>
    </dgm:pt>
    <dgm:pt modelId="{1149A136-7E0B-4ACA-96E7-4297A2F0DC53}">
      <dgm:prSet/>
      <dgm:spPr/>
      <dgm:t>
        <a:bodyPr/>
        <a:lstStyle/>
        <a:p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Research </a:t>
          </a:r>
          <a:r>
            <a:rPr lang="en-US" dirty="0">
              <a:latin typeface="Segoe UI" panose="020B0502040204020203" pitchFamily="34" charset="0"/>
              <a:cs typeface="Segoe UI" panose="020B0502040204020203" pitchFamily="34" charset="0"/>
              <a:sym typeface="Wingdings" panose="05000000000000000000" pitchFamily="2" charset="2"/>
            </a:rPr>
            <a:t></a:t>
          </a:r>
          <a:endParaRPr lang="en-US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E85BB62-7ED7-4232-A4E1-ED51D2036245}" type="parTrans" cxnId="{B2F7719B-C582-4D06-B13D-4CD813E5AF72}">
      <dgm:prSet/>
      <dgm:spPr/>
      <dgm:t>
        <a:bodyPr/>
        <a:lstStyle/>
        <a:p>
          <a:endParaRPr lang="en-US"/>
        </a:p>
      </dgm:t>
    </dgm:pt>
    <dgm:pt modelId="{D748A361-D04A-4EF0-B761-79E206ACF0A6}" type="sibTrans" cxnId="{B2F7719B-C582-4D06-B13D-4CD813E5AF72}">
      <dgm:prSet/>
      <dgm:spPr/>
      <dgm:t>
        <a:bodyPr/>
        <a:lstStyle/>
        <a:p>
          <a:endParaRPr lang="en-US"/>
        </a:p>
      </dgm:t>
    </dgm:pt>
    <dgm:pt modelId="{AE41A805-E668-4105-904E-95EE159DA79B}">
      <dgm:prSet/>
      <dgm:spPr/>
      <dgm:t>
        <a:bodyPr/>
        <a:lstStyle/>
        <a:p>
          <a:r>
            <a:rPr lang="en-US">
              <a:latin typeface="Segoe UI" panose="020B0502040204020203" pitchFamily="34" charset="0"/>
              <a:cs typeface="Segoe UI" panose="020B0502040204020203" pitchFamily="34" charset="0"/>
            </a:rPr>
            <a:t>Sufficiently Large Mkt + Growing</a:t>
          </a:r>
          <a:endParaRPr lang="en-US"/>
        </a:p>
      </dgm:t>
    </dgm:pt>
    <dgm:pt modelId="{10B39274-4C2B-4426-8B08-06C80C90EEC1}" type="parTrans" cxnId="{70566AD2-1FBA-49E2-A873-67FF5798F212}">
      <dgm:prSet/>
      <dgm:spPr/>
      <dgm:t>
        <a:bodyPr/>
        <a:lstStyle/>
        <a:p>
          <a:endParaRPr lang="en-US"/>
        </a:p>
      </dgm:t>
    </dgm:pt>
    <dgm:pt modelId="{61AFF8B5-BFD8-4E35-ACB0-0A43EA74E397}" type="sibTrans" cxnId="{70566AD2-1FBA-49E2-A873-67FF5798F212}">
      <dgm:prSet/>
      <dgm:spPr/>
      <dgm:t>
        <a:bodyPr/>
        <a:lstStyle/>
        <a:p>
          <a:endParaRPr lang="en-US"/>
        </a:p>
      </dgm:t>
    </dgm:pt>
    <dgm:pt modelId="{48E119B0-7945-4597-A17A-369E2C46A958}">
      <dgm:prSet/>
      <dgm:spPr/>
      <dgm:t>
        <a:bodyPr/>
        <a:lstStyle/>
        <a:p>
          <a:r>
            <a:rPr lang="en-US" dirty="0"/>
            <a:t>Wrong assumption(s) </a:t>
          </a:r>
          <a:r>
            <a:rPr lang="en-US" dirty="0">
              <a:sym typeface="Wingdings" panose="05000000000000000000" pitchFamily="2" charset="2"/>
            </a:rPr>
            <a:t> change or pivot</a:t>
          </a:r>
          <a:endParaRPr lang="en-US" dirty="0"/>
        </a:p>
      </dgm:t>
    </dgm:pt>
    <dgm:pt modelId="{DAAD3CDF-5CB2-440E-9437-5B55CB271A87}" type="parTrans" cxnId="{F847206C-8370-4CAB-9D5E-A04B64B5A544}">
      <dgm:prSet/>
      <dgm:spPr/>
      <dgm:t>
        <a:bodyPr/>
        <a:lstStyle/>
        <a:p>
          <a:endParaRPr lang="en-US"/>
        </a:p>
      </dgm:t>
    </dgm:pt>
    <dgm:pt modelId="{F43761CA-4432-4B3C-9261-F0E2516291DC}" type="sibTrans" cxnId="{F847206C-8370-4CAB-9D5E-A04B64B5A544}">
      <dgm:prSet/>
      <dgm:spPr/>
      <dgm:t>
        <a:bodyPr/>
        <a:lstStyle/>
        <a:p>
          <a:endParaRPr lang="en-US"/>
        </a:p>
      </dgm:t>
    </dgm:pt>
    <dgm:pt modelId="{7D478E18-DB2C-4504-BB25-C25AE822E19B}">
      <dgm:prSet/>
      <dgm:spPr/>
      <dgm:t>
        <a:bodyPr/>
        <a:lstStyle/>
        <a:p>
          <a:r>
            <a:rPr lang="en-US" dirty="0"/>
            <a:t>Validated assumption(s) </a:t>
          </a:r>
          <a:r>
            <a:rPr lang="en-US" dirty="0">
              <a:sym typeface="Wingdings" panose="05000000000000000000" pitchFamily="2" charset="2"/>
            </a:rPr>
            <a:t> move to the next assumption/challenge</a:t>
          </a:r>
          <a:endParaRPr lang="en-US" dirty="0"/>
        </a:p>
      </dgm:t>
    </dgm:pt>
    <dgm:pt modelId="{A2DF6973-B24E-468D-A325-1D3AE2E57FDB}" type="parTrans" cxnId="{A75F60C5-E91F-49AB-A287-ACECD4478768}">
      <dgm:prSet/>
      <dgm:spPr/>
      <dgm:t>
        <a:bodyPr/>
        <a:lstStyle/>
        <a:p>
          <a:endParaRPr lang="en-US"/>
        </a:p>
      </dgm:t>
    </dgm:pt>
    <dgm:pt modelId="{BAE1E011-CFDB-43F1-9ACF-A0E13429B971}" type="sibTrans" cxnId="{A75F60C5-E91F-49AB-A287-ACECD4478768}">
      <dgm:prSet/>
      <dgm:spPr/>
      <dgm:t>
        <a:bodyPr/>
        <a:lstStyle/>
        <a:p>
          <a:endParaRPr lang="en-US"/>
        </a:p>
      </dgm:t>
    </dgm:pt>
    <dgm:pt modelId="{B5936857-183E-4268-BAF9-4D0149A823D8}" type="pres">
      <dgm:prSet presAssocID="{529698B7-CF9C-49A7-B3B0-B4799F620283}" presName="Name0" presStyleCnt="0">
        <dgm:presLayoutVars>
          <dgm:dir/>
          <dgm:animLvl val="lvl"/>
          <dgm:resizeHandles val="exact"/>
        </dgm:presLayoutVars>
      </dgm:prSet>
      <dgm:spPr/>
    </dgm:pt>
    <dgm:pt modelId="{C3C98302-9D37-4BCD-AACB-088034FA370B}" type="pres">
      <dgm:prSet presAssocID="{1149A136-7E0B-4ACA-96E7-4297A2F0DC53}" presName="boxAndChildren" presStyleCnt="0"/>
      <dgm:spPr/>
    </dgm:pt>
    <dgm:pt modelId="{CF2A3C1F-3E63-4FE8-8B57-4DF6726CEAC1}" type="pres">
      <dgm:prSet presAssocID="{1149A136-7E0B-4ACA-96E7-4297A2F0DC53}" presName="parentTextBox" presStyleLbl="alignNode1" presStyleIdx="0" presStyleCnt="4"/>
      <dgm:spPr/>
    </dgm:pt>
    <dgm:pt modelId="{61189F8D-B710-4D36-AE5A-0761BD1D3F12}" type="pres">
      <dgm:prSet presAssocID="{1149A136-7E0B-4ACA-96E7-4297A2F0DC53}" presName="descendantBox" presStyleLbl="bgAccFollowNode1" presStyleIdx="0" presStyleCnt="4"/>
      <dgm:spPr/>
    </dgm:pt>
    <dgm:pt modelId="{272B0245-38A0-4E5F-9378-B56BF00086DC}" type="pres">
      <dgm:prSet presAssocID="{5F457F15-C98D-4F27-A55A-E4671781E15B}" presName="sp" presStyleCnt="0"/>
      <dgm:spPr/>
    </dgm:pt>
    <dgm:pt modelId="{39ADACE1-0BA4-4896-A3AC-4B377E42081F}" type="pres">
      <dgm:prSet presAssocID="{8E70BA1E-5E07-4A83-BC09-22D17F22DD78}" presName="arrowAndChildren" presStyleCnt="0"/>
      <dgm:spPr/>
    </dgm:pt>
    <dgm:pt modelId="{D2A0037C-C008-4533-8C2A-E196B802295A}" type="pres">
      <dgm:prSet presAssocID="{8E70BA1E-5E07-4A83-BC09-22D17F22DD78}" presName="parentTextArrow" presStyleLbl="node1" presStyleIdx="0" presStyleCnt="0"/>
      <dgm:spPr/>
    </dgm:pt>
    <dgm:pt modelId="{F90BB30A-CF1C-4042-82E7-12B722EC241D}" type="pres">
      <dgm:prSet presAssocID="{8E70BA1E-5E07-4A83-BC09-22D17F22DD78}" presName="arrow" presStyleLbl="alignNode1" presStyleIdx="1" presStyleCnt="4" custLinFactNeighborX="-718"/>
      <dgm:spPr/>
    </dgm:pt>
    <dgm:pt modelId="{BC35AED8-3674-4C24-BE25-F49A432BB2ED}" type="pres">
      <dgm:prSet presAssocID="{8E70BA1E-5E07-4A83-BC09-22D17F22DD78}" presName="descendantArrow" presStyleLbl="bgAccFollowNode1" presStyleIdx="1" presStyleCnt="4"/>
      <dgm:spPr/>
    </dgm:pt>
    <dgm:pt modelId="{926A8CD9-67D9-4891-9AEF-093F362B0DE9}" type="pres">
      <dgm:prSet presAssocID="{2B611C7E-06B8-4121-9ACC-C4A83F313E1E}" presName="sp" presStyleCnt="0"/>
      <dgm:spPr/>
    </dgm:pt>
    <dgm:pt modelId="{9F3B19DB-93F3-4667-91AD-ECE83155C013}" type="pres">
      <dgm:prSet presAssocID="{E583144D-152E-43F8-A6C8-5BB6AA2A1FA3}" presName="arrowAndChildren" presStyleCnt="0"/>
      <dgm:spPr/>
    </dgm:pt>
    <dgm:pt modelId="{1AE8A313-E711-43B5-82BC-CB87512C212C}" type="pres">
      <dgm:prSet presAssocID="{E583144D-152E-43F8-A6C8-5BB6AA2A1FA3}" presName="parentTextArrow" presStyleLbl="node1" presStyleIdx="0" presStyleCnt="0"/>
      <dgm:spPr/>
    </dgm:pt>
    <dgm:pt modelId="{2314DD72-6B32-4E70-B315-BBA94265658E}" type="pres">
      <dgm:prSet presAssocID="{E583144D-152E-43F8-A6C8-5BB6AA2A1FA3}" presName="arrow" presStyleLbl="alignNode1" presStyleIdx="2" presStyleCnt="4"/>
      <dgm:spPr/>
    </dgm:pt>
    <dgm:pt modelId="{CD4E7B7C-3CF5-457D-9EE1-76DF2344AEF6}" type="pres">
      <dgm:prSet presAssocID="{E583144D-152E-43F8-A6C8-5BB6AA2A1FA3}" presName="descendantArrow" presStyleLbl="bgAccFollowNode1" presStyleIdx="2" presStyleCnt="4"/>
      <dgm:spPr/>
    </dgm:pt>
    <dgm:pt modelId="{5AC381D5-FA78-4CC0-8A30-B3BCE620C6F3}" type="pres">
      <dgm:prSet presAssocID="{925EDEA3-BB84-423A-A377-6908B6DF7D3D}" presName="sp" presStyleCnt="0"/>
      <dgm:spPr/>
    </dgm:pt>
    <dgm:pt modelId="{487B8319-8B09-4FC2-916A-E31451CB78D8}" type="pres">
      <dgm:prSet presAssocID="{0FDF4811-D730-4630-9F41-88DD88AEE883}" presName="arrowAndChildren" presStyleCnt="0"/>
      <dgm:spPr/>
    </dgm:pt>
    <dgm:pt modelId="{474E3D37-E581-4BBF-8820-65597A6B27AA}" type="pres">
      <dgm:prSet presAssocID="{0FDF4811-D730-4630-9F41-88DD88AEE883}" presName="parentTextArrow" presStyleLbl="node1" presStyleIdx="0" presStyleCnt="0"/>
      <dgm:spPr/>
    </dgm:pt>
    <dgm:pt modelId="{FBC0B69E-DD13-4892-AF65-4782C14D81C3}" type="pres">
      <dgm:prSet presAssocID="{0FDF4811-D730-4630-9F41-88DD88AEE883}" presName="arrow" presStyleLbl="alignNode1" presStyleIdx="3" presStyleCnt="4"/>
      <dgm:spPr/>
    </dgm:pt>
    <dgm:pt modelId="{C6ADC095-B6E8-448A-B5BB-D6BF158FF8E9}" type="pres">
      <dgm:prSet presAssocID="{0FDF4811-D730-4630-9F41-88DD88AEE883}" presName="descendantArrow" presStyleLbl="bgAccFollowNode1" presStyleIdx="3" presStyleCnt="4"/>
      <dgm:spPr/>
    </dgm:pt>
  </dgm:ptLst>
  <dgm:cxnLst>
    <dgm:cxn modelId="{83F4A70B-54D2-4D75-BF1B-485B7CAB3591}" type="presOf" srcId="{E583144D-152E-43F8-A6C8-5BB6AA2A1FA3}" destId="{2314DD72-6B32-4E70-B315-BBA94265658E}" srcOrd="1" destOrd="0" presId="urn:microsoft.com/office/officeart/2016/7/layout/VerticalDownArrowProcess"/>
    <dgm:cxn modelId="{54E0972D-C5C7-4BEF-A6A5-38A276121FBF}" type="presOf" srcId="{7D478E18-DB2C-4504-BB25-C25AE822E19B}" destId="{BC35AED8-3674-4C24-BE25-F49A432BB2ED}" srcOrd="0" destOrd="1" presId="urn:microsoft.com/office/officeart/2016/7/layout/VerticalDownArrowProcess"/>
    <dgm:cxn modelId="{80884730-1762-405F-ADB5-1188190E0CD6}" type="presOf" srcId="{529698B7-CF9C-49A7-B3B0-B4799F620283}" destId="{B5936857-183E-4268-BAF9-4D0149A823D8}" srcOrd="0" destOrd="0" presId="urn:microsoft.com/office/officeart/2016/7/layout/VerticalDownArrowProcess"/>
    <dgm:cxn modelId="{036C2837-4D9E-4BCD-861B-6030F01D4C9C}" type="presOf" srcId="{8E70BA1E-5E07-4A83-BC09-22D17F22DD78}" destId="{F90BB30A-CF1C-4042-82E7-12B722EC241D}" srcOrd="1" destOrd="0" presId="urn:microsoft.com/office/officeart/2016/7/layout/VerticalDownArrowProcess"/>
    <dgm:cxn modelId="{6E639A3D-012E-441C-B3D6-BD409D55666C}" type="presOf" srcId="{0FDF4811-D730-4630-9F41-88DD88AEE883}" destId="{FBC0B69E-DD13-4892-AF65-4782C14D81C3}" srcOrd="1" destOrd="0" presId="urn:microsoft.com/office/officeart/2016/7/layout/VerticalDownArrowProcess"/>
    <dgm:cxn modelId="{3A0EDA42-7CA5-4D4E-880B-F0A924112229}" type="presOf" srcId="{48E119B0-7945-4597-A17A-369E2C46A958}" destId="{BC35AED8-3674-4C24-BE25-F49A432BB2ED}" srcOrd="0" destOrd="0" presId="urn:microsoft.com/office/officeart/2016/7/layout/VerticalDownArrowProcess"/>
    <dgm:cxn modelId="{C3EDB645-AC6C-45E1-B5B4-7FB8CCB51B44}" type="presOf" srcId="{9270FD56-C12B-4EDC-BD06-36284A95DE1A}" destId="{CD4E7B7C-3CF5-457D-9EE1-76DF2344AEF6}" srcOrd="0" destOrd="0" presId="urn:microsoft.com/office/officeart/2016/7/layout/VerticalDownArrowProcess"/>
    <dgm:cxn modelId="{1407826A-5F9C-48FA-B3E9-519885F82210}" type="presOf" srcId="{8E70BA1E-5E07-4A83-BC09-22D17F22DD78}" destId="{D2A0037C-C008-4533-8C2A-E196B802295A}" srcOrd="0" destOrd="0" presId="urn:microsoft.com/office/officeart/2016/7/layout/VerticalDownArrowProcess"/>
    <dgm:cxn modelId="{F847206C-8370-4CAB-9D5E-A04B64B5A544}" srcId="{8E70BA1E-5E07-4A83-BC09-22D17F22DD78}" destId="{48E119B0-7945-4597-A17A-369E2C46A958}" srcOrd="0" destOrd="0" parTransId="{DAAD3CDF-5CB2-440E-9437-5B55CB271A87}" sibTransId="{F43761CA-4432-4B3C-9261-F0E2516291DC}"/>
    <dgm:cxn modelId="{43215654-3BBD-4847-99F8-25644A96CAC1}" type="presOf" srcId="{E583144D-152E-43F8-A6C8-5BB6AA2A1FA3}" destId="{1AE8A313-E711-43B5-82BC-CB87512C212C}" srcOrd="0" destOrd="0" presId="urn:microsoft.com/office/officeart/2016/7/layout/VerticalDownArrowProcess"/>
    <dgm:cxn modelId="{04EE8456-62F3-47BF-901B-3843882FA740}" srcId="{E583144D-152E-43F8-A6C8-5BB6AA2A1FA3}" destId="{CF36298B-D7AA-4290-858B-F4BEAE9FEC3A}" srcOrd="1" destOrd="0" parTransId="{A9CFD5B9-3F73-4C14-A494-A9D7ECBE4CDD}" sibTransId="{AC9409A9-B66A-442F-8D09-4BC1064454F6}"/>
    <dgm:cxn modelId="{B09C348E-BA50-4F96-91A0-E1FF336A6E4B}" srcId="{529698B7-CF9C-49A7-B3B0-B4799F620283}" destId="{0FDF4811-D730-4630-9F41-88DD88AEE883}" srcOrd="0" destOrd="0" parTransId="{43E49095-DF8F-47BA-AFCC-52AD2CC2AA25}" sibTransId="{925EDEA3-BB84-423A-A377-6908B6DF7D3D}"/>
    <dgm:cxn modelId="{E5D84599-CA89-46C7-A80E-84A8093C381F}" type="presOf" srcId="{1D831B9A-8E1F-4D97-86F9-F32054130DB5}" destId="{C6ADC095-B6E8-448A-B5BB-D6BF158FF8E9}" srcOrd="0" destOrd="2" presId="urn:microsoft.com/office/officeart/2016/7/layout/VerticalDownArrowProcess"/>
    <dgm:cxn modelId="{B2F7719B-C582-4D06-B13D-4CD813E5AF72}" srcId="{529698B7-CF9C-49A7-B3B0-B4799F620283}" destId="{1149A136-7E0B-4ACA-96E7-4297A2F0DC53}" srcOrd="3" destOrd="0" parTransId="{FE85BB62-7ED7-4232-A4E1-ED51D2036245}" sibTransId="{D748A361-D04A-4EF0-B761-79E206ACF0A6}"/>
    <dgm:cxn modelId="{862B44A1-8455-4ACB-914D-E3916600CFAA}" srcId="{E583144D-152E-43F8-A6C8-5BB6AA2A1FA3}" destId="{9270FD56-C12B-4EDC-BD06-36284A95DE1A}" srcOrd="0" destOrd="0" parTransId="{FA1DF44D-D682-43C4-B62B-B4E2699A8147}" sibTransId="{0F855EE4-D1B3-4615-90B8-2BA1F5D47C0C}"/>
    <dgm:cxn modelId="{7501FCAB-1539-4569-8108-69FA974982FD}" type="presOf" srcId="{AE41A805-E668-4105-904E-95EE159DA79B}" destId="{61189F8D-B710-4D36-AE5A-0761BD1D3F12}" srcOrd="0" destOrd="0" presId="urn:microsoft.com/office/officeart/2016/7/layout/VerticalDownArrowProcess"/>
    <dgm:cxn modelId="{8FED20AD-2E8C-40C5-B976-6A5401946066}" type="presOf" srcId="{A5A9ED5E-DFA1-45E6-B75A-6ACA27737F60}" destId="{C6ADC095-B6E8-448A-B5BB-D6BF158FF8E9}" srcOrd="0" destOrd="0" presId="urn:microsoft.com/office/officeart/2016/7/layout/VerticalDownArrowProcess"/>
    <dgm:cxn modelId="{5A0A31AD-467C-48B3-A97F-AF59DC68F92E}" type="presOf" srcId="{CF36298B-D7AA-4290-858B-F4BEAE9FEC3A}" destId="{CD4E7B7C-3CF5-457D-9EE1-76DF2344AEF6}" srcOrd="0" destOrd="1" presId="urn:microsoft.com/office/officeart/2016/7/layout/VerticalDownArrowProcess"/>
    <dgm:cxn modelId="{BC63C0B6-41D0-4E88-9455-10CCFEC25BBC}" srcId="{529698B7-CF9C-49A7-B3B0-B4799F620283}" destId="{8E70BA1E-5E07-4A83-BC09-22D17F22DD78}" srcOrd="2" destOrd="0" parTransId="{70CB3B83-B8AE-4F9F-AEC8-21D189C71A1A}" sibTransId="{5F457F15-C98D-4F27-A55A-E4671781E15B}"/>
    <dgm:cxn modelId="{36D9B9C1-3B78-458B-B988-0A670B401E58}" srcId="{0FDF4811-D730-4630-9F41-88DD88AEE883}" destId="{A5A9ED5E-DFA1-45E6-B75A-6ACA27737F60}" srcOrd="0" destOrd="0" parTransId="{C70B5584-CED9-4E6F-BEE4-5D5E3D50EBEB}" sibTransId="{5DC6C2A8-3AB6-45D4-8F9E-1308735BB705}"/>
    <dgm:cxn modelId="{A75F60C5-E91F-49AB-A287-ACECD4478768}" srcId="{8E70BA1E-5E07-4A83-BC09-22D17F22DD78}" destId="{7D478E18-DB2C-4504-BB25-C25AE822E19B}" srcOrd="1" destOrd="0" parTransId="{A2DF6973-B24E-468D-A325-1D3AE2E57FDB}" sibTransId="{BAE1E011-CFDB-43F1-9ACF-A0E13429B971}"/>
    <dgm:cxn modelId="{091150CC-C331-4F5E-BEA1-DA78AB23270F}" type="presOf" srcId="{5BECDA4C-B28D-4F4A-B73C-7915449E19C2}" destId="{C6ADC095-B6E8-448A-B5BB-D6BF158FF8E9}" srcOrd="0" destOrd="1" presId="urn:microsoft.com/office/officeart/2016/7/layout/VerticalDownArrowProcess"/>
    <dgm:cxn modelId="{E0577BCC-1CE0-471C-9A95-48B99B1FBB71}" srcId="{0FDF4811-D730-4630-9F41-88DD88AEE883}" destId="{5BECDA4C-B28D-4F4A-B73C-7915449E19C2}" srcOrd="1" destOrd="0" parTransId="{CFD90D2E-A01D-4D68-B42B-D3833CE36118}" sibTransId="{27569E14-27DE-46BB-A703-0CE36306C0C7}"/>
    <dgm:cxn modelId="{70566AD2-1FBA-49E2-A873-67FF5798F212}" srcId="{1149A136-7E0B-4ACA-96E7-4297A2F0DC53}" destId="{AE41A805-E668-4105-904E-95EE159DA79B}" srcOrd="0" destOrd="0" parTransId="{10B39274-4C2B-4426-8B08-06C80C90EEC1}" sibTransId="{61AFF8B5-BFD8-4E35-ACB0-0A43EA74E397}"/>
    <dgm:cxn modelId="{56C370E4-C0A9-4DC5-83D5-85E3D6954E23}" srcId="{0FDF4811-D730-4630-9F41-88DD88AEE883}" destId="{1D831B9A-8E1F-4D97-86F9-F32054130DB5}" srcOrd="2" destOrd="0" parTransId="{E9892478-2361-4A2F-A1A2-532DD14F8EB5}" sibTransId="{C015609C-ADF1-405E-ABA8-5FDD51F81386}"/>
    <dgm:cxn modelId="{596F89EB-59FF-4FDE-8F72-B37B5243982B}" type="presOf" srcId="{1149A136-7E0B-4ACA-96E7-4297A2F0DC53}" destId="{CF2A3C1F-3E63-4FE8-8B57-4DF6726CEAC1}" srcOrd="0" destOrd="0" presId="urn:microsoft.com/office/officeart/2016/7/layout/VerticalDownArrowProcess"/>
    <dgm:cxn modelId="{4DDA74EE-63A4-4C40-87FF-6B45B56086FB}" type="presOf" srcId="{0FDF4811-D730-4630-9F41-88DD88AEE883}" destId="{474E3D37-E581-4BBF-8820-65597A6B27AA}" srcOrd="0" destOrd="0" presId="urn:microsoft.com/office/officeart/2016/7/layout/VerticalDownArrowProcess"/>
    <dgm:cxn modelId="{A467AFF5-8D62-47F8-A055-15D0FEB81464}" srcId="{529698B7-CF9C-49A7-B3B0-B4799F620283}" destId="{E583144D-152E-43F8-A6C8-5BB6AA2A1FA3}" srcOrd="1" destOrd="0" parTransId="{B2C1AC52-5B97-4CAB-87CC-BB5C5D06A124}" sibTransId="{2B611C7E-06B8-4121-9ACC-C4A83F313E1E}"/>
    <dgm:cxn modelId="{FB7BF1B2-9295-48F0-97C5-F0772DC93ACC}" type="presParOf" srcId="{B5936857-183E-4268-BAF9-4D0149A823D8}" destId="{C3C98302-9D37-4BCD-AACB-088034FA370B}" srcOrd="0" destOrd="0" presId="urn:microsoft.com/office/officeart/2016/7/layout/VerticalDownArrowProcess"/>
    <dgm:cxn modelId="{8F247A74-3495-4ABF-A16B-13BB35C887CE}" type="presParOf" srcId="{C3C98302-9D37-4BCD-AACB-088034FA370B}" destId="{CF2A3C1F-3E63-4FE8-8B57-4DF6726CEAC1}" srcOrd="0" destOrd="0" presId="urn:microsoft.com/office/officeart/2016/7/layout/VerticalDownArrowProcess"/>
    <dgm:cxn modelId="{18AB80F8-C805-4677-9859-C8E6B9EAA9A0}" type="presParOf" srcId="{C3C98302-9D37-4BCD-AACB-088034FA370B}" destId="{61189F8D-B710-4D36-AE5A-0761BD1D3F12}" srcOrd="1" destOrd="0" presId="urn:microsoft.com/office/officeart/2016/7/layout/VerticalDownArrowProcess"/>
    <dgm:cxn modelId="{65AD783F-4644-4B5A-B7C8-B608C76EE1D8}" type="presParOf" srcId="{B5936857-183E-4268-BAF9-4D0149A823D8}" destId="{272B0245-38A0-4E5F-9378-B56BF00086DC}" srcOrd="1" destOrd="0" presId="urn:microsoft.com/office/officeart/2016/7/layout/VerticalDownArrowProcess"/>
    <dgm:cxn modelId="{5D315066-085C-4BB8-A66C-46B04B234292}" type="presParOf" srcId="{B5936857-183E-4268-BAF9-4D0149A823D8}" destId="{39ADACE1-0BA4-4896-A3AC-4B377E42081F}" srcOrd="2" destOrd="0" presId="urn:microsoft.com/office/officeart/2016/7/layout/VerticalDownArrowProcess"/>
    <dgm:cxn modelId="{EF9A1B0D-546A-4394-8904-1779EA91CFB6}" type="presParOf" srcId="{39ADACE1-0BA4-4896-A3AC-4B377E42081F}" destId="{D2A0037C-C008-4533-8C2A-E196B802295A}" srcOrd="0" destOrd="0" presId="urn:microsoft.com/office/officeart/2016/7/layout/VerticalDownArrowProcess"/>
    <dgm:cxn modelId="{B1DAB321-749E-4FCB-BD6A-B52963B5CD09}" type="presParOf" srcId="{39ADACE1-0BA4-4896-A3AC-4B377E42081F}" destId="{F90BB30A-CF1C-4042-82E7-12B722EC241D}" srcOrd="1" destOrd="0" presId="urn:microsoft.com/office/officeart/2016/7/layout/VerticalDownArrowProcess"/>
    <dgm:cxn modelId="{B139B9FB-5692-4AEF-9555-E2EF5EA4B76F}" type="presParOf" srcId="{39ADACE1-0BA4-4896-A3AC-4B377E42081F}" destId="{BC35AED8-3674-4C24-BE25-F49A432BB2ED}" srcOrd="2" destOrd="0" presId="urn:microsoft.com/office/officeart/2016/7/layout/VerticalDownArrowProcess"/>
    <dgm:cxn modelId="{86BE977E-DA61-4646-91BD-96652B2118E0}" type="presParOf" srcId="{B5936857-183E-4268-BAF9-4D0149A823D8}" destId="{926A8CD9-67D9-4891-9AEF-093F362B0DE9}" srcOrd="3" destOrd="0" presId="urn:microsoft.com/office/officeart/2016/7/layout/VerticalDownArrowProcess"/>
    <dgm:cxn modelId="{81563C0E-A1DC-4504-9336-F18770FF2D88}" type="presParOf" srcId="{B5936857-183E-4268-BAF9-4D0149A823D8}" destId="{9F3B19DB-93F3-4667-91AD-ECE83155C013}" srcOrd="4" destOrd="0" presId="urn:microsoft.com/office/officeart/2016/7/layout/VerticalDownArrowProcess"/>
    <dgm:cxn modelId="{3C4A72F2-0487-470F-97FE-23320431BFD7}" type="presParOf" srcId="{9F3B19DB-93F3-4667-91AD-ECE83155C013}" destId="{1AE8A313-E711-43B5-82BC-CB87512C212C}" srcOrd="0" destOrd="0" presId="urn:microsoft.com/office/officeart/2016/7/layout/VerticalDownArrowProcess"/>
    <dgm:cxn modelId="{E9F3C8E0-73DA-4769-90A1-22FB7D1D2E01}" type="presParOf" srcId="{9F3B19DB-93F3-4667-91AD-ECE83155C013}" destId="{2314DD72-6B32-4E70-B315-BBA94265658E}" srcOrd="1" destOrd="0" presId="urn:microsoft.com/office/officeart/2016/7/layout/VerticalDownArrowProcess"/>
    <dgm:cxn modelId="{52EF8C0D-962F-4BE5-93B6-E5FD1D1ADB49}" type="presParOf" srcId="{9F3B19DB-93F3-4667-91AD-ECE83155C013}" destId="{CD4E7B7C-3CF5-457D-9EE1-76DF2344AEF6}" srcOrd="2" destOrd="0" presId="urn:microsoft.com/office/officeart/2016/7/layout/VerticalDownArrowProcess"/>
    <dgm:cxn modelId="{658A494D-0B18-4129-93C0-731F1FA98975}" type="presParOf" srcId="{B5936857-183E-4268-BAF9-4D0149A823D8}" destId="{5AC381D5-FA78-4CC0-8A30-B3BCE620C6F3}" srcOrd="5" destOrd="0" presId="urn:microsoft.com/office/officeart/2016/7/layout/VerticalDownArrowProcess"/>
    <dgm:cxn modelId="{A9903336-B2A7-40DC-BDCC-27B9B488D0C4}" type="presParOf" srcId="{B5936857-183E-4268-BAF9-4D0149A823D8}" destId="{487B8319-8B09-4FC2-916A-E31451CB78D8}" srcOrd="6" destOrd="0" presId="urn:microsoft.com/office/officeart/2016/7/layout/VerticalDownArrowProcess"/>
    <dgm:cxn modelId="{4E577BE0-924A-45D7-89A0-28C4841699EB}" type="presParOf" srcId="{487B8319-8B09-4FC2-916A-E31451CB78D8}" destId="{474E3D37-E581-4BBF-8820-65597A6B27AA}" srcOrd="0" destOrd="0" presId="urn:microsoft.com/office/officeart/2016/7/layout/VerticalDownArrowProcess"/>
    <dgm:cxn modelId="{32D775B9-ACB3-4F57-A89D-BC43CAC7ABFA}" type="presParOf" srcId="{487B8319-8B09-4FC2-916A-E31451CB78D8}" destId="{FBC0B69E-DD13-4892-AF65-4782C14D81C3}" srcOrd="1" destOrd="0" presId="urn:microsoft.com/office/officeart/2016/7/layout/VerticalDownArrowProcess"/>
    <dgm:cxn modelId="{16F3E284-EA70-4084-A9FA-B6F594052AD7}" type="presParOf" srcId="{487B8319-8B09-4FC2-916A-E31451CB78D8}" destId="{C6ADC095-B6E8-448A-B5BB-D6BF158FF8E9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29698B7-CF9C-49A7-B3B0-B4799F620283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DF4811-D730-4630-9F41-88DD88AEE883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Identifying Customer Pain</a:t>
          </a:r>
        </a:p>
      </dgm:t>
    </dgm:pt>
    <dgm:pt modelId="{43E49095-DF8F-47BA-AFCC-52AD2CC2AA25}" type="parTrans" cxnId="{B09C348E-BA50-4F96-91A0-E1FF336A6E4B}">
      <dgm:prSet/>
      <dgm:spPr/>
      <dgm:t>
        <a:bodyPr/>
        <a:lstStyle/>
        <a:p>
          <a:endParaRPr lang="en-US"/>
        </a:p>
      </dgm:t>
    </dgm:pt>
    <dgm:pt modelId="{925EDEA3-BB84-423A-A377-6908B6DF7D3D}" type="sibTrans" cxnId="{B09C348E-BA50-4F96-91A0-E1FF336A6E4B}">
      <dgm:prSet/>
      <dgm:spPr/>
      <dgm:t>
        <a:bodyPr/>
        <a:lstStyle/>
        <a:p>
          <a:endParaRPr lang="en-US"/>
        </a:p>
      </dgm:t>
    </dgm:pt>
    <dgm:pt modelId="{A5A9ED5E-DFA1-45E6-B75A-6ACA27737F60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Pain requires a tourniquet (significant) + customer’s recognize</a:t>
          </a:r>
        </a:p>
      </dgm:t>
    </dgm:pt>
    <dgm:pt modelId="{C70B5584-CED9-4E6F-BEE4-5D5E3D50EBEB}" type="parTrans" cxnId="{36D9B9C1-3B78-458B-B988-0A670B401E58}">
      <dgm:prSet/>
      <dgm:spPr/>
      <dgm:t>
        <a:bodyPr/>
        <a:lstStyle/>
        <a:p>
          <a:endParaRPr lang="en-US"/>
        </a:p>
      </dgm:t>
    </dgm:pt>
    <dgm:pt modelId="{5DC6C2A8-3AB6-45D4-8F9E-1308735BB705}" type="sibTrans" cxnId="{36D9B9C1-3B78-458B-B988-0A670B401E58}">
      <dgm:prSet/>
      <dgm:spPr/>
      <dgm:t>
        <a:bodyPr/>
        <a:lstStyle/>
        <a:p>
          <a:endParaRPr lang="en-US"/>
        </a:p>
      </dgm:t>
    </dgm:pt>
    <dgm:pt modelId="{5BECDA4C-B28D-4F4A-B73C-7915449E19C2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Would respond to cold call message about pain</a:t>
          </a:r>
        </a:p>
      </dgm:t>
    </dgm:pt>
    <dgm:pt modelId="{CFD90D2E-A01D-4D68-B42B-D3833CE36118}" type="parTrans" cxnId="{E0577BCC-1CE0-471C-9A95-48B99B1FBB71}">
      <dgm:prSet/>
      <dgm:spPr/>
      <dgm:t>
        <a:bodyPr/>
        <a:lstStyle/>
        <a:p>
          <a:endParaRPr lang="en-US"/>
        </a:p>
      </dgm:t>
    </dgm:pt>
    <dgm:pt modelId="{27569E14-27DE-46BB-A703-0CE36306C0C7}" type="sibTrans" cxnId="{E0577BCC-1CE0-471C-9A95-48B99B1FBB71}">
      <dgm:prSet/>
      <dgm:spPr/>
      <dgm:t>
        <a:bodyPr/>
        <a:lstStyle/>
        <a:p>
          <a:endParaRPr lang="en-US"/>
        </a:p>
      </dgm:t>
    </dgm:pt>
    <dgm:pt modelId="{1D831B9A-8E1F-4D97-86F9-F32054130DB5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DON’T GUESS – test | avoid choosing </a:t>
          </a:r>
          <a:r>
            <a:rPr lang="en-US" dirty="0" err="1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insign</a:t>
          </a:r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/ narrow pain</a:t>
          </a:r>
        </a:p>
      </dgm:t>
    </dgm:pt>
    <dgm:pt modelId="{E9892478-2361-4A2F-A1A2-532DD14F8EB5}" type="parTrans" cxnId="{56C370E4-C0A9-4DC5-83D5-85E3D6954E23}">
      <dgm:prSet/>
      <dgm:spPr/>
      <dgm:t>
        <a:bodyPr/>
        <a:lstStyle/>
        <a:p>
          <a:endParaRPr lang="en-US"/>
        </a:p>
      </dgm:t>
    </dgm:pt>
    <dgm:pt modelId="{C015609C-ADF1-405E-ABA8-5FDD51F81386}" type="sibTrans" cxnId="{56C370E4-C0A9-4DC5-83D5-85E3D6954E23}">
      <dgm:prSet/>
      <dgm:spPr/>
      <dgm:t>
        <a:bodyPr/>
        <a:lstStyle/>
        <a:p>
          <a:endParaRPr lang="en-US"/>
        </a:p>
      </dgm:t>
    </dgm:pt>
    <dgm:pt modelId="{E583144D-152E-43F8-A6C8-5BB6AA2A1FA3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Define a Proposed Solution to Pain</a:t>
          </a:r>
        </a:p>
      </dgm:t>
    </dgm:pt>
    <dgm:pt modelId="{B2C1AC52-5B97-4CAB-87CC-BB5C5D06A124}" type="parTrans" cxnId="{A467AFF5-8D62-47F8-A055-15D0FEB81464}">
      <dgm:prSet/>
      <dgm:spPr/>
      <dgm:t>
        <a:bodyPr/>
        <a:lstStyle/>
        <a:p>
          <a:endParaRPr lang="en-US"/>
        </a:p>
      </dgm:t>
    </dgm:pt>
    <dgm:pt modelId="{2B611C7E-06B8-4121-9ACC-C4A83F313E1E}" type="sibTrans" cxnId="{A467AFF5-8D62-47F8-A055-15D0FEB81464}">
      <dgm:prSet/>
      <dgm:spPr/>
      <dgm:t>
        <a:bodyPr/>
        <a:lstStyle/>
        <a:p>
          <a:endParaRPr lang="en-US"/>
        </a:p>
      </dgm:t>
    </dgm:pt>
    <dgm:pt modelId="{9270FD56-C12B-4EDC-BD06-36284A95DE1A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Can be breakthrough solution (new/novel)</a:t>
          </a:r>
        </a:p>
      </dgm:t>
    </dgm:pt>
    <dgm:pt modelId="{FA1DF44D-D682-43C4-B62B-B4E2699A8147}" type="parTrans" cxnId="{862B44A1-8455-4ACB-914D-E3916600CFAA}">
      <dgm:prSet/>
      <dgm:spPr/>
      <dgm:t>
        <a:bodyPr/>
        <a:lstStyle/>
        <a:p>
          <a:endParaRPr lang="en-US"/>
        </a:p>
      </dgm:t>
    </dgm:pt>
    <dgm:pt modelId="{0F855EE4-D1B3-4615-90B8-2BA1F5D47C0C}" type="sibTrans" cxnId="{862B44A1-8455-4ACB-914D-E3916600CFAA}">
      <dgm:prSet/>
      <dgm:spPr/>
      <dgm:t>
        <a:bodyPr/>
        <a:lstStyle/>
        <a:p>
          <a:endParaRPr lang="en-US"/>
        </a:p>
      </dgm:t>
    </dgm:pt>
    <dgm:pt modelId="{CF36298B-D7AA-4290-858B-F4BEAE9FEC3A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Can be better/faster/cheaper solution (incremental)</a:t>
          </a:r>
        </a:p>
      </dgm:t>
    </dgm:pt>
    <dgm:pt modelId="{A9CFD5B9-3F73-4C14-A494-A9D7ECBE4CDD}" type="parTrans" cxnId="{04EE8456-62F3-47BF-901B-3843882FA740}">
      <dgm:prSet/>
      <dgm:spPr/>
      <dgm:t>
        <a:bodyPr/>
        <a:lstStyle/>
        <a:p>
          <a:endParaRPr lang="en-US"/>
        </a:p>
      </dgm:t>
    </dgm:pt>
    <dgm:pt modelId="{AC9409A9-B66A-442F-8D09-4BC1064454F6}" type="sibTrans" cxnId="{04EE8456-62F3-47BF-901B-3843882FA740}">
      <dgm:prSet/>
      <dgm:spPr/>
      <dgm:t>
        <a:bodyPr/>
        <a:lstStyle/>
        <a:p>
          <a:endParaRPr lang="en-US"/>
        </a:p>
      </dgm:t>
    </dgm:pt>
    <dgm:pt modelId="{8E70BA1E-5E07-4A83-BC09-22D17F22DD78}">
      <dgm:prSet/>
      <dgm:spPr/>
      <dgm:t>
        <a:bodyPr/>
        <a:lstStyle/>
        <a:p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Test Pain + </a:t>
          </a:r>
          <a:r>
            <a:rPr lang="en-US" dirty="0" err="1">
              <a:latin typeface="Segoe UI" panose="020B0502040204020203" pitchFamily="34" charset="0"/>
              <a:cs typeface="Segoe UI" panose="020B0502040204020203" pitchFamily="34" charset="0"/>
            </a:rPr>
            <a:t>Sol’n</a:t>
          </a:r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 Hypothesis</a:t>
          </a:r>
        </a:p>
      </dgm:t>
    </dgm:pt>
    <dgm:pt modelId="{70CB3B83-B8AE-4F9F-AEC8-21D189C71A1A}" type="parTrans" cxnId="{BC63C0B6-41D0-4E88-9455-10CCFEC25BBC}">
      <dgm:prSet/>
      <dgm:spPr/>
      <dgm:t>
        <a:bodyPr/>
        <a:lstStyle/>
        <a:p>
          <a:endParaRPr lang="en-US"/>
        </a:p>
      </dgm:t>
    </dgm:pt>
    <dgm:pt modelId="{5F457F15-C98D-4F27-A55A-E4671781E15B}" type="sibTrans" cxnId="{BC63C0B6-41D0-4E88-9455-10CCFEC25BBC}">
      <dgm:prSet/>
      <dgm:spPr/>
      <dgm:t>
        <a:bodyPr/>
        <a:lstStyle/>
        <a:p>
          <a:endParaRPr lang="en-US"/>
        </a:p>
      </dgm:t>
    </dgm:pt>
    <dgm:pt modelId="{1149A136-7E0B-4ACA-96E7-4297A2F0DC53}">
      <dgm:prSet/>
      <dgm:spPr/>
      <dgm:t>
        <a:bodyPr/>
        <a:lstStyle/>
        <a:p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Research </a:t>
          </a:r>
          <a:r>
            <a:rPr lang="en-US" dirty="0">
              <a:latin typeface="Segoe UI" panose="020B0502040204020203" pitchFamily="34" charset="0"/>
              <a:cs typeface="Segoe UI" panose="020B0502040204020203" pitchFamily="34" charset="0"/>
              <a:sym typeface="Wingdings" panose="05000000000000000000" pitchFamily="2" charset="2"/>
            </a:rPr>
            <a:t></a:t>
          </a:r>
          <a:endParaRPr lang="en-US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E85BB62-7ED7-4232-A4E1-ED51D2036245}" type="parTrans" cxnId="{B2F7719B-C582-4D06-B13D-4CD813E5AF72}">
      <dgm:prSet/>
      <dgm:spPr/>
      <dgm:t>
        <a:bodyPr/>
        <a:lstStyle/>
        <a:p>
          <a:endParaRPr lang="en-US"/>
        </a:p>
      </dgm:t>
    </dgm:pt>
    <dgm:pt modelId="{D748A361-D04A-4EF0-B761-79E206ACF0A6}" type="sibTrans" cxnId="{B2F7719B-C582-4D06-B13D-4CD813E5AF72}">
      <dgm:prSet/>
      <dgm:spPr/>
      <dgm:t>
        <a:bodyPr/>
        <a:lstStyle/>
        <a:p>
          <a:endParaRPr lang="en-US"/>
        </a:p>
      </dgm:t>
    </dgm:pt>
    <dgm:pt modelId="{AE41A805-E668-4105-904E-95EE159DA79B}">
      <dgm:prSet/>
      <dgm:spPr/>
      <dgm:t>
        <a:bodyPr/>
        <a:lstStyle/>
        <a:p>
          <a:r>
            <a:rPr lang="en-US">
              <a:latin typeface="Segoe UI" panose="020B0502040204020203" pitchFamily="34" charset="0"/>
              <a:cs typeface="Segoe UI" panose="020B0502040204020203" pitchFamily="34" charset="0"/>
            </a:rPr>
            <a:t>Sufficiently Large Mkt + Growing</a:t>
          </a:r>
          <a:endParaRPr lang="en-US"/>
        </a:p>
      </dgm:t>
    </dgm:pt>
    <dgm:pt modelId="{10B39274-4C2B-4426-8B08-06C80C90EEC1}" type="parTrans" cxnId="{70566AD2-1FBA-49E2-A873-67FF5798F212}">
      <dgm:prSet/>
      <dgm:spPr/>
      <dgm:t>
        <a:bodyPr/>
        <a:lstStyle/>
        <a:p>
          <a:endParaRPr lang="en-US"/>
        </a:p>
      </dgm:t>
    </dgm:pt>
    <dgm:pt modelId="{61AFF8B5-BFD8-4E35-ACB0-0A43EA74E397}" type="sibTrans" cxnId="{70566AD2-1FBA-49E2-A873-67FF5798F212}">
      <dgm:prSet/>
      <dgm:spPr/>
      <dgm:t>
        <a:bodyPr/>
        <a:lstStyle/>
        <a:p>
          <a:endParaRPr lang="en-US"/>
        </a:p>
      </dgm:t>
    </dgm:pt>
    <dgm:pt modelId="{48E119B0-7945-4597-A17A-369E2C46A958}">
      <dgm:prSet/>
      <dgm:spPr/>
      <dgm:t>
        <a:bodyPr/>
        <a:lstStyle/>
        <a:p>
          <a:r>
            <a:rPr lang="en-US" dirty="0"/>
            <a:t>Wrong assumption(s) </a:t>
          </a:r>
          <a:r>
            <a:rPr lang="en-US" dirty="0">
              <a:sym typeface="Wingdings" panose="05000000000000000000" pitchFamily="2" charset="2"/>
            </a:rPr>
            <a:t> change or pivot</a:t>
          </a:r>
          <a:endParaRPr lang="en-US" dirty="0"/>
        </a:p>
      </dgm:t>
    </dgm:pt>
    <dgm:pt modelId="{DAAD3CDF-5CB2-440E-9437-5B55CB271A87}" type="parTrans" cxnId="{F847206C-8370-4CAB-9D5E-A04B64B5A544}">
      <dgm:prSet/>
      <dgm:spPr/>
      <dgm:t>
        <a:bodyPr/>
        <a:lstStyle/>
        <a:p>
          <a:endParaRPr lang="en-US"/>
        </a:p>
      </dgm:t>
    </dgm:pt>
    <dgm:pt modelId="{F43761CA-4432-4B3C-9261-F0E2516291DC}" type="sibTrans" cxnId="{F847206C-8370-4CAB-9D5E-A04B64B5A544}">
      <dgm:prSet/>
      <dgm:spPr/>
      <dgm:t>
        <a:bodyPr/>
        <a:lstStyle/>
        <a:p>
          <a:endParaRPr lang="en-US"/>
        </a:p>
      </dgm:t>
    </dgm:pt>
    <dgm:pt modelId="{7D478E18-DB2C-4504-BB25-C25AE822E19B}">
      <dgm:prSet/>
      <dgm:spPr/>
      <dgm:t>
        <a:bodyPr/>
        <a:lstStyle/>
        <a:p>
          <a:r>
            <a:rPr lang="en-US" dirty="0"/>
            <a:t>Validated assumption(s) </a:t>
          </a:r>
          <a:r>
            <a:rPr lang="en-US" dirty="0">
              <a:sym typeface="Wingdings" panose="05000000000000000000" pitchFamily="2" charset="2"/>
            </a:rPr>
            <a:t> move to the next assumption/challenge</a:t>
          </a:r>
          <a:endParaRPr lang="en-US" dirty="0"/>
        </a:p>
      </dgm:t>
    </dgm:pt>
    <dgm:pt modelId="{A2DF6973-B24E-468D-A325-1D3AE2E57FDB}" type="parTrans" cxnId="{A75F60C5-E91F-49AB-A287-ACECD4478768}">
      <dgm:prSet/>
      <dgm:spPr/>
      <dgm:t>
        <a:bodyPr/>
        <a:lstStyle/>
        <a:p>
          <a:endParaRPr lang="en-US"/>
        </a:p>
      </dgm:t>
    </dgm:pt>
    <dgm:pt modelId="{BAE1E011-CFDB-43F1-9ACF-A0E13429B971}" type="sibTrans" cxnId="{A75F60C5-E91F-49AB-A287-ACECD4478768}">
      <dgm:prSet/>
      <dgm:spPr/>
      <dgm:t>
        <a:bodyPr/>
        <a:lstStyle/>
        <a:p>
          <a:endParaRPr lang="en-US"/>
        </a:p>
      </dgm:t>
    </dgm:pt>
    <dgm:pt modelId="{B5936857-183E-4268-BAF9-4D0149A823D8}" type="pres">
      <dgm:prSet presAssocID="{529698B7-CF9C-49A7-B3B0-B4799F620283}" presName="Name0" presStyleCnt="0">
        <dgm:presLayoutVars>
          <dgm:dir/>
          <dgm:animLvl val="lvl"/>
          <dgm:resizeHandles val="exact"/>
        </dgm:presLayoutVars>
      </dgm:prSet>
      <dgm:spPr/>
    </dgm:pt>
    <dgm:pt modelId="{C3C98302-9D37-4BCD-AACB-088034FA370B}" type="pres">
      <dgm:prSet presAssocID="{1149A136-7E0B-4ACA-96E7-4297A2F0DC53}" presName="boxAndChildren" presStyleCnt="0"/>
      <dgm:spPr/>
    </dgm:pt>
    <dgm:pt modelId="{CF2A3C1F-3E63-4FE8-8B57-4DF6726CEAC1}" type="pres">
      <dgm:prSet presAssocID="{1149A136-7E0B-4ACA-96E7-4297A2F0DC53}" presName="parentTextBox" presStyleLbl="alignNode1" presStyleIdx="0" presStyleCnt="4"/>
      <dgm:spPr/>
    </dgm:pt>
    <dgm:pt modelId="{61189F8D-B710-4D36-AE5A-0761BD1D3F12}" type="pres">
      <dgm:prSet presAssocID="{1149A136-7E0B-4ACA-96E7-4297A2F0DC53}" presName="descendantBox" presStyleLbl="bgAccFollowNode1" presStyleIdx="0" presStyleCnt="4"/>
      <dgm:spPr/>
    </dgm:pt>
    <dgm:pt modelId="{272B0245-38A0-4E5F-9378-B56BF00086DC}" type="pres">
      <dgm:prSet presAssocID="{5F457F15-C98D-4F27-A55A-E4671781E15B}" presName="sp" presStyleCnt="0"/>
      <dgm:spPr/>
    </dgm:pt>
    <dgm:pt modelId="{39ADACE1-0BA4-4896-A3AC-4B377E42081F}" type="pres">
      <dgm:prSet presAssocID="{8E70BA1E-5E07-4A83-BC09-22D17F22DD78}" presName="arrowAndChildren" presStyleCnt="0"/>
      <dgm:spPr/>
    </dgm:pt>
    <dgm:pt modelId="{D2A0037C-C008-4533-8C2A-E196B802295A}" type="pres">
      <dgm:prSet presAssocID="{8E70BA1E-5E07-4A83-BC09-22D17F22DD78}" presName="parentTextArrow" presStyleLbl="node1" presStyleIdx="0" presStyleCnt="0"/>
      <dgm:spPr/>
    </dgm:pt>
    <dgm:pt modelId="{F90BB30A-CF1C-4042-82E7-12B722EC241D}" type="pres">
      <dgm:prSet presAssocID="{8E70BA1E-5E07-4A83-BC09-22D17F22DD78}" presName="arrow" presStyleLbl="alignNode1" presStyleIdx="1" presStyleCnt="4" custLinFactNeighborX="-718"/>
      <dgm:spPr/>
    </dgm:pt>
    <dgm:pt modelId="{BC35AED8-3674-4C24-BE25-F49A432BB2ED}" type="pres">
      <dgm:prSet presAssocID="{8E70BA1E-5E07-4A83-BC09-22D17F22DD78}" presName="descendantArrow" presStyleLbl="bgAccFollowNode1" presStyleIdx="1" presStyleCnt="4"/>
      <dgm:spPr/>
    </dgm:pt>
    <dgm:pt modelId="{926A8CD9-67D9-4891-9AEF-093F362B0DE9}" type="pres">
      <dgm:prSet presAssocID="{2B611C7E-06B8-4121-9ACC-C4A83F313E1E}" presName="sp" presStyleCnt="0"/>
      <dgm:spPr/>
    </dgm:pt>
    <dgm:pt modelId="{9F3B19DB-93F3-4667-91AD-ECE83155C013}" type="pres">
      <dgm:prSet presAssocID="{E583144D-152E-43F8-A6C8-5BB6AA2A1FA3}" presName="arrowAndChildren" presStyleCnt="0"/>
      <dgm:spPr/>
    </dgm:pt>
    <dgm:pt modelId="{1AE8A313-E711-43B5-82BC-CB87512C212C}" type="pres">
      <dgm:prSet presAssocID="{E583144D-152E-43F8-A6C8-5BB6AA2A1FA3}" presName="parentTextArrow" presStyleLbl="node1" presStyleIdx="0" presStyleCnt="0"/>
      <dgm:spPr/>
    </dgm:pt>
    <dgm:pt modelId="{2314DD72-6B32-4E70-B315-BBA94265658E}" type="pres">
      <dgm:prSet presAssocID="{E583144D-152E-43F8-A6C8-5BB6AA2A1FA3}" presName="arrow" presStyleLbl="alignNode1" presStyleIdx="2" presStyleCnt="4"/>
      <dgm:spPr/>
    </dgm:pt>
    <dgm:pt modelId="{CD4E7B7C-3CF5-457D-9EE1-76DF2344AEF6}" type="pres">
      <dgm:prSet presAssocID="{E583144D-152E-43F8-A6C8-5BB6AA2A1FA3}" presName="descendantArrow" presStyleLbl="bgAccFollowNode1" presStyleIdx="2" presStyleCnt="4"/>
      <dgm:spPr/>
    </dgm:pt>
    <dgm:pt modelId="{5AC381D5-FA78-4CC0-8A30-B3BCE620C6F3}" type="pres">
      <dgm:prSet presAssocID="{925EDEA3-BB84-423A-A377-6908B6DF7D3D}" presName="sp" presStyleCnt="0"/>
      <dgm:spPr/>
    </dgm:pt>
    <dgm:pt modelId="{487B8319-8B09-4FC2-916A-E31451CB78D8}" type="pres">
      <dgm:prSet presAssocID="{0FDF4811-D730-4630-9F41-88DD88AEE883}" presName="arrowAndChildren" presStyleCnt="0"/>
      <dgm:spPr/>
    </dgm:pt>
    <dgm:pt modelId="{474E3D37-E581-4BBF-8820-65597A6B27AA}" type="pres">
      <dgm:prSet presAssocID="{0FDF4811-D730-4630-9F41-88DD88AEE883}" presName="parentTextArrow" presStyleLbl="node1" presStyleIdx="0" presStyleCnt="0"/>
      <dgm:spPr/>
    </dgm:pt>
    <dgm:pt modelId="{FBC0B69E-DD13-4892-AF65-4782C14D81C3}" type="pres">
      <dgm:prSet presAssocID="{0FDF4811-D730-4630-9F41-88DD88AEE883}" presName="arrow" presStyleLbl="alignNode1" presStyleIdx="3" presStyleCnt="4"/>
      <dgm:spPr/>
    </dgm:pt>
    <dgm:pt modelId="{C6ADC095-B6E8-448A-B5BB-D6BF158FF8E9}" type="pres">
      <dgm:prSet presAssocID="{0FDF4811-D730-4630-9F41-88DD88AEE883}" presName="descendantArrow" presStyleLbl="bgAccFollowNode1" presStyleIdx="3" presStyleCnt="4"/>
      <dgm:spPr/>
    </dgm:pt>
  </dgm:ptLst>
  <dgm:cxnLst>
    <dgm:cxn modelId="{83F4A70B-54D2-4D75-BF1B-485B7CAB3591}" type="presOf" srcId="{E583144D-152E-43F8-A6C8-5BB6AA2A1FA3}" destId="{2314DD72-6B32-4E70-B315-BBA94265658E}" srcOrd="1" destOrd="0" presId="urn:microsoft.com/office/officeart/2016/7/layout/VerticalDownArrowProcess"/>
    <dgm:cxn modelId="{54E0972D-C5C7-4BEF-A6A5-38A276121FBF}" type="presOf" srcId="{7D478E18-DB2C-4504-BB25-C25AE822E19B}" destId="{BC35AED8-3674-4C24-BE25-F49A432BB2ED}" srcOrd="0" destOrd="1" presId="urn:microsoft.com/office/officeart/2016/7/layout/VerticalDownArrowProcess"/>
    <dgm:cxn modelId="{80884730-1762-405F-ADB5-1188190E0CD6}" type="presOf" srcId="{529698B7-CF9C-49A7-B3B0-B4799F620283}" destId="{B5936857-183E-4268-BAF9-4D0149A823D8}" srcOrd="0" destOrd="0" presId="urn:microsoft.com/office/officeart/2016/7/layout/VerticalDownArrowProcess"/>
    <dgm:cxn modelId="{036C2837-4D9E-4BCD-861B-6030F01D4C9C}" type="presOf" srcId="{8E70BA1E-5E07-4A83-BC09-22D17F22DD78}" destId="{F90BB30A-CF1C-4042-82E7-12B722EC241D}" srcOrd="1" destOrd="0" presId="urn:microsoft.com/office/officeart/2016/7/layout/VerticalDownArrowProcess"/>
    <dgm:cxn modelId="{6E639A3D-012E-441C-B3D6-BD409D55666C}" type="presOf" srcId="{0FDF4811-D730-4630-9F41-88DD88AEE883}" destId="{FBC0B69E-DD13-4892-AF65-4782C14D81C3}" srcOrd="1" destOrd="0" presId="urn:microsoft.com/office/officeart/2016/7/layout/VerticalDownArrowProcess"/>
    <dgm:cxn modelId="{3A0EDA42-7CA5-4D4E-880B-F0A924112229}" type="presOf" srcId="{48E119B0-7945-4597-A17A-369E2C46A958}" destId="{BC35AED8-3674-4C24-BE25-F49A432BB2ED}" srcOrd="0" destOrd="0" presId="urn:microsoft.com/office/officeart/2016/7/layout/VerticalDownArrowProcess"/>
    <dgm:cxn modelId="{C3EDB645-AC6C-45E1-B5B4-7FB8CCB51B44}" type="presOf" srcId="{9270FD56-C12B-4EDC-BD06-36284A95DE1A}" destId="{CD4E7B7C-3CF5-457D-9EE1-76DF2344AEF6}" srcOrd="0" destOrd="0" presId="urn:microsoft.com/office/officeart/2016/7/layout/VerticalDownArrowProcess"/>
    <dgm:cxn modelId="{1407826A-5F9C-48FA-B3E9-519885F82210}" type="presOf" srcId="{8E70BA1E-5E07-4A83-BC09-22D17F22DD78}" destId="{D2A0037C-C008-4533-8C2A-E196B802295A}" srcOrd="0" destOrd="0" presId="urn:microsoft.com/office/officeart/2016/7/layout/VerticalDownArrowProcess"/>
    <dgm:cxn modelId="{F847206C-8370-4CAB-9D5E-A04B64B5A544}" srcId="{8E70BA1E-5E07-4A83-BC09-22D17F22DD78}" destId="{48E119B0-7945-4597-A17A-369E2C46A958}" srcOrd="0" destOrd="0" parTransId="{DAAD3CDF-5CB2-440E-9437-5B55CB271A87}" sibTransId="{F43761CA-4432-4B3C-9261-F0E2516291DC}"/>
    <dgm:cxn modelId="{43215654-3BBD-4847-99F8-25644A96CAC1}" type="presOf" srcId="{E583144D-152E-43F8-A6C8-5BB6AA2A1FA3}" destId="{1AE8A313-E711-43B5-82BC-CB87512C212C}" srcOrd="0" destOrd="0" presId="urn:microsoft.com/office/officeart/2016/7/layout/VerticalDownArrowProcess"/>
    <dgm:cxn modelId="{04EE8456-62F3-47BF-901B-3843882FA740}" srcId="{E583144D-152E-43F8-A6C8-5BB6AA2A1FA3}" destId="{CF36298B-D7AA-4290-858B-F4BEAE9FEC3A}" srcOrd="1" destOrd="0" parTransId="{A9CFD5B9-3F73-4C14-A494-A9D7ECBE4CDD}" sibTransId="{AC9409A9-B66A-442F-8D09-4BC1064454F6}"/>
    <dgm:cxn modelId="{B09C348E-BA50-4F96-91A0-E1FF336A6E4B}" srcId="{529698B7-CF9C-49A7-B3B0-B4799F620283}" destId="{0FDF4811-D730-4630-9F41-88DD88AEE883}" srcOrd="0" destOrd="0" parTransId="{43E49095-DF8F-47BA-AFCC-52AD2CC2AA25}" sibTransId="{925EDEA3-BB84-423A-A377-6908B6DF7D3D}"/>
    <dgm:cxn modelId="{E5D84599-CA89-46C7-A80E-84A8093C381F}" type="presOf" srcId="{1D831B9A-8E1F-4D97-86F9-F32054130DB5}" destId="{C6ADC095-B6E8-448A-B5BB-D6BF158FF8E9}" srcOrd="0" destOrd="2" presId="urn:microsoft.com/office/officeart/2016/7/layout/VerticalDownArrowProcess"/>
    <dgm:cxn modelId="{B2F7719B-C582-4D06-B13D-4CD813E5AF72}" srcId="{529698B7-CF9C-49A7-B3B0-B4799F620283}" destId="{1149A136-7E0B-4ACA-96E7-4297A2F0DC53}" srcOrd="3" destOrd="0" parTransId="{FE85BB62-7ED7-4232-A4E1-ED51D2036245}" sibTransId="{D748A361-D04A-4EF0-B761-79E206ACF0A6}"/>
    <dgm:cxn modelId="{862B44A1-8455-4ACB-914D-E3916600CFAA}" srcId="{E583144D-152E-43F8-A6C8-5BB6AA2A1FA3}" destId="{9270FD56-C12B-4EDC-BD06-36284A95DE1A}" srcOrd="0" destOrd="0" parTransId="{FA1DF44D-D682-43C4-B62B-B4E2699A8147}" sibTransId="{0F855EE4-D1B3-4615-90B8-2BA1F5D47C0C}"/>
    <dgm:cxn modelId="{7501FCAB-1539-4569-8108-69FA974982FD}" type="presOf" srcId="{AE41A805-E668-4105-904E-95EE159DA79B}" destId="{61189F8D-B710-4D36-AE5A-0761BD1D3F12}" srcOrd="0" destOrd="0" presId="urn:microsoft.com/office/officeart/2016/7/layout/VerticalDownArrowProcess"/>
    <dgm:cxn modelId="{8FED20AD-2E8C-40C5-B976-6A5401946066}" type="presOf" srcId="{A5A9ED5E-DFA1-45E6-B75A-6ACA27737F60}" destId="{C6ADC095-B6E8-448A-B5BB-D6BF158FF8E9}" srcOrd="0" destOrd="0" presId="urn:microsoft.com/office/officeart/2016/7/layout/VerticalDownArrowProcess"/>
    <dgm:cxn modelId="{5A0A31AD-467C-48B3-A97F-AF59DC68F92E}" type="presOf" srcId="{CF36298B-D7AA-4290-858B-F4BEAE9FEC3A}" destId="{CD4E7B7C-3CF5-457D-9EE1-76DF2344AEF6}" srcOrd="0" destOrd="1" presId="urn:microsoft.com/office/officeart/2016/7/layout/VerticalDownArrowProcess"/>
    <dgm:cxn modelId="{BC63C0B6-41D0-4E88-9455-10CCFEC25BBC}" srcId="{529698B7-CF9C-49A7-B3B0-B4799F620283}" destId="{8E70BA1E-5E07-4A83-BC09-22D17F22DD78}" srcOrd="2" destOrd="0" parTransId="{70CB3B83-B8AE-4F9F-AEC8-21D189C71A1A}" sibTransId="{5F457F15-C98D-4F27-A55A-E4671781E15B}"/>
    <dgm:cxn modelId="{36D9B9C1-3B78-458B-B988-0A670B401E58}" srcId="{0FDF4811-D730-4630-9F41-88DD88AEE883}" destId="{A5A9ED5E-DFA1-45E6-B75A-6ACA27737F60}" srcOrd="0" destOrd="0" parTransId="{C70B5584-CED9-4E6F-BEE4-5D5E3D50EBEB}" sibTransId="{5DC6C2A8-3AB6-45D4-8F9E-1308735BB705}"/>
    <dgm:cxn modelId="{A75F60C5-E91F-49AB-A287-ACECD4478768}" srcId="{8E70BA1E-5E07-4A83-BC09-22D17F22DD78}" destId="{7D478E18-DB2C-4504-BB25-C25AE822E19B}" srcOrd="1" destOrd="0" parTransId="{A2DF6973-B24E-468D-A325-1D3AE2E57FDB}" sibTransId="{BAE1E011-CFDB-43F1-9ACF-A0E13429B971}"/>
    <dgm:cxn modelId="{091150CC-C331-4F5E-BEA1-DA78AB23270F}" type="presOf" srcId="{5BECDA4C-B28D-4F4A-B73C-7915449E19C2}" destId="{C6ADC095-B6E8-448A-B5BB-D6BF158FF8E9}" srcOrd="0" destOrd="1" presId="urn:microsoft.com/office/officeart/2016/7/layout/VerticalDownArrowProcess"/>
    <dgm:cxn modelId="{E0577BCC-1CE0-471C-9A95-48B99B1FBB71}" srcId="{0FDF4811-D730-4630-9F41-88DD88AEE883}" destId="{5BECDA4C-B28D-4F4A-B73C-7915449E19C2}" srcOrd="1" destOrd="0" parTransId="{CFD90D2E-A01D-4D68-B42B-D3833CE36118}" sibTransId="{27569E14-27DE-46BB-A703-0CE36306C0C7}"/>
    <dgm:cxn modelId="{70566AD2-1FBA-49E2-A873-67FF5798F212}" srcId="{1149A136-7E0B-4ACA-96E7-4297A2F0DC53}" destId="{AE41A805-E668-4105-904E-95EE159DA79B}" srcOrd="0" destOrd="0" parTransId="{10B39274-4C2B-4426-8B08-06C80C90EEC1}" sibTransId="{61AFF8B5-BFD8-4E35-ACB0-0A43EA74E397}"/>
    <dgm:cxn modelId="{56C370E4-C0A9-4DC5-83D5-85E3D6954E23}" srcId="{0FDF4811-D730-4630-9F41-88DD88AEE883}" destId="{1D831B9A-8E1F-4D97-86F9-F32054130DB5}" srcOrd="2" destOrd="0" parTransId="{E9892478-2361-4A2F-A1A2-532DD14F8EB5}" sibTransId="{C015609C-ADF1-405E-ABA8-5FDD51F81386}"/>
    <dgm:cxn modelId="{596F89EB-59FF-4FDE-8F72-B37B5243982B}" type="presOf" srcId="{1149A136-7E0B-4ACA-96E7-4297A2F0DC53}" destId="{CF2A3C1F-3E63-4FE8-8B57-4DF6726CEAC1}" srcOrd="0" destOrd="0" presId="urn:microsoft.com/office/officeart/2016/7/layout/VerticalDownArrowProcess"/>
    <dgm:cxn modelId="{4DDA74EE-63A4-4C40-87FF-6B45B56086FB}" type="presOf" srcId="{0FDF4811-D730-4630-9F41-88DD88AEE883}" destId="{474E3D37-E581-4BBF-8820-65597A6B27AA}" srcOrd="0" destOrd="0" presId="urn:microsoft.com/office/officeart/2016/7/layout/VerticalDownArrowProcess"/>
    <dgm:cxn modelId="{A467AFF5-8D62-47F8-A055-15D0FEB81464}" srcId="{529698B7-CF9C-49A7-B3B0-B4799F620283}" destId="{E583144D-152E-43F8-A6C8-5BB6AA2A1FA3}" srcOrd="1" destOrd="0" parTransId="{B2C1AC52-5B97-4CAB-87CC-BB5C5D06A124}" sibTransId="{2B611C7E-06B8-4121-9ACC-C4A83F313E1E}"/>
    <dgm:cxn modelId="{FB7BF1B2-9295-48F0-97C5-F0772DC93ACC}" type="presParOf" srcId="{B5936857-183E-4268-BAF9-4D0149A823D8}" destId="{C3C98302-9D37-4BCD-AACB-088034FA370B}" srcOrd="0" destOrd="0" presId="urn:microsoft.com/office/officeart/2016/7/layout/VerticalDownArrowProcess"/>
    <dgm:cxn modelId="{8F247A74-3495-4ABF-A16B-13BB35C887CE}" type="presParOf" srcId="{C3C98302-9D37-4BCD-AACB-088034FA370B}" destId="{CF2A3C1F-3E63-4FE8-8B57-4DF6726CEAC1}" srcOrd="0" destOrd="0" presId="urn:microsoft.com/office/officeart/2016/7/layout/VerticalDownArrowProcess"/>
    <dgm:cxn modelId="{18AB80F8-C805-4677-9859-C8E6B9EAA9A0}" type="presParOf" srcId="{C3C98302-9D37-4BCD-AACB-088034FA370B}" destId="{61189F8D-B710-4D36-AE5A-0761BD1D3F12}" srcOrd="1" destOrd="0" presId="urn:microsoft.com/office/officeart/2016/7/layout/VerticalDownArrowProcess"/>
    <dgm:cxn modelId="{65AD783F-4644-4B5A-B7C8-B608C76EE1D8}" type="presParOf" srcId="{B5936857-183E-4268-BAF9-4D0149A823D8}" destId="{272B0245-38A0-4E5F-9378-B56BF00086DC}" srcOrd="1" destOrd="0" presId="urn:microsoft.com/office/officeart/2016/7/layout/VerticalDownArrowProcess"/>
    <dgm:cxn modelId="{5D315066-085C-4BB8-A66C-46B04B234292}" type="presParOf" srcId="{B5936857-183E-4268-BAF9-4D0149A823D8}" destId="{39ADACE1-0BA4-4896-A3AC-4B377E42081F}" srcOrd="2" destOrd="0" presId="urn:microsoft.com/office/officeart/2016/7/layout/VerticalDownArrowProcess"/>
    <dgm:cxn modelId="{EF9A1B0D-546A-4394-8904-1779EA91CFB6}" type="presParOf" srcId="{39ADACE1-0BA4-4896-A3AC-4B377E42081F}" destId="{D2A0037C-C008-4533-8C2A-E196B802295A}" srcOrd="0" destOrd="0" presId="urn:microsoft.com/office/officeart/2016/7/layout/VerticalDownArrowProcess"/>
    <dgm:cxn modelId="{B1DAB321-749E-4FCB-BD6A-B52963B5CD09}" type="presParOf" srcId="{39ADACE1-0BA4-4896-A3AC-4B377E42081F}" destId="{F90BB30A-CF1C-4042-82E7-12B722EC241D}" srcOrd="1" destOrd="0" presId="urn:microsoft.com/office/officeart/2016/7/layout/VerticalDownArrowProcess"/>
    <dgm:cxn modelId="{B139B9FB-5692-4AEF-9555-E2EF5EA4B76F}" type="presParOf" srcId="{39ADACE1-0BA4-4896-A3AC-4B377E42081F}" destId="{BC35AED8-3674-4C24-BE25-F49A432BB2ED}" srcOrd="2" destOrd="0" presId="urn:microsoft.com/office/officeart/2016/7/layout/VerticalDownArrowProcess"/>
    <dgm:cxn modelId="{86BE977E-DA61-4646-91BD-96652B2118E0}" type="presParOf" srcId="{B5936857-183E-4268-BAF9-4D0149A823D8}" destId="{926A8CD9-67D9-4891-9AEF-093F362B0DE9}" srcOrd="3" destOrd="0" presId="urn:microsoft.com/office/officeart/2016/7/layout/VerticalDownArrowProcess"/>
    <dgm:cxn modelId="{81563C0E-A1DC-4504-9336-F18770FF2D88}" type="presParOf" srcId="{B5936857-183E-4268-BAF9-4D0149A823D8}" destId="{9F3B19DB-93F3-4667-91AD-ECE83155C013}" srcOrd="4" destOrd="0" presId="urn:microsoft.com/office/officeart/2016/7/layout/VerticalDownArrowProcess"/>
    <dgm:cxn modelId="{3C4A72F2-0487-470F-97FE-23320431BFD7}" type="presParOf" srcId="{9F3B19DB-93F3-4667-91AD-ECE83155C013}" destId="{1AE8A313-E711-43B5-82BC-CB87512C212C}" srcOrd="0" destOrd="0" presId="urn:microsoft.com/office/officeart/2016/7/layout/VerticalDownArrowProcess"/>
    <dgm:cxn modelId="{E9F3C8E0-73DA-4769-90A1-22FB7D1D2E01}" type="presParOf" srcId="{9F3B19DB-93F3-4667-91AD-ECE83155C013}" destId="{2314DD72-6B32-4E70-B315-BBA94265658E}" srcOrd="1" destOrd="0" presId="urn:microsoft.com/office/officeart/2016/7/layout/VerticalDownArrowProcess"/>
    <dgm:cxn modelId="{52EF8C0D-962F-4BE5-93B6-E5FD1D1ADB49}" type="presParOf" srcId="{9F3B19DB-93F3-4667-91AD-ECE83155C013}" destId="{CD4E7B7C-3CF5-457D-9EE1-76DF2344AEF6}" srcOrd="2" destOrd="0" presId="urn:microsoft.com/office/officeart/2016/7/layout/VerticalDownArrowProcess"/>
    <dgm:cxn modelId="{658A494D-0B18-4129-93C0-731F1FA98975}" type="presParOf" srcId="{B5936857-183E-4268-BAF9-4D0149A823D8}" destId="{5AC381D5-FA78-4CC0-8A30-B3BCE620C6F3}" srcOrd="5" destOrd="0" presId="urn:microsoft.com/office/officeart/2016/7/layout/VerticalDownArrowProcess"/>
    <dgm:cxn modelId="{A9903336-B2A7-40DC-BDCC-27B9B488D0C4}" type="presParOf" srcId="{B5936857-183E-4268-BAF9-4D0149A823D8}" destId="{487B8319-8B09-4FC2-916A-E31451CB78D8}" srcOrd="6" destOrd="0" presId="urn:microsoft.com/office/officeart/2016/7/layout/VerticalDownArrowProcess"/>
    <dgm:cxn modelId="{4E577BE0-924A-45D7-89A0-28C4841699EB}" type="presParOf" srcId="{487B8319-8B09-4FC2-916A-E31451CB78D8}" destId="{474E3D37-E581-4BBF-8820-65597A6B27AA}" srcOrd="0" destOrd="0" presId="urn:microsoft.com/office/officeart/2016/7/layout/VerticalDownArrowProcess"/>
    <dgm:cxn modelId="{32D775B9-ACB3-4F57-A89D-BC43CAC7ABFA}" type="presParOf" srcId="{487B8319-8B09-4FC2-916A-E31451CB78D8}" destId="{FBC0B69E-DD13-4892-AF65-4782C14D81C3}" srcOrd="1" destOrd="0" presId="urn:microsoft.com/office/officeart/2016/7/layout/VerticalDownArrowProcess"/>
    <dgm:cxn modelId="{16F3E284-EA70-4084-A9FA-B6F594052AD7}" type="presParOf" srcId="{487B8319-8B09-4FC2-916A-E31451CB78D8}" destId="{C6ADC095-B6E8-448A-B5BB-D6BF158FF8E9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29698B7-CF9C-49A7-B3B0-B4799F620283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DF4811-D730-4630-9F41-88DD88AEE883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Identifying Customer Pain</a:t>
          </a:r>
        </a:p>
      </dgm:t>
    </dgm:pt>
    <dgm:pt modelId="{43E49095-DF8F-47BA-AFCC-52AD2CC2AA25}" type="parTrans" cxnId="{B09C348E-BA50-4F96-91A0-E1FF336A6E4B}">
      <dgm:prSet/>
      <dgm:spPr/>
      <dgm:t>
        <a:bodyPr/>
        <a:lstStyle/>
        <a:p>
          <a:endParaRPr lang="en-US"/>
        </a:p>
      </dgm:t>
    </dgm:pt>
    <dgm:pt modelId="{925EDEA3-BB84-423A-A377-6908B6DF7D3D}" type="sibTrans" cxnId="{B09C348E-BA50-4F96-91A0-E1FF336A6E4B}">
      <dgm:prSet/>
      <dgm:spPr/>
      <dgm:t>
        <a:bodyPr/>
        <a:lstStyle/>
        <a:p>
          <a:endParaRPr lang="en-US"/>
        </a:p>
      </dgm:t>
    </dgm:pt>
    <dgm:pt modelId="{A5A9ED5E-DFA1-45E6-B75A-6ACA27737F60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Pain requires a tourniquet (significant) + customer’s recognize</a:t>
          </a:r>
        </a:p>
      </dgm:t>
    </dgm:pt>
    <dgm:pt modelId="{C70B5584-CED9-4E6F-BEE4-5D5E3D50EBEB}" type="parTrans" cxnId="{36D9B9C1-3B78-458B-B988-0A670B401E58}">
      <dgm:prSet/>
      <dgm:spPr/>
      <dgm:t>
        <a:bodyPr/>
        <a:lstStyle/>
        <a:p>
          <a:endParaRPr lang="en-US"/>
        </a:p>
      </dgm:t>
    </dgm:pt>
    <dgm:pt modelId="{5DC6C2A8-3AB6-45D4-8F9E-1308735BB705}" type="sibTrans" cxnId="{36D9B9C1-3B78-458B-B988-0A670B401E58}">
      <dgm:prSet/>
      <dgm:spPr/>
      <dgm:t>
        <a:bodyPr/>
        <a:lstStyle/>
        <a:p>
          <a:endParaRPr lang="en-US"/>
        </a:p>
      </dgm:t>
    </dgm:pt>
    <dgm:pt modelId="{5BECDA4C-B28D-4F4A-B73C-7915449E19C2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Would respond to cold call message about pain</a:t>
          </a:r>
        </a:p>
      </dgm:t>
    </dgm:pt>
    <dgm:pt modelId="{CFD90D2E-A01D-4D68-B42B-D3833CE36118}" type="parTrans" cxnId="{E0577BCC-1CE0-471C-9A95-48B99B1FBB71}">
      <dgm:prSet/>
      <dgm:spPr/>
      <dgm:t>
        <a:bodyPr/>
        <a:lstStyle/>
        <a:p>
          <a:endParaRPr lang="en-US"/>
        </a:p>
      </dgm:t>
    </dgm:pt>
    <dgm:pt modelId="{27569E14-27DE-46BB-A703-0CE36306C0C7}" type="sibTrans" cxnId="{E0577BCC-1CE0-471C-9A95-48B99B1FBB71}">
      <dgm:prSet/>
      <dgm:spPr/>
      <dgm:t>
        <a:bodyPr/>
        <a:lstStyle/>
        <a:p>
          <a:endParaRPr lang="en-US"/>
        </a:p>
      </dgm:t>
    </dgm:pt>
    <dgm:pt modelId="{1D831B9A-8E1F-4D97-86F9-F32054130DB5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DON’T GUESS – test | avoid choosing </a:t>
          </a:r>
          <a:r>
            <a:rPr lang="en-US" dirty="0" err="1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insign</a:t>
          </a:r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/ narrow pain</a:t>
          </a:r>
        </a:p>
      </dgm:t>
    </dgm:pt>
    <dgm:pt modelId="{E9892478-2361-4A2F-A1A2-532DD14F8EB5}" type="parTrans" cxnId="{56C370E4-C0A9-4DC5-83D5-85E3D6954E23}">
      <dgm:prSet/>
      <dgm:spPr/>
      <dgm:t>
        <a:bodyPr/>
        <a:lstStyle/>
        <a:p>
          <a:endParaRPr lang="en-US"/>
        </a:p>
      </dgm:t>
    </dgm:pt>
    <dgm:pt modelId="{C015609C-ADF1-405E-ABA8-5FDD51F81386}" type="sibTrans" cxnId="{56C370E4-C0A9-4DC5-83D5-85E3D6954E23}">
      <dgm:prSet/>
      <dgm:spPr/>
      <dgm:t>
        <a:bodyPr/>
        <a:lstStyle/>
        <a:p>
          <a:endParaRPr lang="en-US"/>
        </a:p>
      </dgm:t>
    </dgm:pt>
    <dgm:pt modelId="{E583144D-152E-43F8-A6C8-5BB6AA2A1FA3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Define a Proposed Solution to Pain</a:t>
          </a:r>
        </a:p>
      </dgm:t>
    </dgm:pt>
    <dgm:pt modelId="{B2C1AC52-5B97-4CAB-87CC-BB5C5D06A124}" type="parTrans" cxnId="{A467AFF5-8D62-47F8-A055-15D0FEB81464}">
      <dgm:prSet/>
      <dgm:spPr/>
      <dgm:t>
        <a:bodyPr/>
        <a:lstStyle/>
        <a:p>
          <a:endParaRPr lang="en-US"/>
        </a:p>
      </dgm:t>
    </dgm:pt>
    <dgm:pt modelId="{2B611C7E-06B8-4121-9ACC-C4A83F313E1E}" type="sibTrans" cxnId="{A467AFF5-8D62-47F8-A055-15D0FEB81464}">
      <dgm:prSet/>
      <dgm:spPr/>
      <dgm:t>
        <a:bodyPr/>
        <a:lstStyle/>
        <a:p>
          <a:endParaRPr lang="en-US"/>
        </a:p>
      </dgm:t>
    </dgm:pt>
    <dgm:pt modelId="{9270FD56-C12B-4EDC-BD06-36284A95DE1A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Can be breakthrough solution (new/novel)</a:t>
          </a:r>
        </a:p>
      </dgm:t>
    </dgm:pt>
    <dgm:pt modelId="{FA1DF44D-D682-43C4-B62B-B4E2699A8147}" type="parTrans" cxnId="{862B44A1-8455-4ACB-914D-E3916600CFAA}">
      <dgm:prSet/>
      <dgm:spPr/>
      <dgm:t>
        <a:bodyPr/>
        <a:lstStyle/>
        <a:p>
          <a:endParaRPr lang="en-US"/>
        </a:p>
      </dgm:t>
    </dgm:pt>
    <dgm:pt modelId="{0F855EE4-D1B3-4615-90B8-2BA1F5D47C0C}" type="sibTrans" cxnId="{862B44A1-8455-4ACB-914D-E3916600CFAA}">
      <dgm:prSet/>
      <dgm:spPr/>
      <dgm:t>
        <a:bodyPr/>
        <a:lstStyle/>
        <a:p>
          <a:endParaRPr lang="en-US"/>
        </a:p>
      </dgm:t>
    </dgm:pt>
    <dgm:pt modelId="{CF36298B-D7AA-4290-858B-F4BEAE9FEC3A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Can be better/faster/cheaper solution (incremental)</a:t>
          </a:r>
        </a:p>
      </dgm:t>
    </dgm:pt>
    <dgm:pt modelId="{A9CFD5B9-3F73-4C14-A494-A9D7ECBE4CDD}" type="parTrans" cxnId="{04EE8456-62F3-47BF-901B-3843882FA740}">
      <dgm:prSet/>
      <dgm:spPr/>
      <dgm:t>
        <a:bodyPr/>
        <a:lstStyle/>
        <a:p>
          <a:endParaRPr lang="en-US"/>
        </a:p>
      </dgm:t>
    </dgm:pt>
    <dgm:pt modelId="{AC9409A9-B66A-442F-8D09-4BC1064454F6}" type="sibTrans" cxnId="{04EE8456-62F3-47BF-901B-3843882FA740}">
      <dgm:prSet/>
      <dgm:spPr/>
      <dgm:t>
        <a:bodyPr/>
        <a:lstStyle/>
        <a:p>
          <a:endParaRPr lang="en-US"/>
        </a:p>
      </dgm:t>
    </dgm:pt>
    <dgm:pt modelId="{8E70BA1E-5E07-4A83-BC09-22D17F22DD78}">
      <dgm:prSet/>
      <dgm:spPr/>
      <dgm:t>
        <a:bodyPr/>
        <a:lstStyle/>
        <a:p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Test Pain + </a:t>
          </a:r>
          <a:r>
            <a:rPr lang="en-US" dirty="0" err="1">
              <a:latin typeface="Segoe UI" panose="020B0502040204020203" pitchFamily="34" charset="0"/>
              <a:cs typeface="Segoe UI" panose="020B0502040204020203" pitchFamily="34" charset="0"/>
            </a:rPr>
            <a:t>Sol’n</a:t>
          </a:r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 Hypothesis</a:t>
          </a:r>
        </a:p>
      </dgm:t>
    </dgm:pt>
    <dgm:pt modelId="{70CB3B83-B8AE-4F9F-AEC8-21D189C71A1A}" type="parTrans" cxnId="{BC63C0B6-41D0-4E88-9455-10CCFEC25BBC}">
      <dgm:prSet/>
      <dgm:spPr/>
      <dgm:t>
        <a:bodyPr/>
        <a:lstStyle/>
        <a:p>
          <a:endParaRPr lang="en-US"/>
        </a:p>
      </dgm:t>
    </dgm:pt>
    <dgm:pt modelId="{5F457F15-C98D-4F27-A55A-E4671781E15B}" type="sibTrans" cxnId="{BC63C0B6-41D0-4E88-9455-10CCFEC25BBC}">
      <dgm:prSet/>
      <dgm:spPr/>
      <dgm:t>
        <a:bodyPr/>
        <a:lstStyle/>
        <a:p>
          <a:endParaRPr lang="en-US"/>
        </a:p>
      </dgm:t>
    </dgm:pt>
    <dgm:pt modelId="{1149A136-7E0B-4ACA-96E7-4297A2F0DC53}">
      <dgm:prSet/>
      <dgm:spPr/>
      <dgm:t>
        <a:bodyPr/>
        <a:lstStyle/>
        <a:p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Research </a:t>
          </a:r>
          <a:r>
            <a:rPr lang="en-US" dirty="0">
              <a:latin typeface="Segoe UI" panose="020B0502040204020203" pitchFamily="34" charset="0"/>
              <a:cs typeface="Segoe UI" panose="020B0502040204020203" pitchFamily="34" charset="0"/>
              <a:sym typeface="Wingdings" panose="05000000000000000000" pitchFamily="2" charset="2"/>
            </a:rPr>
            <a:t></a:t>
          </a:r>
          <a:endParaRPr lang="en-US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E85BB62-7ED7-4232-A4E1-ED51D2036245}" type="parTrans" cxnId="{B2F7719B-C582-4D06-B13D-4CD813E5AF72}">
      <dgm:prSet/>
      <dgm:spPr/>
      <dgm:t>
        <a:bodyPr/>
        <a:lstStyle/>
        <a:p>
          <a:endParaRPr lang="en-US"/>
        </a:p>
      </dgm:t>
    </dgm:pt>
    <dgm:pt modelId="{D748A361-D04A-4EF0-B761-79E206ACF0A6}" type="sibTrans" cxnId="{B2F7719B-C582-4D06-B13D-4CD813E5AF72}">
      <dgm:prSet/>
      <dgm:spPr/>
      <dgm:t>
        <a:bodyPr/>
        <a:lstStyle/>
        <a:p>
          <a:endParaRPr lang="en-US"/>
        </a:p>
      </dgm:t>
    </dgm:pt>
    <dgm:pt modelId="{AE41A805-E668-4105-904E-95EE159DA79B}">
      <dgm:prSet/>
      <dgm:spPr/>
      <dgm:t>
        <a:bodyPr/>
        <a:lstStyle/>
        <a:p>
          <a:r>
            <a:rPr lang="en-US">
              <a:latin typeface="Segoe UI" panose="020B0502040204020203" pitchFamily="34" charset="0"/>
              <a:cs typeface="Segoe UI" panose="020B0502040204020203" pitchFamily="34" charset="0"/>
            </a:rPr>
            <a:t>Sufficiently Large Mkt + Growing</a:t>
          </a:r>
          <a:endParaRPr lang="en-US"/>
        </a:p>
      </dgm:t>
    </dgm:pt>
    <dgm:pt modelId="{10B39274-4C2B-4426-8B08-06C80C90EEC1}" type="parTrans" cxnId="{70566AD2-1FBA-49E2-A873-67FF5798F212}">
      <dgm:prSet/>
      <dgm:spPr/>
      <dgm:t>
        <a:bodyPr/>
        <a:lstStyle/>
        <a:p>
          <a:endParaRPr lang="en-US"/>
        </a:p>
      </dgm:t>
    </dgm:pt>
    <dgm:pt modelId="{61AFF8B5-BFD8-4E35-ACB0-0A43EA74E397}" type="sibTrans" cxnId="{70566AD2-1FBA-49E2-A873-67FF5798F212}">
      <dgm:prSet/>
      <dgm:spPr/>
      <dgm:t>
        <a:bodyPr/>
        <a:lstStyle/>
        <a:p>
          <a:endParaRPr lang="en-US"/>
        </a:p>
      </dgm:t>
    </dgm:pt>
    <dgm:pt modelId="{48E119B0-7945-4597-A17A-369E2C46A958}">
      <dgm:prSet/>
      <dgm:spPr/>
      <dgm:t>
        <a:bodyPr/>
        <a:lstStyle/>
        <a:p>
          <a:r>
            <a:rPr lang="en-US" dirty="0"/>
            <a:t>Wrong assumption(s) </a:t>
          </a:r>
          <a:r>
            <a:rPr lang="en-US" dirty="0">
              <a:sym typeface="Wingdings" panose="05000000000000000000" pitchFamily="2" charset="2"/>
            </a:rPr>
            <a:t> change or pivot</a:t>
          </a:r>
          <a:endParaRPr lang="en-US" dirty="0"/>
        </a:p>
      </dgm:t>
    </dgm:pt>
    <dgm:pt modelId="{DAAD3CDF-5CB2-440E-9437-5B55CB271A87}" type="parTrans" cxnId="{F847206C-8370-4CAB-9D5E-A04B64B5A544}">
      <dgm:prSet/>
      <dgm:spPr/>
      <dgm:t>
        <a:bodyPr/>
        <a:lstStyle/>
        <a:p>
          <a:endParaRPr lang="en-US"/>
        </a:p>
      </dgm:t>
    </dgm:pt>
    <dgm:pt modelId="{F43761CA-4432-4B3C-9261-F0E2516291DC}" type="sibTrans" cxnId="{F847206C-8370-4CAB-9D5E-A04B64B5A544}">
      <dgm:prSet/>
      <dgm:spPr/>
      <dgm:t>
        <a:bodyPr/>
        <a:lstStyle/>
        <a:p>
          <a:endParaRPr lang="en-US"/>
        </a:p>
      </dgm:t>
    </dgm:pt>
    <dgm:pt modelId="{7D478E18-DB2C-4504-BB25-C25AE822E19B}">
      <dgm:prSet/>
      <dgm:spPr/>
      <dgm:t>
        <a:bodyPr/>
        <a:lstStyle/>
        <a:p>
          <a:r>
            <a:rPr lang="en-US" dirty="0"/>
            <a:t>Validated assumption(s) </a:t>
          </a:r>
          <a:r>
            <a:rPr lang="en-US" dirty="0">
              <a:sym typeface="Wingdings" panose="05000000000000000000" pitchFamily="2" charset="2"/>
            </a:rPr>
            <a:t> move to the next assumption/challenge</a:t>
          </a:r>
          <a:endParaRPr lang="en-US" dirty="0"/>
        </a:p>
      </dgm:t>
    </dgm:pt>
    <dgm:pt modelId="{A2DF6973-B24E-468D-A325-1D3AE2E57FDB}" type="parTrans" cxnId="{A75F60C5-E91F-49AB-A287-ACECD4478768}">
      <dgm:prSet/>
      <dgm:spPr/>
      <dgm:t>
        <a:bodyPr/>
        <a:lstStyle/>
        <a:p>
          <a:endParaRPr lang="en-US"/>
        </a:p>
      </dgm:t>
    </dgm:pt>
    <dgm:pt modelId="{BAE1E011-CFDB-43F1-9ACF-A0E13429B971}" type="sibTrans" cxnId="{A75F60C5-E91F-49AB-A287-ACECD4478768}">
      <dgm:prSet/>
      <dgm:spPr/>
      <dgm:t>
        <a:bodyPr/>
        <a:lstStyle/>
        <a:p>
          <a:endParaRPr lang="en-US"/>
        </a:p>
      </dgm:t>
    </dgm:pt>
    <dgm:pt modelId="{B5936857-183E-4268-BAF9-4D0149A823D8}" type="pres">
      <dgm:prSet presAssocID="{529698B7-CF9C-49A7-B3B0-B4799F620283}" presName="Name0" presStyleCnt="0">
        <dgm:presLayoutVars>
          <dgm:dir/>
          <dgm:animLvl val="lvl"/>
          <dgm:resizeHandles val="exact"/>
        </dgm:presLayoutVars>
      </dgm:prSet>
      <dgm:spPr/>
    </dgm:pt>
    <dgm:pt modelId="{C3C98302-9D37-4BCD-AACB-088034FA370B}" type="pres">
      <dgm:prSet presAssocID="{1149A136-7E0B-4ACA-96E7-4297A2F0DC53}" presName="boxAndChildren" presStyleCnt="0"/>
      <dgm:spPr/>
    </dgm:pt>
    <dgm:pt modelId="{CF2A3C1F-3E63-4FE8-8B57-4DF6726CEAC1}" type="pres">
      <dgm:prSet presAssocID="{1149A136-7E0B-4ACA-96E7-4297A2F0DC53}" presName="parentTextBox" presStyleLbl="alignNode1" presStyleIdx="0" presStyleCnt="4"/>
      <dgm:spPr/>
    </dgm:pt>
    <dgm:pt modelId="{61189F8D-B710-4D36-AE5A-0761BD1D3F12}" type="pres">
      <dgm:prSet presAssocID="{1149A136-7E0B-4ACA-96E7-4297A2F0DC53}" presName="descendantBox" presStyleLbl="bgAccFollowNode1" presStyleIdx="0" presStyleCnt="4"/>
      <dgm:spPr/>
    </dgm:pt>
    <dgm:pt modelId="{272B0245-38A0-4E5F-9378-B56BF00086DC}" type="pres">
      <dgm:prSet presAssocID="{5F457F15-C98D-4F27-A55A-E4671781E15B}" presName="sp" presStyleCnt="0"/>
      <dgm:spPr/>
    </dgm:pt>
    <dgm:pt modelId="{39ADACE1-0BA4-4896-A3AC-4B377E42081F}" type="pres">
      <dgm:prSet presAssocID="{8E70BA1E-5E07-4A83-BC09-22D17F22DD78}" presName="arrowAndChildren" presStyleCnt="0"/>
      <dgm:spPr/>
    </dgm:pt>
    <dgm:pt modelId="{D2A0037C-C008-4533-8C2A-E196B802295A}" type="pres">
      <dgm:prSet presAssocID="{8E70BA1E-5E07-4A83-BC09-22D17F22DD78}" presName="parentTextArrow" presStyleLbl="node1" presStyleIdx="0" presStyleCnt="0"/>
      <dgm:spPr/>
    </dgm:pt>
    <dgm:pt modelId="{F90BB30A-CF1C-4042-82E7-12B722EC241D}" type="pres">
      <dgm:prSet presAssocID="{8E70BA1E-5E07-4A83-BC09-22D17F22DD78}" presName="arrow" presStyleLbl="alignNode1" presStyleIdx="1" presStyleCnt="4" custLinFactNeighborX="-718"/>
      <dgm:spPr/>
    </dgm:pt>
    <dgm:pt modelId="{BC35AED8-3674-4C24-BE25-F49A432BB2ED}" type="pres">
      <dgm:prSet presAssocID="{8E70BA1E-5E07-4A83-BC09-22D17F22DD78}" presName="descendantArrow" presStyleLbl="bgAccFollowNode1" presStyleIdx="1" presStyleCnt="4"/>
      <dgm:spPr/>
    </dgm:pt>
    <dgm:pt modelId="{926A8CD9-67D9-4891-9AEF-093F362B0DE9}" type="pres">
      <dgm:prSet presAssocID="{2B611C7E-06B8-4121-9ACC-C4A83F313E1E}" presName="sp" presStyleCnt="0"/>
      <dgm:spPr/>
    </dgm:pt>
    <dgm:pt modelId="{9F3B19DB-93F3-4667-91AD-ECE83155C013}" type="pres">
      <dgm:prSet presAssocID="{E583144D-152E-43F8-A6C8-5BB6AA2A1FA3}" presName="arrowAndChildren" presStyleCnt="0"/>
      <dgm:spPr/>
    </dgm:pt>
    <dgm:pt modelId="{1AE8A313-E711-43B5-82BC-CB87512C212C}" type="pres">
      <dgm:prSet presAssocID="{E583144D-152E-43F8-A6C8-5BB6AA2A1FA3}" presName="parentTextArrow" presStyleLbl="node1" presStyleIdx="0" presStyleCnt="0"/>
      <dgm:spPr/>
    </dgm:pt>
    <dgm:pt modelId="{2314DD72-6B32-4E70-B315-BBA94265658E}" type="pres">
      <dgm:prSet presAssocID="{E583144D-152E-43F8-A6C8-5BB6AA2A1FA3}" presName="arrow" presStyleLbl="alignNode1" presStyleIdx="2" presStyleCnt="4"/>
      <dgm:spPr/>
    </dgm:pt>
    <dgm:pt modelId="{CD4E7B7C-3CF5-457D-9EE1-76DF2344AEF6}" type="pres">
      <dgm:prSet presAssocID="{E583144D-152E-43F8-A6C8-5BB6AA2A1FA3}" presName="descendantArrow" presStyleLbl="bgAccFollowNode1" presStyleIdx="2" presStyleCnt="4"/>
      <dgm:spPr/>
    </dgm:pt>
    <dgm:pt modelId="{5AC381D5-FA78-4CC0-8A30-B3BCE620C6F3}" type="pres">
      <dgm:prSet presAssocID="{925EDEA3-BB84-423A-A377-6908B6DF7D3D}" presName="sp" presStyleCnt="0"/>
      <dgm:spPr/>
    </dgm:pt>
    <dgm:pt modelId="{487B8319-8B09-4FC2-916A-E31451CB78D8}" type="pres">
      <dgm:prSet presAssocID="{0FDF4811-D730-4630-9F41-88DD88AEE883}" presName="arrowAndChildren" presStyleCnt="0"/>
      <dgm:spPr/>
    </dgm:pt>
    <dgm:pt modelId="{474E3D37-E581-4BBF-8820-65597A6B27AA}" type="pres">
      <dgm:prSet presAssocID="{0FDF4811-D730-4630-9F41-88DD88AEE883}" presName="parentTextArrow" presStyleLbl="node1" presStyleIdx="0" presStyleCnt="0"/>
      <dgm:spPr/>
    </dgm:pt>
    <dgm:pt modelId="{FBC0B69E-DD13-4892-AF65-4782C14D81C3}" type="pres">
      <dgm:prSet presAssocID="{0FDF4811-D730-4630-9F41-88DD88AEE883}" presName="arrow" presStyleLbl="alignNode1" presStyleIdx="3" presStyleCnt="4"/>
      <dgm:spPr/>
    </dgm:pt>
    <dgm:pt modelId="{C6ADC095-B6E8-448A-B5BB-D6BF158FF8E9}" type="pres">
      <dgm:prSet presAssocID="{0FDF4811-D730-4630-9F41-88DD88AEE883}" presName="descendantArrow" presStyleLbl="bgAccFollowNode1" presStyleIdx="3" presStyleCnt="4"/>
      <dgm:spPr/>
    </dgm:pt>
  </dgm:ptLst>
  <dgm:cxnLst>
    <dgm:cxn modelId="{83F4A70B-54D2-4D75-BF1B-485B7CAB3591}" type="presOf" srcId="{E583144D-152E-43F8-A6C8-5BB6AA2A1FA3}" destId="{2314DD72-6B32-4E70-B315-BBA94265658E}" srcOrd="1" destOrd="0" presId="urn:microsoft.com/office/officeart/2016/7/layout/VerticalDownArrowProcess"/>
    <dgm:cxn modelId="{54E0972D-C5C7-4BEF-A6A5-38A276121FBF}" type="presOf" srcId="{7D478E18-DB2C-4504-BB25-C25AE822E19B}" destId="{BC35AED8-3674-4C24-BE25-F49A432BB2ED}" srcOrd="0" destOrd="1" presId="urn:microsoft.com/office/officeart/2016/7/layout/VerticalDownArrowProcess"/>
    <dgm:cxn modelId="{80884730-1762-405F-ADB5-1188190E0CD6}" type="presOf" srcId="{529698B7-CF9C-49A7-B3B0-B4799F620283}" destId="{B5936857-183E-4268-BAF9-4D0149A823D8}" srcOrd="0" destOrd="0" presId="urn:microsoft.com/office/officeart/2016/7/layout/VerticalDownArrowProcess"/>
    <dgm:cxn modelId="{036C2837-4D9E-4BCD-861B-6030F01D4C9C}" type="presOf" srcId="{8E70BA1E-5E07-4A83-BC09-22D17F22DD78}" destId="{F90BB30A-CF1C-4042-82E7-12B722EC241D}" srcOrd="1" destOrd="0" presId="urn:microsoft.com/office/officeart/2016/7/layout/VerticalDownArrowProcess"/>
    <dgm:cxn modelId="{6E639A3D-012E-441C-B3D6-BD409D55666C}" type="presOf" srcId="{0FDF4811-D730-4630-9F41-88DD88AEE883}" destId="{FBC0B69E-DD13-4892-AF65-4782C14D81C3}" srcOrd="1" destOrd="0" presId="urn:microsoft.com/office/officeart/2016/7/layout/VerticalDownArrowProcess"/>
    <dgm:cxn modelId="{3A0EDA42-7CA5-4D4E-880B-F0A924112229}" type="presOf" srcId="{48E119B0-7945-4597-A17A-369E2C46A958}" destId="{BC35AED8-3674-4C24-BE25-F49A432BB2ED}" srcOrd="0" destOrd="0" presId="urn:microsoft.com/office/officeart/2016/7/layout/VerticalDownArrowProcess"/>
    <dgm:cxn modelId="{C3EDB645-AC6C-45E1-B5B4-7FB8CCB51B44}" type="presOf" srcId="{9270FD56-C12B-4EDC-BD06-36284A95DE1A}" destId="{CD4E7B7C-3CF5-457D-9EE1-76DF2344AEF6}" srcOrd="0" destOrd="0" presId="urn:microsoft.com/office/officeart/2016/7/layout/VerticalDownArrowProcess"/>
    <dgm:cxn modelId="{1407826A-5F9C-48FA-B3E9-519885F82210}" type="presOf" srcId="{8E70BA1E-5E07-4A83-BC09-22D17F22DD78}" destId="{D2A0037C-C008-4533-8C2A-E196B802295A}" srcOrd="0" destOrd="0" presId="urn:microsoft.com/office/officeart/2016/7/layout/VerticalDownArrowProcess"/>
    <dgm:cxn modelId="{F847206C-8370-4CAB-9D5E-A04B64B5A544}" srcId="{8E70BA1E-5E07-4A83-BC09-22D17F22DD78}" destId="{48E119B0-7945-4597-A17A-369E2C46A958}" srcOrd="0" destOrd="0" parTransId="{DAAD3CDF-5CB2-440E-9437-5B55CB271A87}" sibTransId="{F43761CA-4432-4B3C-9261-F0E2516291DC}"/>
    <dgm:cxn modelId="{43215654-3BBD-4847-99F8-25644A96CAC1}" type="presOf" srcId="{E583144D-152E-43F8-A6C8-5BB6AA2A1FA3}" destId="{1AE8A313-E711-43B5-82BC-CB87512C212C}" srcOrd="0" destOrd="0" presId="urn:microsoft.com/office/officeart/2016/7/layout/VerticalDownArrowProcess"/>
    <dgm:cxn modelId="{04EE8456-62F3-47BF-901B-3843882FA740}" srcId="{E583144D-152E-43F8-A6C8-5BB6AA2A1FA3}" destId="{CF36298B-D7AA-4290-858B-F4BEAE9FEC3A}" srcOrd="1" destOrd="0" parTransId="{A9CFD5B9-3F73-4C14-A494-A9D7ECBE4CDD}" sibTransId="{AC9409A9-B66A-442F-8D09-4BC1064454F6}"/>
    <dgm:cxn modelId="{B09C348E-BA50-4F96-91A0-E1FF336A6E4B}" srcId="{529698B7-CF9C-49A7-B3B0-B4799F620283}" destId="{0FDF4811-D730-4630-9F41-88DD88AEE883}" srcOrd="0" destOrd="0" parTransId="{43E49095-DF8F-47BA-AFCC-52AD2CC2AA25}" sibTransId="{925EDEA3-BB84-423A-A377-6908B6DF7D3D}"/>
    <dgm:cxn modelId="{E5D84599-CA89-46C7-A80E-84A8093C381F}" type="presOf" srcId="{1D831B9A-8E1F-4D97-86F9-F32054130DB5}" destId="{C6ADC095-B6E8-448A-B5BB-D6BF158FF8E9}" srcOrd="0" destOrd="2" presId="urn:microsoft.com/office/officeart/2016/7/layout/VerticalDownArrowProcess"/>
    <dgm:cxn modelId="{B2F7719B-C582-4D06-B13D-4CD813E5AF72}" srcId="{529698B7-CF9C-49A7-B3B0-B4799F620283}" destId="{1149A136-7E0B-4ACA-96E7-4297A2F0DC53}" srcOrd="3" destOrd="0" parTransId="{FE85BB62-7ED7-4232-A4E1-ED51D2036245}" sibTransId="{D748A361-D04A-4EF0-B761-79E206ACF0A6}"/>
    <dgm:cxn modelId="{862B44A1-8455-4ACB-914D-E3916600CFAA}" srcId="{E583144D-152E-43F8-A6C8-5BB6AA2A1FA3}" destId="{9270FD56-C12B-4EDC-BD06-36284A95DE1A}" srcOrd="0" destOrd="0" parTransId="{FA1DF44D-D682-43C4-B62B-B4E2699A8147}" sibTransId="{0F855EE4-D1B3-4615-90B8-2BA1F5D47C0C}"/>
    <dgm:cxn modelId="{7501FCAB-1539-4569-8108-69FA974982FD}" type="presOf" srcId="{AE41A805-E668-4105-904E-95EE159DA79B}" destId="{61189F8D-B710-4D36-AE5A-0761BD1D3F12}" srcOrd="0" destOrd="0" presId="urn:microsoft.com/office/officeart/2016/7/layout/VerticalDownArrowProcess"/>
    <dgm:cxn modelId="{8FED20AD-2E8C-40C5-B976-6A5401946066}" type="presOf" srcId="{A5A9ED5E-DFA1-45E6-B75A-6ACA27737F60}" destId="{C6ADC095-B6E8-448A-B5BB-D6BF158FF8E9}" srcOrd="0" destOrd="0" presId="urn:microsoft.com/office/officeart/2016/7/layout/VerticalDownArrowProcess"/>
    <dgm:cxn modelId="{5A0A31AD-467C-48B3-A97F-AF59DC68F92E}" type="presOf" srcId="{CF36298B-D7AA-4290-858B-F4BEAE9FEC3A}" destId="{CD4E7B7C-3CF5-457D-9EE1-76DF2344AEF6}" srcOrd="0" destOrd="1" presId="urn:microsoft.com/office/officeart/2016/7/layout/VerticalDownArrowProcess"/>
    <dgm:cxn modelId="{BC63C0B6-41D0-4E88-9455-10CCFEC25BBC}" srcId="{529698B7-CF9C-49A7-B3B0-B4799F620283}" destId="{8E70BA1E-5E07-4A83-BC09-22D17F22DD78}" srcOrd="2" destOrd="0" parTransId="{70CB3B83-B8AE-4F9F-AEC8-21D189C71A1A}" sibTransId="{5F457F15-C98D-4F27-A55A-E4671781E15B}"/>
    <dgm:cxn modelId="{36D9B9C1-3B78-458B-B988-0A670B401E58}" srcId="{0FDF4811-D730-4630-9F41-88DD88AEE883}" destId="{A5A9ED5E-DFA1-45E6-B75A-6ACA27737F60}" srcOrd="0" destOrd="0" parTransId="{C70B5584-CED9-4E6F-BEE4-5D5E3D50EBEB}" sibTransId="{5DC6C2A8-3AB6-45D4-8F9E-1308735BB705}"/>
    <dgm:cxn modelId="{A75F60C5-E91F-49AB-A287-ACECD4478768}" srcId="{8E70BA1E-5E07-4A83-BC09-22D17F22DD78}" destId="{7D478E18-DB2C-4504-BB25-C25AE822E19B}" srcOrd="1" destOrd="0" parTransId="{A2DF6973-B24E-468D-A325-1D3AE2E57FDB}" sibTransId="{BAE1E011-CFDB-43F1-9ACF-A0E13429B971}"/>
    <dgm:cxn modelId="{091150CC-C331-4F5E-BEA1-DA78AB23270F}" type="presOf" srcId="{5BECDA4C-B28D-4F4A-B73C-7915449E19C2}" destId="{C6ADC095-B6E8-448A-B5BB-D6BF158FF8E9}" srcOrd="0" destOrd="1" presId="urn:microsoft.com/office/officeart/2016/7/layout/VerticalDownArrowProcess"/>
    <dgm:cxn modelId="{E0577BCC-1CE0-471C-9A95-48B99B1FBB71}" srcId="{0FDF4811-D730-4630-9F41-88DD88AEE883}" destId="{5BECDA4C-B28D-4F4A-B73C-7915449E19C2}" srcOrd="1" destOrd="0" parTransId="{CFD90D2E-A01D-4D68-B42B-D3833CE36118}" sibTransId="{27569E14-27DE-46BB-A703-0CE36306C0C7}"/>
    <dgm:cxn modelId="{70566AD2-1FBA-49E2-A873-67FF5798F212}" srcId="{1149A136-7E0B-4ACA-96E7-4297A2F0DC53}" destId="{AE41A805-E668-4105-904E-95EE159DA79B}" srcOrd="0" destOrd="0" parTransId="{10B39274-4C2B-4426-8B08-06C80C90EEC1}" sibTransId="{61AFF8B5-BFD8-4E35-ACB0-0A43EA74E397}"/>
    <dgm:cxn modelId="{56C370E4-C0A9-4DC5-83D5-85E3D6954E23}" srcId="{0FDF4811-D730-4630-9F41-88DD88AEE883}" destId="{1D831B9A-8E1F-4D97-86F9-F32054130DB5}" srcOrd="2" destOrd="0" parTransId="{E9892478-2361-4A2F-A1A2-532DD14F8EB5}" sibTransId="{C015609C-ADF1-405E-ABA8-5FDD51F81386}"/>
    <dgm:cxn modelId="{596F89EB-59FF-4FDE-8F72-B37B5243982B}" type="presOf" srcId="{1149A136-7E0B-4ACA-96E7-4297A2F0DC53}" destId="{CF2A3C1F-3E63-4FE8-8B57-4DF6726CEAC1}" srcOrd="0" destOrd="0" presId="urn:microsoft.com/office/officeart/2016/7/layout/VerticalDownArrowProcess"/>
    <dgm:cxn modelId="{4DDA74EE-63A4-4C40-87FF-6B45B56086FB}" type="presOf" srcId="{0FDF4811-D730-4630-9F41-88DD88AEE883}" destId="{474E3D37-E581-4BBF-8820-65597A6B27AA}" srcOrd="0" destOrd="0" presId="urn:microsoft.com/office/officeart/2016/7/layout/VerticalDownArrowProcess"/>
    <dgm:cxn modelId="{A467AFF5-8D62-47F8-A055-15D0FEB81464}" srcId="{529698B7-CF9C-49A7-B3B0-B4799F620283}" destId="{E583144D-152E-43F8-A6C8-5BB6AA2A1FA3}" srcOrd="1" destOrd="0" parTransId="{B2C1AC52-5B97-4CAB-87CC-BB5C5D06A124}" sibTransId="{2B611C7E-06B8-4121-9ACC-C4A83F313E1E}"/>
    <dgm:cxn modelId="{FB7BF1B2-9295-48F0-97C5-F0772DC93ACC}" type="presParOf" srcId="{B5936857-183E-4268-BAF9-4D0149A823D8}" destId="{C3C98302-9D37-4BCD-AACB-088034FA370B}" srcOrd="0" destOrd="0" presId="urn:microsoft.com/office/officeart/2016/7/layout/VerticalDownArrowProcess"/>
    <dgm:cxn modelId="{8F247A74-3495-4ABF-A16B-13BB35C887CE}" type="presParOf" srcId="{C3C98302-9D37-4BCD-AACB-088034FA370B}" destId="{CF2A3C1F-3E63-4FE8-8B57-4DF6726CEAC1}" srcOrd="0" destOrd="0" presId="urn:microsoft.com/office/officeart/2016/7/layout/VerticalDownArrowProcess"/>
    <dgm:cxn modelId="{18AB80F8-C805-4677-9859-C8E6B9EAA9A0}" type="presParOf" srcId="{C3C98302-9D37-4BCD-AACB-088034FA370B}" destId="{61189F8D-B710-4D36-AE5A-0761BD1D3F12}" srcOrd="1" destOrd="0" presId="urn:microsoft.com/office/officeart/2016/7/layout/VerticalDownArrowProcess"/>
    <dgm:cxn modelId="{65AD783F-4644-4B5A-B7C8-B608C76EE1D8}" type="presParOf" srcId="{B5936857-183E-4268-BAF9-4D0149A823D8}" destId="{272B0245-38A0-4E5F-9378-B56BF00086DC}" srcOrd="1" destOrd="0" presId="urn:microsoft.com/office/officeart/2016/7/layout/VerticalDownArrowProcess"/>
    <dgm:cxn modelId="{5D315066-085C-4BB8-A66C-46B04B234292}" type="presParOf" srcId="{B5936857-183E-4268-BAF9-4D0149A823D8}" destId="{39ADACE1-0BA4-4896-A3AC-4B377E42081F}" srcOrd="2" destOrd="0" presId="urn:microsoft.com/office/officeart/2016/7/layout/VerticalDownArrowProcess"/>
    <dgm:cxn modelId="{EF9A1B0D-546A-4394-8904-1779EA91CFB6}" type="presParOf" srcId="{39ADACE1-0BA4-4896-A3AC-4B377E42081F}" destId="{D2A0037C-C008-4533-8C2A-E196B802295A}" srcOrd="0" destOrd="0" presId="urn:microsoft.com/office/officeart/2016/7/layout/VerticalDownArrowProcess"/>
    <dgm:cxn modelId="{B1DAB321-749E-4FCB-BD6A-B52963B5CD09}" type="presParOf" srcId="{39ADACE1-0BA4-4896-A3AC-4B377E42081F}" destId="{F90BB30A-CF1C-4042-82E7-12B722EC241D}" srcOrd="1" destOrd="0" presId="urn:microsoft.com/office/officeart/2016/7/layout/VerticalDownArrowProcess"/>
    <dgm:cxn modelId="{B139B9FB-5692-4AEF-9555-E2EF5EA4B76F}" type="presParOf" srcId="{39ADACE1-0BA4-4896-A3AC-4B377E42081F}" destId="{BC35AED8-3674-4C24-BE25-F49A432BB2ED}" srcOrd="2" destOrd="0" presId="urn:microsoft.com/office/officeart/2016/7/layout/VerticalDownArrowProcess"/>
    <dgm:cxn modelId="{86BE977E-DA61-4646-91BD-96652B2118E0}" type="presParOf" srcId="{B5936857-183E-4268-BAF9-4D0149A823D8}" destId="{926A8CD9-67D9-4891-9AEF-093F362B0DE9}" srcOrd="3" destOrd="0" presId="urn:microsoft.com/office/officeart/2016/7/layout/VerticalDownArrowProcess"/>
    <dgm:cxn modelId="{81563C0E-A1DC-4504-9336-F18770FF2D88}" type="presParOf" srcId="{B5936857-183E-4268-BAF9-4D0149A823D8}" destId="{9F3B19DB-93F3-4667-91AD-ECE83155C013}" srcOrd="4" destOrd="0" presId="urn:microsoft.com/office/officeart/2016/7/layout/VerticalDownArrowProcess"/>
    <dgm:cxn modelId="{3C4A72F2-0487-470F-97FE-23320431BFD7}" type="presParOf" srcId="{9F3B19DB-93F3-4667-91AD-ECE83155C013}" destId="{1AE8A313-E711-43B5-82BC-CB87512C212C}" srcOrd="0" destOrd="0" presId="urn:microsoft.com/office/officeart/2016/7/layout/VerticalDownArrowProcess"/>
    <dgm:cxn modelId="{E9F3C8E0-73DA-4769-90A1-22FB7D1D2E01}" type="presParOf" srcId="{9F3B19DB-93F3-4667-91AD-ECE83155C013}" destId="{2314DD72-6B32-4E70-B315-BBA94265658E}" srcOrd="1" destOrd="0" presId="urn:microsoft.com/office/officeart/2016/7/layout/VerticalDownArrowProcess"/>
    <dgm:cxn modelId="{52EF8C0D-962F-4BE5-93B6-E5FD1D1ADB49}" type="presParOf" srcId="{9F3B19DB-93F3-4667-91AD-ECE83155C013}" destId="{CD4E7B7C-3CF5-457D-9EE1-76DF2344AEF6}" srcOrd="2" destOrd="0" presId="urn:microsoft.com/office/officeart/2016/7/layout/VerticalDownArrowProcess"/>
    <dgm:cxn modelId="{658A494D-0B18-4129-93C0-731F1FA98975}" type="presParOf" srcId="{B5936857-183E-4268-BAF9-4D0149A823D8}" destId="{5AC381D5-FA78-4CC0-8A30-B3BCE620C6F3}" srcOrd="5" destOrd="0" presId="urn:microsoft.com/office/officeart/2016/7/layout/VerticalDownArrowProcess"/>
    <dgm:cxn modelId="{A9903336-B2A7-40DC-BDCC-27B9B488D0C4}" type="presParOf" srcId="{B5936857-183E-4268-BAF9-4D0149A823D8}" destId="{487B8319-8B09-4FC2-916A-E31451CB78D8}" srcOrd="6" destOrd="0" presId="urn:microsoft.com/office/officeart/2016/7/layout/VerticalDownArrowProcess"/>
    <dgm:cxn modelId="{4E577BE0-924A-45D7-89A0-28C4841699EB}" type="presParOf" srcId="{487B8319-8B09-4FC2-916A-E31451CB78D8}" destId="{474E3D37-E581-4BBF-8820-65597A6B27AA}" srcOrd="0" destOrd="0" presId="urn:microsoft.com/office/officeart/2016/7/layout/VerticalDownArrowProcess"/>
    <dgm:cxn modelId="{32D775B9-ACB3-4F57-A89D-BC43CAC7ABFA}" type="presParOf" srcId="{487B8319-8B09-4FC2-916A-E31451CB78D8}" destId="{FBC0B69E-DD13-4892-AF65-4782C14D81C3}" srcOrd="1" destOrd="0" presId="urn:microsoft.com/office/officeart/2016/7/layout/VerticalDownArrowProcess"/>
    <dgm:cxn modelId="{16F3E284-EA70-4084-A9FA-B6F594052AD7}" type="presParOf" srcId="{487B8319-8B09-4FC2-916A-E31451CB78D8}" destId="{C6ADC095-B6E8-448A-B5BB-D6BF158FF8E9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29698B7-CF9C-49A7-B3B0-B4799F620283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DF4811-D730-4630-9F41-88DD88AEE883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Identifying Customer Pain</a:t>
          </a:r>
        </a:p>
      </dgm:t>
    </dgm:pt>
    <dgm:pt modelId="{43E49095-DF8F-47BA-AFCC-52AD2CC2AA25}" type="parTrans" cxnId="{B09C348E-BA50-4F96-91A0-E1FF336A6E4B}">
      <dgm:prSet/>
      <dgm:spPr/>
      <dgm:t>
        <a:bodyPr/>
        <a:lstStyle/>
        <a:p>
          <a:endParaRPr lang="en-US"/>
        </a:p>
      </dgm:t>
    </dgm:pt>
    <dgm:pt modelId="{925EDEA3-BB84-423A-A377-6908B6DF7D3D}" type="sibTrans" cxnId="{B09C348E-BA50-4F96-91A0-E1FF336A6E4B}">
      <dgm:prSet/>
      <dgm:spPr/>
      <dgm:t>
        <a:bodyPr/>
        <a:lstStyle/>
        <a:p>
          <a:endParaRPr lang="en-US"/>
        </a:p>
      </dgm:t>
    </dgm:pt>
    <dgm:pt modelId="{A5A9ED5E-DFA1-45E6-B75A-6ACA27737F60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Pain requires a tourniquet (significant) + customer’s recognize</a:t>
          </a:r>
        </a:p>
      </dgm:t>
    </dgm:pt>
    <dgm:pt modelId="{C70B5584-CED9-4E6F-BEE4-5D5E3D50EBEB}" type="parTrans" cxnId="{36D9B9C1-3B78-458B-B988-0A670B401E58}">
      <dgm:prSet/>
      <dgm:spPr/>
      <dgm:t>
        <a:bodyPr/>
        <a:lstStyle/>
        <a:p>
          <a:endParaRPr lang="en-US"/>
        </a:p>
      </dgm:t>
    </dgm:pt>
    <dgm:pt modelId="{5DC6C2A8-3AB6-45D4-8F9E-1308735BB705}" type="sibTrans" cxnId="{36D9B9C1-3B78-458B-B988-0A670B401E58}">
      <dgm:prSet/>
      <dgm:spPr/>
      <dgm:t>
        <a:bodyPr/>
        <a:lstStyle/>
        <a:p>
          <a:endParaRPr lang="en-US"/>
        </a:p>
      </dgm:t>
    </dgm:pt>
    <dgm:pt modelId="{5BECDA4C-B28D-4F4A-B73C-7915449E19C2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Would respond to cold call message about pain</a:t>
          </a:r>
        </a:p>
      </dgm:t>
    </dgm:pt>
    <dgm:pt modelId="{CFD90D2E-A01D-4D68-B42B-D3833CE36118}" type="parTrans" cxnId="{E0577BCC-1CE0-471C-9A95-48B99B1FBB71}">
      <dgm:prSet/>
      <dgm:spPr/>
      <dgm:t>
        <a:bodyPr/>
        <a:lstStyle/>
        <a:p>
          <a:endParaRPr lang="en-US"/>
        </a:p>
      </dgm:t>
    </dgm:pt>
    <dgm:pt modelId="{27569E14-27DE-46BB-A703-0CE36306C0C7}" type="sibTrans" cxnId="{E0577BCC-1CE0-471C-9A95-48B99B1FBB71}">
      <dgm:prSet/>
      <dgm:spPr/>
      <dgm:t>
        <a:bodyPr/>
        <a:lstStyle/>
        <a:p>
          <a:endParaRPr lang="en-US"/>
        </a:p>
      </dgm:t>
    </dgm:pt>
    <dgm:pt modelId="{1D831B9A-8E1F-4D97-86F9-F32054130DB5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DON’T GUESS – test | avoid choosing </a:t>
          </a:r>
          <a:r>
            <a:rPr lang="en-US" dirty="0" err="1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insign</a:t>
          </a:r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/ narrow pain</a:t>
          </a:r>
        </a:p>
      </dgm:t>
    </dgm:pt>
    <dgm:pt modelId="{E9892478-2361-4A2F-A1A2-532DD14F8EB5}" type="parTrans" cxnId="{56C370E4-C0A9-4DC5-83D5-85E3D6954E23}">
      <dgm:prSet/>
      <dgm:spPr/>
      <dgm:t>
        <a:bodyPr/>
        <a:lstStyle/>
        <a:p>
          <a:endParaRPr lang="en-US"/>
        </a:p>
      </dgm:t>
    </dgm:pt>
    <dgm:pt modelId="{C015609C-ADF1-405E-ABA8-5FDD51F81386}" type="sibTrans" cxnId="{56C370E4-C0A9-4DC5-83D5-85E3D6954E23}">
      <dgm:prSet/>
      <dgm:spPr/>
      <dgm:t>
        <a:bodyPr/>
        <a:lstStyle/>
        <a:p>
          <a:endParaRPr lang="en-US"/>
        </a:p>
      </dgm:t>
    </dgm:pt>
    <dgm:pt modelId="{E583144D-152E-43F8-A6C8-5BB6AA2A1FA3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Define a Proposed Solution to Pain</a:t>
          </a:r>
        </a:p>
      </dgm:t>
    </dgm:pt>
    <dgm:pt modelId="{B2C1AC52-5B97-4CAB-87CC-BB5C5D06A124}" type="parTrans" cxnId="{A467AFF5-8D62-47F8-A055-15D0FEB81464}">
      <dgm:prSet/>
      <dgm:spPr/>
      <dgm:t>
        <a:bodyPr/>
        <a:lstStyle/>
        <a:p>
          <a:endParaRPr lang="en-US"/>
        </a:p>
      </dgm:t>
    </dgm:pt>
    <dgm:pt modelId="{2B611C7E-06B8-4121-9ACC-C4A83F313E1E}" type="sibTrans" cxnId="{A467AFF5-8D62-47F8-A055-15D0FEB81464}">
      <dgm:prSet/>
      <dgm:spPr/>
      <dgm:t>
        <a:bodyPr/>
        <a:lstStyle/>
        <a:p>
          <a:endParaRPr lang="en-US"/>
        </a:p>
      </dgm:t>
    </dgm:pt>
    <dgm:pt modelId="{9270FD56-C12B-4EDC-BD06-36284A95DE1A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Can be breakthrough solution (new/novel)</a:t>
          </a:r>
        </a:p>
      </dgm:t>
    </dgm:pt>
    <dgm:pt modelId="{FA1DF44D-D682-43C4-B62B-B4E2699A8147}" type="parTrans" cxnId="{862B44A1-8455-4ACB-914D-E3916600CFAA}">
      <dgm:prSet/>
      <dgm:spPr/>
      <dgm:t>
        <a:bodyPr/>
        <a:lstStyle/>
        <a:p>
          <a:endParaRPr lang="en-US"/>
        </a:p>
      </dgm:t>
    </dgm:pt>
    <dgm:pt modelId="{0F855EE4-D1B3-4615-90B8-2BA1F5D47C0C}" type="sibTrans" cxnId="{862B44A1-8455-4ACB-914D-E3916600CFAA}">
      <dgm:prSet/>
      <dgm:spPr/>
      <dgm:t>
        <a:bodyPr/>
        <a:lstStyle/>
        <a:p>
          <a:endParaRPr lang="en-US"/>
        </a:p>
      </dgm:t>
    </dgm:pt>
    <dgm:pt modelId="{CF36298B-D7AA-4290-858B-F4BEAE9FEC3A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Can be better/faster/cheaper solution (incremental)</a:t>
          </a:r>
        </a:p>
      </dgm:t>
    </dgm:pt>
    <dgm:pt modelId="{A9CFD5B9-3F73-4C14-A494-A9D7ECBE4CDD}" type="parTrans" cxnId="{04EE8456-62F3-47BF-901B-3843882FA740}">
      <dgm:prSet/>
      <dgm:spPr/>
      <dgm:t>
        <a:bodyPr/>
        <a:lstStyle/>
        <a:p>
          <a:endParaRPr lang="en-US"/>
        </a:p>
      </dgm:t>
    </dgm:pt>
    <dgm:pt modelId="{AC9409A9-B66A-442F-8D09-4BC1064454F6}" type="sibTrans" cxnId="{04EE8456-62F3-47BF-901B-3843882FA740}">
      <dgm:prSet/>
      <dgm:spPr/>
      <dgm:t>
        <a:bodyPr/>
        <a:lstStyle/>
        <a:p>
          <a:endParaRPr lang="en-US"/>
        </a:p>
      </dgm:t>
    </dgm:pt>
    <dgm:pt modelId="{8E70BA1E-5E07-4A83-BC09-22D17F22DD78}">
      <dgm:prSet/>
      <dgm:spPr/>
      <dgm:t>
        <a:bodyPr/>
        <a:lstStyle/>
        <a:p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Test Pain + </a:t>
          </a:r>
          <a:r>
            <a:rPr lang="en-US" dirty="0" err="1">
              <a:latin typeface="Segoe UI" panose="020B0502040204020203" pitchFamily="34" charset="0"/>
              <a:cs typeface="Segoe UI" panose="020B0502040204020203" pitchFamily="34" charset="0"/>
            </a:rPr>
            <a:t>Sol’n</a:t>
          </a:r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 Hypothesis</a:t>
          </a:r>
        </a:p>
      </dgm:t>
    </dgm:pt>
    <dgm:pt modelId="{70CB3B83-B8AE-4F9F-AEC8-21D189C71A1A}" type="parTrans" cxnId="{BC63C0B6-41D0-4E88-9455-10CCFEC25BBC}">
      <dgm:prSet/>
      <dgm:spPr/>
      <dgm:t>
        <a:bodyPr/>
        <a:lstStyle/>
        <a:p>
          <a:endParaRPr lang="en-US"/>
        </a:p>
      </dgm:t>
    </dgm:pt>
    <dgm:pt modelId="{5F457F15-C98D-4F27-A55A-E4671781E15B}" type="sibTrans" cxnId="{BC63C0B6-41D0-4E88-9455-10CCFEC25BBC}">
      <dgm:prSet/>
      <dgm:spPr/>
      <dgm:t>
        <a:bodyPr/>
        <a:lstStyle/>
        <a:p>
          <a:endParaRPr lang="en-US"/>
        </a:p>
      </dgm:t>
    </dgm:pt>
    <dgm:pt modelId="{1149A136-7E0B-4ACA-96E7-4297A2F0DC53}">
      <dgm:prSet/>
      <dgm:spPr/>
      <dgm:t>
        <a:bodyPr/>
        <a:lstStyle/>
        <a:p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Research </a:t>
          </a:r>
          <a:r>
            <a:rPr lang="en-US" dirty="0">
              <a:latin typeface="Segoe UI" panose="020B0502040204020203" pitchFamily="34" charset="0"/>
              <a:cs typeface="Segoe UI" panose="020B0502040204020203" pitchFamily="34" charset="0"/>
              <a:sym typeface="Wingdings" panose="05000000000000000000" pitchFamily="2" charset="2"/>
            </a:rPr>
            <a:t></a:t>
          </a:r>
          <a:endParaRPr lang="en-US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E85BB62-7ED7-4232-A4E1-ED51D2036245}" type="parTrans" cxnId="{B2F7719B-C582-4D06-B13D-4CD813E5AF72}">
      <dgm:prSet/>
      <dgm:spPr/>
      <dgm:t>
        <a:bodyPr/>
        <a:lstStyle/>
        <a:p>
          <a:endParaRPr lang="en-US"/>
        </a:p>
      </dgm:t>
    </dgm:pt>
    <dgm:pt modelId="{D748A361-D04A-4EF0-B761-79E206ACF0A6}" type="sibTrans" cxnId="{B2F7719B-C582-4D06-B13D-4CD813E5AF72}">
      <dgm:prSet/>
      <dgm:spPr/>
      <dgm:t>
        <a:bodyPr/>
        <a:lstStyle/>
        <a:p>
          <a:endParaRPr lang="en-US"/>
        </a:p>
      </dgm:t>
    </dgm:pt>
    <dgm:pt modelId="{AE41A805-E668-4105-904E-95EE159DA79B}">
      <dgm:prSet/>
      <dgm:spPr/>
      <dgm:t>
        <a:bodyPr/>
        <a:lstStyle/>
        <a:p>
          <a:r>
            <a:rPr lang="en-US">
              <a:latin typeface="Segoe UI" panose="020B0502040204020203" pitchFamily="34" charset="0"/>
              <a:cs typeface="Segoe UI" panose="020B0502040204020203" pitchFamily="34" charset="0"/>
            </a:rPr>
            <a:t>Sufficiently Large Mkt + Growing</a:t>
          </a:r>
          <a:endParaRPr lang="en-US"/>
        </a:p>
      </dgm:t>
    </dgm:pt>
    <dgm:pt modelId="{10B39274-4C2B-4426-8B08-06C80C90EEC1}" type="parTrans" cxnId="{70566AD2-1FBA-49E2-A873-67FF5798F212}">
      <dgm:prSet/>
      <dgm:spPr/>
      <dgm:t>
        <a:bodyPr/>
        <a:lstStyle/>
        <a:p>
          <a:endParaRPr lang="en-US"/>
        </a:p>
      </dgm:t>
    </dgm:pt>
    <dgm:pt modelId="{61AFF8B5-BFD8-4E35-ACB0-0A43EA74E397}" type="sibTrans" cxnId="{70566AD2-1FBA-49E2-A873-67FF5798F212}">
      <dgm:prSet/>
      <dgm:spPr/>
      <dgm:t>
        <a:bodyPr/>
        <a:lstStyle/>
        <a:p>
          <a:endParaRPr lang="en-US"/>
        </a:p>
      </dgm:t>
    </dgm:pt>
    <dgm:pt modelId="{48E119B0-7945-4597-A17A-369E2C46A958}">
      <dgm:prSet/>
      <dgm:spPr/>
      <dgm:t>
        <a:bodyPr/>
        <a:lstStyle/>
        <a:p>
          <a:r>
            <a:rPr lang="en-US" dirty="0"/>
            <a:t>Wrong assumption(s) </a:t>
          </a:r>
          <a:r>
            <a:rPr lang="en-US" dirty="0">
              <a:sym typeface="Wingdings" panose="05000000000000000000" pitchFamily="2" charset="2"/>
            </a:rPr>
            <a:t> change or pivot</a:t>
          </a:r>
          <a:endParaRPr lang="en-US" dirty="0"/>
        </a:p>
      </dgm:t>
    </dgm:pt>
    <dgm:pt modelId="{DAAD3CDF-5CB2-440E-9437-5B55CB271A87}" type="parTrans" cxnId="{F847206C-8370-4CAB-9D5E-A04B64B5A544}">
      <dgm:prSet/>
      <dgm:spPr/>
      <dgm:t>
        <a:bodyPr/>
        <a:lstStyle/>
        <a:p>
          <a:endParaRPr lang="en-US"/>
        </a:p>
      </dgm:t>
    </dgm:pt>
    <dgm:pt modelId="{F43761CA-4432-4B3C-9261-F0E2516291DC}" type="sibTrans" cxnId="{F847206C-8370-4CAB-9D5E-A04B64B5A544}">
      <dgm:prSet/>
      <dgm:spPr/>
      <dgm:t>
        <a:bodyPr/>
        <a:lstStyle/>
        <a:p>
          <a:endParaRPr lang="en-US"/>
        </a:p>
      </dgm:t>
    </dgm:pt>
    <dgm:pt modelId="{7D478E18-DB2C-4504-BB25-C25AE822E19B}">
      <dgm:prSet/>
      <dgm:spPr/>
      <dgm:t>
        <a:bodyPr/>
        <a:lstStyle/>
        <a:p>
          <a:r>
            <a:rPr lang="en-US" dirty="0"/>
            <a:t>Validated assumption(s) </a:t>
          </a:r>
          <a:r>
            <a:rPr lang="en-US" dirty="0">
              <a:sym typeface="Wingdings" panose="05000000000000000000" pitchFamily="2" charset="2"/>
            </a:rPr>
            <a:t> move to the next assumption/challenge</a:t>
          </a:r>
          <a:endParaRPr lang="en-US" dirty="0"/>
        </a:p>
      </dgm:t>
    </dgm:pt>
    <dgm:pt modelId="{A2DF6973-B24E-468D-A325-1D3AE2E57FDB}" type="parTrans" cxnId="{A75F60C5-E91F-49AB-A287-ACECD4478768}">
      <dgm:prSet/>
      <dgm:spPr/>
      <dgm:t>
        <a:bodyPr/>
        <a:lstStyle/>
        <a:p>
          <a:endParaRPr lang="en-US"/>
        </a:p>
      </dgm:t>
    </dgm:pt>
    <dgm:pt modelId="{BAE1E011-CFDB-43F1-9ACF-A0E13429B971}" type="sibTrans" cxnId="{A75F60C5-E91F-49AB-A287-ACECD4478768}">
      <dgm:prSet/>
      <dgm:spPr/>
      <dgm:t>
        <a:bodyPr/>
        <a:lstStyle/>
        <a:p>
          <a:endParaRPr lang="en-US"/>
        </a:p>
      </dgm:t>
    </dgm:pt>
    <dgm:pt modelId="{B5936857-183E-4268-BAF9-4D0149A823D8}" type="pres">
      <dgm:prSet presAssocID="{529698B7-CF9C-49A7-B3B0-B4799F620283}" presName="Name0" presStyleCnt="0">
        <dgm:presLayoutVars>
          <dgm:dir/>
          <dgm:animLvl val="lvl"/>
          <dgm:resizeHandles val="exact"/>
        </dgm:presLayoutVars>
      </dgm:prSet>
      <dgm:spPr/>
    </dgm:pt>
    <dgm:pt modelId="{C3C98302-9D37-4BCD-AACB-088034FA370B}" type="pres">
      <dgm:prSet presAssocID="{1149A136-7E0B-4ACA-96E7-4297A2F0DC53}" presName="boxAndChildren" presStyleCnt="0"/>
      <dgm:spPr/>
    </dgm:pt>
    <dgm:pt modelId="{CF2A3C1F-3E63-4FE8-8B57-4DF6726CEAC1}" type="pres">
      <dgm:prSet presAssocID="{1149A136-7E0B-4ACA-96E7-4297A2F0DC53}" presName="parentTextBox" presStyleLbl="alignNode1" presStyleIdx="0" presStyleCnt="4"/>
      <dgm:spPr/>
    </dgm:pt>
    <dgm:pt modelId="{61189F8D-B710-4D36-AE5A-0761BD1D3F12}" type="pres">
      <dgm:prSet presAssocID="{1149A136-7E0B-4ACA-96E7-4297A2F0DC53}" presName="descendantBox" presStyleLbl="bgAccFollowNode1" presStyleIdx="0" presStyleCnt="4"/>
      <dgm:spPr/>
    </dgm:pt>
    <dgm:pt modelId="{272B0245-38A0-4E5F-9378-B56BF00086DC}" type="pres">
      <dgm:prSet presAssocID="{5F457F15-C98D-4F27-A55A-E4671781E15B}" presName="sp" presStyleCnt="0"/>
      <dgm:spPr/>
    </dgm:pt>
    <dgm:pt modelId="{39ADACE1-0BA4-4896-A3AC-4B377E42081F}" type="pres">
      <dgm:prSet presAssocID="{8E70BA1E-5E07-4A83-BC09-22D17F22DD78}" presName="arrowAndChildren" presStyleCnt="0"/>
      <dgm:spPr/>
    </dgm:pt>
    <dgm:pt modelId="{D2A0037C-C008-4533-8C2A-E196B802295A}" type="pres">
      <dgm:prSet presAssocID="{8E70BA1E-5E07-4A83-BC09-22D17F22DD78}" presName="parentTextArrow" presStyleLbl="node1" presStyleIdx="0" presStyleCnt="0"/>
      <dgm:spPr/>
    </dgm:pt>
    <dgm:pt modelId="{F90BB30A-CF1C-4042-82E7-12B722EC241D}" type="pres">
      <dgm:prSet presAssocID="{8E70BA1E-5E07-4A83-BC09-22D17F22DD78}" presName="arrow" presStyleLbl="alignNode1" presStyleIdx="1" presStyleCnt="4" custLinFactNeighborX="-718"/>
      <dgm:spPr/>
    </dgm:pt>
    <dgm:pt modelId="{BC35AED8-3674-4C24-BE25-F49A432BB2ED}" type="pres">
      <dgm:prSet presAssocID="{8E70BA1E-5E07-4A83-BC09-22D17F22DD78}" presName="descendantArrow" presStyleLbl="bgAccFollowNode1" presStyleIdx="1" presStyleCnt="4"/>
      <dgm:spPr/>
    </dgm:pt>
    <dgm:pt modelId="{926A8CD9-67D9-4891-9AEF-093F362B0DE9}" type="pres">
      <dgm:prSet presAssocID="{2B611C7E-06B8-4121-9ACC-C4A83F313E1E}" presName="sp" presStyleCnt="0"/>
      <dgm:spPr/>
    </dgm:pt>
    <dgm:pt modelId="{9F3B19DB-93F3-4667-91AD-ECE83155C013}" type="pres">
      <dgm:prSet presAssocID="{E583144D-152E-43F8-A6C8-5BB6AA2A1FA3}" presName="arrowAndChildren" presStyleCnt="0"/>
      <dgm:spPr/>
    </dgm:pt>
    <dgm:pt modelId="{1AE8A313-E711-43B5-82BC-CB87512C212C}" type="pres">
      <dgm:prSet presAssocID="{E583144D-152E-43F8-A6C8-5BB6AA2A1FA3}" presName="parentTextArrow" presStyleLbl="node1" presStyleIdx="0" presStyleCnt="0"/>
      <dgm:spPr/>
    </dgm:pt>
    <dgm:pt modelId="{2314DD72-6B32-4E70-B315-BBA94265658E}" type="pres">
      <dgm:prSet presAssocID="{E583144D-152E-43F8-A6C8-5BB6AA2A1FA3}" presName="arrow" presStyleLbl="alignNode1" presStyleIdx="2" presStyleCnt="4"/>
      <dgm:spPr/>
    </dgm:pt>
    <dgm:pt modelId="{CD4E7B7C-3CF5-457D-9EE1-76DF2344AEF6}" type="pres">
      <dgm:prSet presAssocID="{E583144D-152E-43F8-A6C8-5BB6AA2A1FA3}" presName="descendantArrow" presStyleLbl="bgAccFollowNode1" presStyleIdx="2" presStyleCnt="4"/>
      <dgm:spPr/>
    </dgm:pt>
    <dgm:pt modelId="{5AC381D5-FA78-4CC0-8A30-B3BCE620C6F3}" type="pres">
      <dgm:prSet presAssocID="{925EDEA3-BB84-423A-A377-6908B6DF7D3D}" presName="sp" presStyleCnt="0"/>
      <dgm:spPr/>
    </dgm:pt>
    <dgm:pt modelId="{487B8319-8B09-4FC2-916A-E31451CB78D8}" type="pres">
      <dgm:prSet presAssocID="{0FDF4811-D730-4630-9F41-88DD88AEE883}" presName="arrowAndChildren" presStyleCnt="0"/>
      <dgm:spPr/>
    </dgm:pt>
    <dgm:pt modelId="{474E3D37-E581-4BBF-8820-65597A6B27AA}" type="pres">
      <dgm:prSet presAssocID="{0FDF4811-D730-4630-9F41-88DD88AEE883}" presName="parentTextArrow" presStyleLbl="node1" presStyleIdx="0" presStyleCnt="0"/>
      <dgm:spPr/>
    </dgm:pt>
    <dgm:pt modelId="{FBC0B69E-DD13-4892-AF65-4782C14D81C3}" type="pres">
      <dgm:prSet presAssocID="{0FDF4811-D730-4630-9F41-88DD88AEE883}" presName="arrow" presStyleLbl="alignNode1" presStyleIdx="3" presStyleCnt="4"/>
      <dgm:spPr/>
    </dgm:pt>
    <dgm:pt modelId="{C6ADC095-B6E8-448A-B5BB-D6BF158FF8E9}" type="pres">
      <dgm:prSet presAssocID="{0FDF4811-D730-4630-9F41-88DD88AEE883}" presName="descendantArrow" presStyleLbl="bgAccFollowNode1" presStyleIdx="3" presStyleCnt="4"/>
      <dgm:spPr/>
    </dgm:pt>
  </dgm:ptLst>
  <dgm:cxnLst>
    <dgm:cxn modelId="{83F4A70B-54D2-4D75-BF1B-485B7CAB3591}" type="presOf" srcId="{E583144D-152E-43F8-A6C8-5BB6AA2A1FA3}" destId="{2314DD72-6B32-4E70-B315-BBA94265658E}" srcOrd="1" destOrd="0" presId="urn:microsoft.com/office/officeart/2016/7/layout/VerticalDownArrowProcess"/>
    <dgm:cxn modelId="{54E0972D-C5C7-4BEF-A6A5-38A276121FBF}" type="presOf" srcId="{7D478E18-DB2C-4504-BB25-C25AE822E19B}" destId="{BC35AED8-3674-4C24-BE25-F49A432BB2ED}" srcOrd="0" destOrd="1" presId="urn:microsoft.com/office/officeart/2016/7/layout/VerticalDownArrowProcess"/>
    <dgm:cxn modelId="{80884730-1762-405F-ADB5-1188190E0CD6}" type="presOf" srcId="{529698B7-CF9C-49A7-B3B0-B4799F620283}" destId="{B5936857-183E-4268-BAF9-4D0149A823D8}" srcOrd="0" destOrd="0" presId="urn:microsoft.com/office/officeart/2016/7/layout/VerticalDownArrowProcess"/>
    <dgm:cxn modelId="{036C2837-4D9E-4BCD-861B-6030F01D4C9C}" type="presOf" srcId="{8E70BA1E-5E07-4A83-BC09-22D17F22DD78}" destId="{F90BB30A-CF1C-4042-82E7-12B722EC241D}" srcOrd="1" destOrd="0" presId="urn:microsoft.com/office/officeart/2016/7/layout/VerticalDownArrowProcess"/>
    <dgm:cxn modelId="{6E639A3D-012E-441C-B3D6-BD409D55666C}" type="presOf" srcId="{0FDF4811-D730-4630-9F41-88DD88AEE883}" destId="{FBC0B69E-DD13-4892-AF65-4782C14D81C3}" srcOrd="1" destOrd="0" presId="urn:microsoft.com/office/officeart/2016/7/layout/VerticalDownArrowProcess"/>
    <dgm:cxn modelId="{3A0EDA42-7CA5-4D4E-880B-F0A924112229}" type="presOf" srcId="{48E119B0-7945-4597-A17A-369E2C46A958}" destId="{BC35AED8-3674-4C24-BE25-F49A432BB2ED}" srcOrd="0" destOrd="0" presId="urn:microsoft.com/office/officeart/2016/7/layout/VerticalDownArrowProcess"/>
    <dgm:cxn modelId="{C3EDB645-AC6C-45E1-B5B4-7FB8CCB51B44}" type="presOf" srcId="{9270FD56-C12B-4EDC-BD06-36284A95DE1A}" destId="{CD4E7B7C-3CF5-457D-9EE1-76DF2344AEF6}" srcOrd="0" destOrd="0" presId="urn:microsoft.com/office/officeart/2016/7/layout/VerticalDownArrowProcess"/>
    <dgm:cxn modelId="{1407826A-5F9C-48FA-B3E9-519885F82210}" type="presOf" srcId="{8E70BA1E-5E07-4A83-BC09-22D17F22DD78}" destId="{D2A0037C-C008-4533-8C2A-E196B802295A}" srcOrd="0" destOrd="0" presId="urn:microsoft.com/office/officeart/2016/7/layout/VerticalDownArrowProcess"/>
    <dgm:cxn modelId="{F847206C-8370-4CAB-9D5E-A04B64B5A544}" srcId="{8E70BA1E-5E07-4A83-BC09-22D17F22DD78}" destId="{48E119B0-7945-4597-A17A-369E2C46A958}" srcOrd="0" destOrd="0" parTransId="{DAAD3CDF-5CB2-440E-9437-5B55CB271A87}" sibTransId="{F43761CA-4432-4B3C-9261-F0E2516291DC}"/>
    <dgm:cxn modelId="{43215654-3BBD-4847-99F8-25644A96CAC1}" type="presOf" srcId="{E583144D-152E-43F8-A6C8-5BB6AA2A1FA3}" destId="{1AE8A313-E711-43B5-82BC-CB87512C212C}" srcOrd="0" destOrd="0" presId="urn:microsoft.com/office/officeart/2016/7/layout/VerticalDownArrowProcess"/>
    <dgm:cxn modelId="{04EE8456-62F3-47BF-901B-3843882FA740}" srcId="{E583144D-152E-43F8-A6C8-5BB6AA2A1FA3}" destId="{CF36298B-D7AA-4290-858B-F4BEAE9FEC3A}" srcOrd="1" destOrd="0" parTransId="{A9CFD5B9-3F73-4C14-A494-A9D7ECBE4CDD}" sibTransId="{AC9409A9-B66A-442F-8D09-4BC1064454F6}"/>
    <dgm:cxn modelId="{B09C348E-BA50-4F96-91A0-E1FF336A6E4B}" srcId="{529698B7-CF9C-49A7-B3B0-B4799F620283}" destId="{0FDF4811-D730-4630-9F41-88DD88AEE883}" srcOrd="0" destOrd="0" parTransId="{43E49095-DF8F-47BA-AFCC-52AD2CC2AA25}" sibTransId="{925EDEA3-BB84-423A-A377-6908B6DF7D3D}"/>
    <dgm:cxn modelId="{E5D84599-CA89-46C7-A80E-84A8093C381F}" type="presOf" srcId="{1D831B9A-8E1F-4D97-86F9-F32054130DB5}" destId="{C6ADC095-B6E8-448A-B5BB-D6BF158FF8E9}" srcOrd="0" destOrd="2" presId="urn:microsoft.com/office/officeart/2016/7/layout/VerticalDownArrowProcess"/>
    <dgm:cxn modelId="{B2F7719B-C582-4D06-B13D-4CD813E5AF72}" srcId="{529698B7-CF9C-49A7-B3B0-B4799F620283}" destId="{1149A136-7E0B-4ACA-96E7-4297A2F0DC53}" srcOrd="3" destOrd="0" parTransId="{FE85BB62-7ED7-4232-A4E1-ED51D2036245}" sibTransId="{D748A361-D04A-4EF0-B761-79E206ACF0A6}"/>
    <dgm:cxn modelId="{862B44A1-8455-4ACB-914D-E3916600CFAA}" srcId="{E583144D-152E-43F8-A6C8-5BB6AA2A1FA3}" destId="{9270FD56-C12B-4EDC-BD06-36284A95DE1A}" srcOrd="0" destOrd="0" parTransId="{FA1DF44D-D682-43C4-B62B-B4E2699A8147}" sibTransId="{0F855EE4-D1B3-4615-90B8-2BA1F5D47C0C}"/>
    <dgm:cxn modelId="{7501FCAB-1539-4569-8108-69FA974982FD}" type="presOf" srcId="{AE41A805-E668-4105-904E-95EE159DA79B}" destId="{61189F8D-B710-4D36-AE5A-0761BD1D3F12}" srcOrd="0" destOrd="0" presId="urn:microsoft.com/office/officeart/2016/7/layout/VerticalDownArrowProcess"/>
    <dgm:cxn modelId="{8FED20AD-2E8C-40C5-B976-6A5401946066}" type="presOf" srcId="{A5A9ED5E-DFA1-45E6-B75A-6ACA27737F60}" destId="{C6ADC095-B6E8-448A-B5BB-D6BF158FF8E9}" srcOrd="0" destOrd="0" presId="urn:microsoft.com/office/officeart/2016/7/layout/VerticalDownArrowProcess"/>
    <dgm:cxn modelId="{5A0A31AD-467C-48B3-A97F-AF59DC68F92E}" type="presOf" srcId="{CF36298B-D7AA-4290-858B-F4BEAE9FEC3A}" destId="{CD4E7B7C-3CF5-457D-9EE1-76DF2344AEF6}" srcOrd="0" destOrd="1" presId="urn:microsoft.com/office/officeart/2016/7/layout/VerticalDownArrowProcess"/>
    <dgm:cxn modelId="{BC63C0B6-41D0-4E88-9455-10CCFEC25BBC}" srcId="{529698B7-CF9C-49A7-B3B0-B4799F620283}" destId="{8E70BA1E-5E07-4A83-BC09-22D17F22DD78}" srcOrd="2" destOrd="0" parTransId="{70CB3B83-B8AE-4F9F-AEC8-21D189C71A1A}" sibTransId="{5F457F15-C98D-4F27-A55A-E4671781E15B}"/>
    <dgm:cxn modelId="{36D9B9C1-3B78-458B-B988-0A670B401E58}" srcId="{0FDF4811-D730-4630-9F41-88DD88AEE883}" destId="{A5A9ED5E-DFA1-45E6-B75A-6ACA27737F60}" srcOrd="0" destOrd="0" parTransId="{C70B5584-CED9-4E6F-BEE4-5D5E3D50EBEB}" sibTransId="{5DC6C2A8-3AB6-45D4-8F9E-1308735BB705}"/>
    <dgm:cxn modelId="{A75F60C5-E91F-49AB-A287-ACECD4478768}" srcId="{8E70BA1E-5E07-4A83-BC09-22D17F22DD78}" destId="{7D478E18-DB2C-4504-BB25-C25AE822E19B}" srcOrd="1" destOrd="0" parTransId="{A2DF6973-B24E-468D-A325-1D3AE2E57FDB}" sibTransId="{BAE1E011-CFDB-43F1-9ACF-A0E13429B971}"/>
    <dgm:cxn modelId="{091150CC-C331-4F5E-BEA1-DA78AB23270F}" type="presOf" srcId="{5BECDA4C-B28D-4F4A-B73C-7915449E19C2}" destId="{C6ADC095-B6E8-448A-B5BB-D6BF158FF8E9}" srcOrd="0" destOrd="1" presId="urn:microsoft.com/office/officeart/2016/7/layout/VerticalDownArrowProcess"/>
    <dgm:cxn modelId="{E0577BCC-1CE0-471C-9A95-48B99B1FBB71}" srcId="{0FDF4811-D730-4630-9F41-88DD88AEE883}" destId="{5BECDA4C-B28D-4F4A-B73C-7915449E19C2}" srcOrd="1" destOrd="0" parTransId="{CFD90D2E-A01D-4D68-B42B-D3833CE36118}" sibTransId="{27569E14-27DE-46BB-A703-0CE36306C0C7}"/>
    <dgm:cxn modelId="{70566AD2-1FBA-49E2-A873-67FF5798F212}" srcId="{1149A136-7E0B-4ACA-96E7-4297A2F0DC53}" destId="{AE41A805-E668-4105-904E-95EE159DA79B}" srcOrd="0" destOrd="0" parTransId="{10B39274-4C2B-4426-8B08-06C80C90EEC1}" sibTransId="{61AFF8B5-BFD8-4E35-ACB0-0A43EA74E397}"/>
    <dgm:cxn modelId="{56C370E4-C0A9-4DC5-83D5-85E3D6954E23}" srcId="{0FDF4811-D730-4630-9F41-88DD88AEE883}" destId="{1D831B9A-8E1F-4D97-86F9-F32054130DB5}" srcOrd="2" destOrd="0" parTransId="{E9892478-2361-4A2F-A1A2-532DD14F8EB5}" sibTransId="{C015609C-ADF1-405E-ABA8-5FDD51F81386}"/>
    <dgm:cxn modelId="{596F89EB-59FF-4FDE-8F72-B37B5243982B}" type="presOf" srcId="{1149A136-7E0B-4ACA-96E7-4297A2F0DC53}" destId="{CF2A3C1F-3E63-4FE8-8B57-4DF6726CEAC1}" srcOrd="0" destOrd="0" presId="urn:microsoft.com/office/officeart/2016/7/layout/VerticalDownArrowProcess"/>
    <dgm:cxn modelId="{4DDA74EE-63A4-4C40-87FF-6B45B56086FB}" type="presOf" srcId="{0FDF4811-D730-4630-9F41-88DD88AEE883}" destId="{474E3D37-E581-4BBF-8820-65597A6B27AA}" srcOrd="0" destOrd="0" presId="urn:microsoft.com/office/officeart/2016/7/layout/VerticalDownArrowProcess"/>
    <dgm:cxn modelId="{A467AFF5-8D62-47F8-A055-15D0FEB81464}" srcId="{529698B7-CF9C-49A7-B3B0-B4799F620283}" destId="{E583144D-152E-43F8-A6C8-5BB6AA2A1FA3}" srcOrd="1" destOrd="0" parTransId="{B2C1AC52-5B97-4CAB-87CC-BB5C5D06A124}" sibTransId="{2B611C7E-06B8-4121-9ACC-C4A83F313E1E}"/>
    <dgm:cxn modelId="{FB7BF1B2-9295-48F0-97C5-F0772DC93ACC}" type="presParOf" srcId="{B5936857-183E-4268-BAF9-4D0149A823D8}" destId="{C3C98302-9D37-4BCD-AACB-088034FA370B}" srcOrd="0" destOrd="0" presId="urn:microsoft.com/office/officeart/2016/7/layout/VerticalDownArrowProcess"/>
    <dgm:cxn modelId="{8F247A74-3495-4ABF-A16B-13BB35C887CE}" type="presParOf" srcId="{C3C98302-9D37-4BCD-AACB-088034FA370B}" destId="{CF2A3C1F-3E63-4FE8-8B57-4DF6726CEAC1}" srcOrd="0" destOrd="0" presId="urn:microsoft.com/office/officeart/2016/7/layout/VerticalDownArrowProcess"/>
    <dgm:cxn modelId="{18AB80F8-C805-4677-9859-C8E6B9EAA9A0}" type="presParOf" srcId="{C3C98302-9D37-4BCD-AACB-088034FA370B}" destId="{61189F8D-B710-4D36-AE5A-0761BD1D3F12}" srcOrd="1" destOrd="0" presId="urn:microsoft.com/office/officeart/2016/7/layout/VerticalDownArrowProcess"/>
    <dgm:cxn modelId="{65AD783F-4644-4B5A-B7C8-B608C76EE1D8}" type="presParOf" srcId="{B5936857-183E-4268-BAF9-4D0149A823D8}" destId="{272B0245-38A0-4E5F-9378-B56BF00086DC}" srcOrd="1" destOrd="0" presId="urn:microsoft.com/office/officeart/2016/7/layout/VerticalDownArrowProcess"/>
    <dgm:cxn modelId="{5D315066-085C-4BB8-A66C-46B04B234292}" type="presParOf" srcId="{B5936857-183E-4268-BAF9-4D0149A823D8}" destId="{39ADACE1-0BA4-4896-A3AC-4B377E42081F}" srcOrd="2" destOrd="0" presId="urn:microsoft.com/office/officeart/2016/7/layout/VerticalDownArrowProcess"/>
    <dgm:cxn modelId="{EF9A1B0D-546A-4394-8904-1779EA91CFB6}" type="presParOf" srcId="{39ADACE1-0BA4-4896-A3AC-4B377E42081F}" destId="{D2A0037C-C008-4533-8C2A-E196B802295A}" srcOrd="0" destOrd="0" presId="urn:microsoft.com/office/officeart/2016/7/layout/VerticalDownArrowProcess"/>
    <dgm:cxn modelId="{B1DAB321-749E-4FCB-BD6A-B52963B5CD09}" type="presParOf" srcId="{39ADACE1-0BA4-4896-A3AC-4B377E42081F}" destId="{F90BB30A-CF1C-4042-82E7-12B722EC241D}" srcOrd="1" destOrd="0" presId="urn:microsoft.com/office/officeart/2016/7/layout/VerticalDownArrowProcess"/>
    <dgm:cxn modelId="{B139B9FB-5692-4AEF-9555-E2EF5EA4B76F}" type="presParOf" srcId="{39ADACE1-0BA4-4896-A3AC-4B377E42081F}" destId="{BC35AED8-3674-4C24-BE25-F49A432BB2ED}" srcOrd="2" destOrd="0" presId="urn:microsoft.com/office/officeart/2016/7/layout/VerticalDownArrowProcess"/>
    <dgm:cxn modelId="{86BE977E-DA61-4646-91BD-96652B2118E0}" type="presParOf" srcId="{B5936857-183E-4268-BAF9-4D0149A823D8}" destId="{926A8CD9-67D9-4891-9AEF-093F362B0DE9}" srcOrd="3" destOrd="0" presId="urn:microsoft.com/office/officeart/2016/7/layout/VerticalDownArrowProcess"/>
    <dgm:cxn modelId="{81563C0E-A1DC-4504-9336-F18770FF2D88}" type="presParOf" srcId="{B5936857-183E-4268-BAF9-4D0149A823D8}" destId="{9F3B19DB-93F3-4667-91AD-ECE83155C013}" srcOrd="4" destOrd="0" presId="urn:microsoft.com/office/officeart/2016/7/layout/VerticalDownArrowProcess"/>
    <dgm:cxn modelId="{3C4A72F2-0487-470F-97FE-23320431BFD7}" type="presParOf" srcId="{9F3B19DB-93F3-4667-91AD-ECE83155C013}" destId="{1AE8A313-E711-43B5-82BC-CB87512C212C}" srcOrd="0" destOrd="0" presId="urn:microsoft.com/office/officeart/2016/7/layout/VerticalDownArrowProcess"/>
    <dgm:cxn modelId="{E9F3C8E0-73DA-4769-90A1-22FB7D1D2E01}" type="presParOf" srcId="{9F3B19DB-93F3-4667-91AD-ECE83155C013}" destId="{2314DD72-6B32-4E70-B315-BBA94265658E}" srcOrd="1" destOrd="0" presId="urn:microsoft.com/office/officeart/2016/7/layout/VerticalDownArrowProcess"/>
    <dgm:cxn modelId="{52EF8C0D-962F-4BE5-93B6-E5FD1D1ADB49}" type="presParOf" srcId="{9F3B19DB-93F3-4667-91AD-ECE83155C013}" destId="{CD4E7B7C-3CF5-457D-9EE1-76DF2344AEF6}" srcOrd="2" destOrd="0" presId="urn:microsoft.com/office/officeart/2016/7/layout/VerticalDownArrowProcess"/>
    <dgm:cxn modelId="{658A494D-0B18-4129-93C0-731F1FA98975}" type="presParOf" srcId="{B5936857-183E-4268-BAF9-4D0149A823D8}" destId="{5AC381D5-FA78-4CC0-8A30-B3BCE620C6F3}" srcOrd="5" destOrd="0" presId="urn:microsoft.com/office/officeart/2016/7/layout/VerticalDownArrowProcess"/>
    <dgm:cxn modelId="{A9903336-B2A7-40DC-BDCC-27B9B488D0C4}" type="presParOf" srcId="{B5936857-183E-4268-BAF9-4D0149A823D8}" destId="{487B8319-8B09-4FC2-916A-E31451CB78D8}" srcOrd="6" destOrd="0" presId="urn:microsoft.com/office/officeart/2016/7/layout/VerticalDownArrowProcess"/>
    <dgm:cxn modelId="{4E577BE0-924A-45D7-89A0-28C4841699EB}" type="presParOf" srcId="{487B8319-8B09-4FC2-916A-E31451CB78D8}" destId="{474E3D37-E581-4BBF-8820-65597A6B27AA}" srcOrd="0" destOrd="0" presId="urn:microsoft.com/office/officeart/2016/7/layout/VerticalDownArrowProcess"/>
    <dgm:cxn modelId="{32D775B9-ACB3-4F57-A89D-BC43CAC7ABFA}" type="presParOf" srcId="{487B8319-8B09-4FC2-916A-E31451CB78D8}" destId="{FBC0B69E-DD13-4892-AF65-4782C14D81C3}" srcOrd="1" destOrd="0" presId="urn:microsoft.com/office/officeart/2016/7/layout/VerticalDownArrowProcess"/>
    <dgm:cxn modelId="{16F3E284-EA70-4084-A9FA-B6F594052AD7}" type="presParOf" srcId="{487B8319-8B09-4FC2-916A-E31451CB78D8}" destId="{C6ADC095-B6E8-448A-B5BB-D6BF158FF8E9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529698B7-CF9C-49A7-B3B0-B4799F620283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DF4811-D730-4630-9F41-88DD88AEE883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Identifying Customer Pain</a:t>
          </a:r>
        </a:p>
      </dgm:t>
    </dgm:pt>
    <dgm:pt modelId="{43E49095-DF8F-47BA-AFCC-52AD2CC2AA25}" type="parTrans" cxnId="{B09C348E-BA50-4F96-91A0-E1FF336A6E4B}">
      <dgm:prSet/>
      <dgm:spPr/>
      <dgm:t>
        <a:bodyPr/>
        <a:lstStyle/>
        <a:p>
          <a:endParaRPr lang="en-US"/>
        </a:p>
      </dgm:t>
    </dgm:pt>
    <dgm:pt modelId="{925EDEA3-BB84-423A-A377-6908B6DF7D3D}" type="sibTrans" cxnId="{B09C348E-BA50-4F96-91A0-E1FF336A6E4B}">
      <dgm:prSet/>
      <dgm:spPr/>
      <dgm:t>
        <a:bodyPr/>
        <a:lstStyle/>
        <a:p>
          <a:endParaRPr lang="en-US"/>
        </a:p>
      </dgm:t>
    </dgm:pt>
    <dgm:pt modelId="{A5A9ED5E-DFA1-45E6-B75A-6ACA27737F60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Pain requires a tourniquet (significant) + customer’s recognize</a:t>
          </a:r>
        </a:p>
      </dgm:t>
    </dgm:pt>
    <dgm:pt modelId="{C70B5584-CED9-4E6F-BEE4-5D5E3D50EBEB}" type="parTrans" cxnId="{36D9B9C1-3B78-458B-B988-0A670B401E58}">
      <dgm:prSet/>
      <dgm:spPr/>
      <dgm:t>
        <a:bodyPr/>
        <a:lstStyle/>
        <a:p>
          <a:endParaRPr lang="en-US"/>
        </a:p>
      </dgm:t>
    </dgm:pt>
    <dgm:pt modelId="{5DC6C2A8-3AB6-45D4-8F9E-1308735BB705}" type="sibTrans" cxnId="{36D9B9C1-3B78-458B-B988-0A670B401E58}">
      <dgm:prSet/>
      <dgm:spPr/>
      <dgm:t>
        <a:bodyPr/>
        <a:lstStyle/>
        <a:p>
          <a:endParaRPr lang="en-US"/>
        </a:p>
      </dgm:t>
    </dgm:pt>
    <dgm:pt modelId="{5BECDA4C-B28D-4F4A-B73C-7915449E19C2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Would respond to cold call message about pain</a:t>
          </a:r>
        </a:p>
      </dgm:t>
    </dgm:pt>
    <dgm:pt modelId="{CFD90D2E-A01D-4D68-B42B-D3833CE36118}" type="parTrans" cxnId="{E0577BCC-1CE0-471C-9A95-48B99B1FBB71}">
      <dgm:prSet/>
      <dgm:spPr/>
      <dgm:t>
        <a:bodyPr/>
        <a:lstStyle/>
        <a:p>
          <a:endParaRPr lang="en-US"/>
        </a:p>
      </dgm:t>
    </dgm:pt>
    <dgm:pt modelId="{27569E14-27DE-46BB-A703-0CE36306C0C7}" type="sibTrans" cxnId="{E0577BCC-1CE0-471C-9A95-48B99B1FBB71}">
      <dgm:prSet/>
      <dgm:spPr/>
      <dgm:t>
        <a:bodyPr/>
        <a:lstStyle/>
        <a:p>
          <a:endParaRPr lang="en-US"/>
        </a:p>
      </dgm:t>
    </dgm:pt>
    <dgm:pt modelId="{1D831B9A-8E1F-4D97-86F9-F32054130DB5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DON’T GUESS – test | avoid choosing </a:t>
          </a:r>
          <a:r>
            <a:rPr lang="en-US" dirty="0" err="1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insign</a:t>
          </a:r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/ narrow pain</a:t>
          </a:r>
        </a:p>
      </dgm:t>
    </dgm:pt>
    <dgm:pt modelId="{E9892478-2361-4A2F-A1A2-532DD14F8EB5}" type="parTrans" cxnId="{56C370E4-C0A9-4DC5-83D5-85E3D6954E23}">
      <dgm:prSet/>
      <dgm:spPr/>
      <dgm:t>
        <a:bodyPr/>
        <a:lstStyle/>
        <a:p>
          <a:endParaRPr lang="en-US"/>
        </a:p>
      </dgm:t>
    </dgm:pt>
    <dgm:pt modelId="{C015609C-ADF1-405E-ABA8-5FDD51F81386}" type="sibTrans" cxnId="{56C370E4-C0A9-4DC5-83D5-85E3D6954E23}">
      <dgm:prSet/>
      <dgm:spPr/>
      <dgm:t>
        <a:bodyPr/>
        <a:lstStyle/>
        <a:p>
          <a:endParaRPr lang="en-US"/>
        </a:p>
      </dgm:t>
    </dgm:pt>
    <dgm:pt modelId="{E583144D-152E-43F8-A6C8-5BB6AA2A1FA3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Define a Proposed Solution to Pain</a:t>
          </a:r>
        </a:p>
      </dgm:t>
    </dgm:pt>
    <dgm:pt modelId="{B2C1AC52-5B97-4CAB-87CC-BB5C5D06A124}" type="parTrans" cxnId="{A467AFF5-8D62-47F8-A055-15D0FEB81464}">
      <dgm:prSet/>
      <dgm:spPr/>
      <dgm:t>
        <a:bodyPr/>
        <a:lstStyle/>
        <a:p>
          <a:endParaRPr lang="en-US"/>
        </a:p>
      </dgm:t>
    </dgm:pt>
    <dgm:pt modelId="{2B611C7E-06B8-4121-9ACC-C4A83F313E1E}" type="sibTrans" cxnId="{A467AFF5-8D62-47F8-A055-15D0FEB81464}">
      <dgm:prSet/>
      <dgm:spPr/>
      <dgm:t>
        <a:bodyPr/>
        <a:lstStyle/>
        <a:p>
          <a:endParaRPr lang="en-US"/>
        </a:p>
      </dgm:t>
    </dgm:pt>
    <dgm:pt modelId="{9270FD56-C12B-4EDC-BD06-36284A95DE1A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Can be breakthrough solution (new/novel)</a:t>
          </a:r>
        </a:p>
      </dgm:t>
    </dgm:pt>
    <dgm:pt modelId="{FA1DF44D-D682-43C4-B62B-B4E2699A8147}" type="parTrans" cxnId="{862B44A1-8455-4ACB-914D-E3916600CFAA}">
      <dgm:prSet/>
      <dgm:spPr/>
      <dgm:t>
        <a:bodyPr/>
        <a:lstStyle/>
        <a:p>
          <a:endParaRPr lang="en-US"/>
        </a:p>
      </dgm:t>
    </dgm:pt>
    <dgm:pt modelId="{0F855EE4-D1B3-4615-90B8-2BA1F5D47C0C}" type="sibTrans" cxnId="{862B44A1-8455-4ACB-914D-E3916600CFAA}">
      <dgm:prSet/>
      <dgm:spPr/>
      <dgm:t>
        <a:bodyPr/>
        <a:lstStyle/>
        <a:p>
          <a:endParaRPr lang="en-US"/>
        </a:p>
      </dgm:t>
    </dgm:pt>
    <dgm:pt modelId="{CF36298B-D7AA-4290-858B-F4BEAE9FEC3A}">
      <dgm:prSet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Can be better/faster/cheaper solution (incremental)</a:t>
          </a:r>
        </a:p>
      </dgm:t>
    </dgm:pt>
    <dgm:pt modelId="{A9CFD5B9-3F73-4C14-A494-A9D7ECBE4CDD}" type="parTrans" cxnId="{04EE8456-62F3-47BF-901B-3843882FA740}">
      <dgm:prSet/>
      <dgm:spPr/>
      <dgm:t>
        <a:bodyPr/>
        <a:lstStyle/>
        <a:p>
          <a:endParaRPr lang="en-US"/>
        </a:p>
      </dgm:t>
    </dgm:pt>
    <dgm:pt modelId="{AC9409A9-B66A-442F-8D09-4BC1064454F6}" type="sibTrans" cxnId="{04EE8456-62F3-47BF-901B-3843882FA740}">
      <dgm:prSet/>
      <dgm:spPr/>
      <dgm:t>
        <a:bodyPr/>
        <a:lstStyle/>
        <a:p>
          <a:endParaRPr lang="en-US"/>
        </a:p>
      </dgm:t>
    </dgm:pt>
    <dgm:pt modelId="{8E70BA1E-5E07-4A83-BC09-22D17F22DD78}">
      <dgm:prSet/>
      <dgm:spPr/>
      <dgm:t>
        <a:bodyPr/>
        <a:lstStyle/>
        <a:p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Test Pain + </a:t>
          </a:r>
          <a:r>
            <a:rPr lang="en-US" dirty="0" err="1">
              <a:latin typeface="Segoe UI" panose="020B0502040204020203" pitchFamily="34" charset="0"/>
              <a:cs typeface="Segoe UI" panose="020B0502040204020203" pitchFamily="34" charset="0"/>
            </a:rPr>
            <a:t>Sol’n</a:t>
          </a:r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 Hypothesis</a:t>
          </a:r>
        </a:p>
      </dgm:t>
    </dgm:pt>
    <dgm:pt modelId="{70CB3B83-B8AE-4F9F-AEC8-21D189C71A1A}" type="parTrans" cxnId="{BC63C0B6-41D0-4E88-9455-10CCFEC25BBC}">
      <dgm:prSet/>
      <dgm:spPr/>
      <dgm:t>
        <a:bodyPr/>
        <a:lstStyle/>
        <a:p>
          <a:endParaRPr lang="en-US"/>
        </a:p>
      </dgm:t>
    </dgm:pt>
    <dgm:pt modelId="{5F457F15-C98D-4F27-A55A-E4671781E15B}" type="sibTrans" cxnId="{BC63C0B6-41D0-4E88-9455-10CCFEC25BBC}">
      <dgm:prSet/>
      <dgm:spPr/>
      <dgm:t>
        <a:bodyPr/>
        <a:lstStyle/>
        <a:p>
          <a:endParaRPr lang="en-US"/>
        </a:p>
      </dgm:t>
    </dgm:pt>
    <dgm:pt modelId="{1149A136-7E0B-4ACA-96E7-4297A2F0DC53}">
      <dgm:prSet/>
      <dgm:spPr/>
      <dgm:t>
        <a:bodyPr/>
        <a:lstStyle/>
        <a:p>
          <a:r>
            <a:rPr lang="en-US" dirty="0">
              <a:latin typeface="Segoe UI" panose="020B0502040204020203" pitchFamily="34" charset="0"/>
              <a:cs typeface="Segoe UI" panose="020B0502040204020203" pitchFamily="34" charset="0"/>
            </a:rPr>
            <a:t>Research </a:t>
          </a:r>
          <a:r>
            <a:rPr lang="en-US" dirty="0">
              <a:latin typeface="Segoe UI" panose="020B0502040204020203" pitchFamily="34" charset="0"/>
              <a:cs typeface="Segoe UI" panose="020B0502040204020203" pitchFamily="34" charset="0"/>
              <a:sym typeface="Wingdings" panose="05000000000000000000" pitchFamily="2" charset="2"/>
            </a:rPr>
            <a:t></a:t>
          </a:r>
          <a:endParaRPr lang="en-US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E85BB62-7ED7-4232-A4E1-ED51D2036245}" type="parTrans" cxnId="{B2F7719B-C582-4D06-B13D-4CD813E5AF72}">
      <dgm:prSet/>
      <dgm:spPr/>
      <dgm:t>
        <a:bodyPr/>
        <a:lstStyle/>
        <a:p>
          <a:endParaRPr lang="en-US"/>
        </a:p>
      </dgm:t>
    </dgm:pt>
    <dgm:pt modelId="{D748A361-D04A-4EF0-B761-79E206ACF0A6}" type="sibTrans" cxnId="{B2F7719B-C582-4D06-B13D-4CD813E5AF72}">
      <dgm:prSet/>
      <dgm:spPr/>
      <dgm:t>
        <a:bodyPr/>
        <a:lstStyle/>
        <a:p>
          <a:endParaRPr lang="en-US"/>
        </a:p>
      </dgm:t>
    </dgm:pt>
    <dgm:pt modelId="{AE41A805-E668-4105-904E-95EE159DA79B}">
      <dgm:prSet/>
      <dgm:spPr/>
      <dgm:t>
        <a:bodyPr/>
        <a:lstStyle/>
        <a:p>
          <a:r>
            <a:rPr lang="en-US">
              <a:latin typeface="Segoe UI" panose="020B0502040204020203" pitchFamily="34" charset="0"/>
              <a:cs typeface="Segoe UI" panose="020B0502040204020203" pitchFamily="34" charset="0"/>
            </a:rPr>
            <a:t>Sufficiently Large Mkt + Growing</a:t>
          </a:r>
          <a:endParaRPr lang="en-US"/>
        </a:p>
      </dgm:t>
    </dgm:pt>
    <dgm:pt modelId="{10B39274-4C2B-4426-8B08-06C80C90EEC1}" type="parTrans" cxnId="{70566AD2-1FBA-49E2-A873-67FF5798F212}">
      <dgm:prSet/>
      <dgm:spPr/>
      <dgm:t>
        <a:bodyPr/>
        <a:lstStyle/>
        <a:p>
          <a:endParaRPr lang="en-US"/>
        </a:p>
      </dgm:t>
    </dgm:pt>
    <dgm:pt modelId="{61AFF8B5-BFD8-4E35-ACB0-0A43EA74E397}" type="sibTrans" cxnId="{70566AD2-1FBA-49E2-A873-67FF5798F212}">
      <dgm:prSet/>
      <dgm:spPr/>
      <dgm:t>
        <a:bodyPr/>
        <a:lstStyle/>
        <a:p>
          <a:endParaRPr lang="en-US"/>
        </a:p>
      </dgm:t>
    </dgm:pt>
    <dgm:pt modelId="{48E119B0-7945-4597-A17A-369E2C46A958}">
      <dgm:prSet/>
      <dgm:spPr/>
      <dgm:t>
        <a:bodyPr/>
        <a:lstStyle/>
        <a:p>
          <a:r>
            <a:rPr lang="en-US" dirty="0"/>
            <a:t>Wrong assumption(s) </a:t>
          </a:r>
          <a:r>
            <a:rPr lang="en-US" dirty="0">
              <a:sym typeface="Wingdings" panose="05000000000000000000" pitchFamily="2" charset="2"/>
            </a:rPr>
            <a:t> change or pivot</a:t>
          </a:r>
          <a:endParaRPr lang="en-US" dirty="0"/>
        </a:p>
      </dgm:t>
    </dgm:pt>
    <dgm:pt modelId="{DAAD3CDF-5CB2-440E-9437-5B55CB271A87}" type="parTrans" cxnId="{F847206C-8370-4CAB-9D5E-A04B64B5A544}">
      <dgm:prSet/>
      <dgm:spPr/>
      <dgm:t>
        <a:bodyPr/>
        <a:lstStyle/>
        <a:p>
          <a:endParaRPr lang="en-US"/>
        </a:p>
      </dgm:t>
    </dgm:pt>
    <dgm:pt modelId="{F43761CA-4432-4B3C-9261-F0E2516291DC}" type="sibTrans" cxnId="{F847206C-8370-4CAB-9D5E-A04B64B5A544}">
      <dgm:prSet/>
      <dgm:spPr/>
      <dgm:t>
        <a:bodyPr/>
        <a:lstStyle/>
        <a:p>
          <a:endParaRPr lang="en-US"/>
        </a:p>
      </dgm:t>
    </dgm:pt>
    <dgm:pt modelId="{7D478E18-DB2C-4504-BB25-C25AE822E19B}">
      <dgm:prSet/>
      <dgm:spPr/>
      <dgm:t>
        <a:bodyPr/>
        <a:lstStyle/>
        <a:p>
          <a:r>
            <a:rPr lang="en-US" dirty="0"/>
            <a:t>Validated assumption(s) </a:t>
          </a:r>
          <a:r>
            <a:rPr lang="en-US" dirty="0">
              <a:sym typeface="Wingdings" panose="05000000000000000000" pitchFamily="2" charset="2"/>
            </a:rPr>
            <a:t> move to the next assumption/challenge</a:t>
          </a:r>
          <a:endParaRPr lang="en-US" dirty="0"/>
        </a:p>
      </dgm:t>
    </dgm:pt>
    <dgm:pt modelId="{A2DF6973-B24E-468D-A325-1D3AE2E57FDB}" type="parTrans" cxnId="{A75F60C5-E91F-49AB-A287-ACECD4478768}">
      <dgm:prSet/>
      <dgm:spPr/>
      <dgm:t>
        <a:bodyPr/>
        <a:lstStyle/>
        <a:p>
          <a:endParaRPr lang="en-US"/>
        </a:p>
      </dgm:t>
    </dgm:pt>
    <dgm:pt modelId="{BAE1E011-CFDB-43F1-9ACF-A0E13429B971}" type="sibTrans" cxnId="{A75F60C5-E91F-49AB-A287-ACECD4478768}">
      <dgm:prSet/>
      <dgm:spPr/>
      <dgm:t>
        <a:bodyPr/>
        <a:lstStyle/>
        <a:p>
          <a:endParaRPr lang="en-US"/>
        </a:p>
      </dgm:t>
    </dgm:pt>
    <dgm:pt modelId="{B5936857-183E-4268-BAF9-4D0149A823D8}" type="pres">
      <dgm:prSet presAssocID="{529698B7-CF9C-49A7-B3B0-B4799F620283}" presName="Name0" presStyleCnt="0">
        <dgm:presLayoutVars>
          <dgm:dir/>
          <dgm:animLvl val="lvl"/>
          <dgm:resizeHandles val="exact"/>
        </dgm:presLayoutVars>
      </dgm:prSet>
      <dgm:spPr/>
    </dgm:pt>
    <dgm:pt modelId="{C3C98302-9D37-4BCD-AACB-088034FA370B}" type="pres">
      <dgm:prSet presAssocID="{1149A136-7E0B-4ACA-96E7-4297A2F0DC53}" presName="boxAndChildren" presStyleCnt="0"/>
      <dgm:spPr/>
    </dgm:pt>
    <dgm:pt modelId="{CF2A3C1F-3E63-4FE8-8B57-4DF6726CEAC1}" type="pres">
      <dgm:prSet presAssocID="{1149A136-7E0B-4ACA-96E7-4297A2F0DC53}" presName="parentTextBox" presStyleLbl="alignNode1" presStyleIdx="0" presStyleCnt="4"/>
      <dgm:spPr/>
    </dgm:pt>
    <dgm:pt modelId="{61189F8D-B710-4D36-AE5A-0761BD1D3F12}" type="pres">
      <dgm:prSet presAssocID="{1149A136-7E0B-4ACA-96E7-4297A2F0DC53}" presName="descendantBox" presStyleLbl="bgAccFollowNode1" presStyleIdx="0" presStyleCnt="4"/>
      <dgm:spPr/>
    </dgm:pt>
    <dgm:pt modelId="{272B0245-38A0-4E5F-9378-B56BF00086DC}" type="pres">
      <dgm:prSet presAssocID="{5F457F15-C98D-4F27-A55A-E4671781E15B}" presName="sp" presStyleCnt="0"/>
      <dgm:spPr/>
    </dgm:pt>
    <dgm:pt modelId="{39ADACE1-0BA4-4896-A3AC-4B377E42081F}" type="pres">
      <dgm:prSet presAssocID="{8E70BA1E-5E07-4A83-BC09-22D17F22DD78}" presName="arrowAndChildren" presStyleCnt="0"/>
      <dgm:spPr/>
    </dgm:pt>
    <dgm:pt modelId="{D2A0037C-C008-4533-8C2A-E196B802295A}" type="pres">
      <dgm:prSet presAssocID="{8E70BA1E-5E07-4A83-BC09-22D17F22DD78}" presName="parentTextArrow" presStyleLbl="node1" presStyleIdx="0" presStyleCnt="0"/>
      <dgm:spPr/>
    </dgm:pt>
    <dgm:pt modelId="{F90BB30A-CF1C-4042-82E7-12B722EC241D}" type="pres">
      <dgm:prSet presAssocID="{8E70BA1E-5E07-4A83-BC09-22D17F22DD78}" presName="arrow" presStyleLbl="alignNode1" presStyleIdx="1" presStyleCnt="4" custLinFactNeighborX="-718"/>
      <dgm:spPr/>
    </dgm:pt>
    <dgm:pt modelId="{BC35AED8-3674-4C24-BE25-F49A432BB2ED}" type="pres">
      <dgm:prSet presAssocID="{8E70BA1E-5E07-4A83-BC09-22D17F22DD78}" presName="descendantArrow" presStyleLbl="bgAccFollowNode1" presStyleIdx="1" presStyleCnt="4"/>
      <dgm:spPr/>
    </dgm:pt>
    <dgm:pt modelId="{926A8CD9-67D9-4891-9AEF-093F362B0DE9}" type="pres">
      <dgm:prSet presAssocID="{2B611C7E-06B8-4121-9ACC-C4A83F313E1E}" presName="sp" presStyleCnt="0"/>
      <dgm:spPr/>
    </dgm:pt>
    <dgm:pt modelId="{9F3B19DB-93F3-4667-91AD-ECE83155C013}" type="pres">
      <dgm:prSet presAssocID="{E583144D-152E-43F8-A6C8-5BB6AA2A1FA3}" presName="arrowAndChildren" presStyleCnt="0"/>
      <dgm:spPr/>
    </dgm:pt>
    <dgm:pt modelId="{1AE8A313-E711-43B5-82BC-CB87512C212C}" type="pres">
      <dgm:prSet presAssocID="{E583144D-152E-43F8-A6C8-5BB6AA2A1FA3}" presName="parentTextArrow" presStyleLbl="node1" presStyleIdx="0" presStyleCnt="0"/>
      <dgm:spPr/>
    </dgm:pt>
    <dgm:pt modelId="{2314DD72-6B32-4E70-B315-BBA94265658E}" type="pres">
      <dgm:prSet presAssocID="{E583144D-152E-43F8-A6C8-5BB6AA2A1FA3}" presName="arrow" presStyleLbl="alignNode1" presStyleIdx="2" presStyleCnt="4"/>
      <dgm:spPr/>
    </dgm:pt>
    <dgm:pt modelId="{CD4E7B7C-3CF5-457D-9EE1-76DF2344AEF6}" type="pres">
      <dgm:prSet presAssocID="{E583144D-152E-43F8-A6C8-5BB6AA2A1FA3}" presName="descendantArrow" presStyleLbl="bgAccFollowNode1" presStyleIdx="2" presStyleCnt="4"/>
      <dgm:spPr/>
    </dgm:pt>
    <dgm:pt modelId="{5AC381D5-FA78-4CC0-8A30-B3BCE620C6F3}" type="pres">
      <dgm:prSet presAssocID="{925EDEA3-BB84-423A-A377-6908B6DF7D3D}" presName="sp" presStyleCnt="0"/>
      <dgm:spPr/>
    </dgm:pt>
    <dgm:pt modelId="{487B8319-8B09-4FC2-916A-E31451CB78D8}" type="pres">
      <dgm:prSet presAssocID="{0FDF4811-D730-4630-9F41-88DD88AEE883}" presName="arrowAndChildren" presStyleCnt="0"/>
      <dgm:spPr/>
    </dgm:pt>
    <dgm:pt modelId="{474E3D37-E581-4BBF-8820-65597A6B27AA}" type="pres">
      <dgm:prSet presAssocID="{0FDF4811-D730-4630-9F41-88DD88AEE883}" presName="parentTextArrow" presStyleLbl="node1" presStyleIdx="0" presStyleCnt="0"/>
      <dgm:spPr/>
    </dgm:pt>
    <dgm:pt modelId="{FBC0B69E-DD13-4892-AF65-4782C14D81C3}" type="pres">
      <dgm:prSet presAssocID="{0FDF4811-D730-4630-9F41-88DD88AEE883}" presName="arrow" presStyleLbl="alignNode1" presStyleIdx="3" presStyleCnt="4"/>
      <dgm:spPr/>
    </dgm:pt>
    <dgm:pt modelId="{C6ADC095-B6E8-448A-B5BB-D6BF158FF8E9}" type="pres">
      <dgm:prSet presAssocID="{0FDF4811-D730-4630-9F41-88DD88AEE883}" presName="descendantArrow" presStyleLbl="bgAccFollowNode1" presStyleIdx="3" presStyleCnt="4"/>
      <dgm:spPr/>
    </dgm:pt>
  </dgm:ptLst>
  <dgm:cxnLst>
    <dgm:cxn modelId="{83F4A70B-54D2-4D75-BF1B-485B7CAB3591}" type="presOf" srcId="{E583144D-152E-43F8-A6C8-5BB6AA2A1FA3}" destId="{2314DD72-6B32-4E70-B315-BBA94265658E}" srcOrd="1" destOrd="0" presId="urn:microsoft.com/office/officeart/2016/7/layout/VerticalDownArrowProcess"/>
    <dgm:cxn modelId="{54E0972D-C5C7-4BEF-A6A5-38A276121FBF}" type="presOf" srcId="{7D478E18-DB2C-4504-BB25-C25AE822E19B}" destId="{BC35AED8-3674-4C24-BE25-F49A432BB2ED}" srcOrd="0" destOrd="1" presId="urn:microsoft.com/office/officeart/2016/7/layout/VerticalDownArrowProcess"/>
    <dgm:cxn modelId="{80884730-1762-405F-ADB5-1188190E0CD6}" type="presOf" srcId="{529698B7-CF9C-49A7-B3B0-B4799F620283}" destId="{B5936857-183E-4268-BAF9-4D0149A823D8}" srcOrd="0" destOrd="0" presId="urn:microsoft.com/office/officeart/2016/7/layout/VerticalDownArrowProcess"/>
    <dgm:cxn modelId="{036C2837-4D9E-4BCD-861B-6030F01D4C9C}" type="presOf" srcId="{8E70BA1E-5E07-4A83-BC09-22D17F22DD78}" destId="{F90BB30A-CF1C-4042-82E7-12B722EC241D}" srcOrd="1" destOrd="0" presId="urn:microsoft.com/office/officeart/2016/7/layout/VerticalDownArrowProcess"/>
    <dgm:cxn modelId="{6E639A3D-012E-441C-B3D6-BD409D55666C}" type="presOf" srcId="{0FDF4811-D730-4630-9F41-88DD88AEE883}" destId="{FBC0B69E-DD13-4892-AF65-4782C14D81C3}" srcOrd="1" destOrd="0" presId="urn:microsoft.com/office/officeart/2016/7/layout/VerticalDownArrowProcess"/>
    <dgm:cxn modelId="{3A0EDA42-7CA5-4D4E-880B-F0A924112229}" type="presOf" srcId="{48E119B0-7945-4597-A17A-369E2C46A958}" destId="{BC35AED8-3674-4C24-BE25-F49A432BB2ED}" srcOrd="0" destOrd="0" presId="urn:microsoft.com/office/officeart/2016/7/layout/VerticalDownArrowProcess"/>
    <dgm:cxn modelId="{C3EDB645-AC6C-45E1-B5B4-7FB8CCB51B44}" type="presOf" srcId="{9270FD56-C12B-4EDC-BD06-36284A95DE1A}" destId="{CD4E7B7C-3CF5-457D-9EE1-76DF2344AEF6}" srcOrd="0" destOrd="0" presId="urn:microsoft.com/office/officeart/2016/7/layout/VerticalDownArrowProcess"/>
    <dgm:cxn modelId="{1407826A-5F9C-48FA-B3E9-519885F82210}" type="presOf" srcId="{8E70BA1E-5E07-4A83-BC09-22D17F22DD78}" destId="{D2A0037C-C008-4533-8C2A-E196B802295A}" srcOrd="0" destOrd="0" presId="urn:microsoft.com/office/officeart/2016/7/layout/VerticalDownArrowProcess"/>
    <dgm:cxn modelId="{F847206C-8370-4CAB-9D5E-A04B64B5A544}" srcId="{8E70BA1E-5E07-4A83-BC09-22D17F22DD78}" destId="{48E119B0-7945-4597-A17A-369E2C46A958}" srcOrd="0" destOrd="0" parTransId="{DAAD3CDF-5CB2-440E-9437-5B55CB271A87}" sibTransId="{F43761CA-4432-4B3C-9261-F0E2516291DC}"/>
    <dgm:cxn modelId="{43215654-3BBD-4847-99F8-25644A96CAC1}" type="presOf" srcId="{E583144D-152E-43F8-A6C8-5BB6AA2A1FA3}" destId="{1AE8A313-E711-43B5-82BC-CB87512C212C}" srcOrd="0" destOrd="0" presId="urn:microsoft.com/office/officeart/2016/7/layout/VerticalDownArrowProcess"/>
    <dgm:cxn modelId="{04EE8456-62F3-47BF-901B-3843882FA740}" srcId="{E583144D-152E-43F8-A6C8-5BB6AA2A1FA3}" destId="{CF36298B-D7AA-4290-858B-F4BEAE9FEC3A}" srcOrd="1" destOrd="0" parTransId="{A9CFD5B9-3F73-4C14-A494-A9D7ECBE4CDD}" sibTransId="{AC9409A9-B66A-442F-8D09-4BC1064454F6}"/>
    <dgm:cxn modelId="{B09C348E-BA50-4F96-91A0-E1FF336A6E4B}" srcId="{529698B7-CF9C-49A7-B3B0-B4799F620283}" destId="{0FDF4811-D730-4630-9F41-88DD88AEE883}" srcOrd="0" destOrd="0" parTransId="{43E49095-DF8F-47BA-AFCC-52AD2CC2AA25}" sibTransId="{925EDEA3-BB84-423A-A377-6908B6DF7D3D}"/>
    <dgm:cxn modelId="{E5D84599-CA89-46C7-A80E-84A8093C381F}" type="presOf" srcId="{1D831B9A-8E1F-4D97-86F9-F32054130DB5}" destId="{C6ADC095-B6E8-448A-B5BB-D6BF158FF8E9}" srcOrd="0" destOrd="2" presId="urn:microsoft.com/office/officeart/2016/7/layout/VerticalDownArrowProcess"/>
    <dgm:cxn modelId="{B2F7719B-C582-4D06-B13D-4CD813E5AF72}" srcId="{529698B7-CF9C-49A7-B3B0-B4799F620283}" destId="{1149A136-7E0B-4ACA-96E7-4297A2F0DC53}" srcOrd="3" destOrd="0" parTransId="{FE85BB62-7ED7-4232-A4E1-ED51D2036245}" sibTransId="{D748A361-D04A-4EF0-B761-79E206ACF0A6}"/>
    <dgm:cxn modelId="{862B44A1-8455-4ACB-914D-E3916600CFAA}" srcId="{E583144D-152E-43F8-A6C8-5BB6AA2A1FA3}" destId="{9270FD56-C12B-4EDC-BD06-36284A95DE1A}" srcOrd="0" destOrd="0" parTransId="{FA1DF44D-D682-43C4-B62B-B4E2699A8147}" sibTransId="{0F855EE4-D1B3-4615-90B8-2BA1F5D47C0C}"/>
    <dgm:cxn modelId="{7501FCAB-1539-4569-8108-69FA974982FD}" type="presOf" srcId="{AE41A805-E668-4105-904E-95EE159DA79B}" destId="{61189F8D-B710-4D36-AE5A-0761BD1D3F12}" srcOrd="0" destOrd="0" presId="urn:microsoft.com/office/officeart/2016/7/layout/VerticalDownArrowProcess"/>
    <dgm:cxn modelId="{8FED20AD-2E8C-40C5-B976-6A5401946066}" type="presOf" srcId="{A5A9ED5E-DFA1-45E6-B75A-6ACA27737F60}" destId="{C6ADC095-B6E8-448A-B5BB-D6BF158FF8E9}" srcOrd="0" destOrd="0" presId="urn:microsoft.com/office/officeart/2016/7/layout/VerticalDownArrowProcess"/>
    <dgm:cxn modelId="{5A0A31AD-467C-48B3-A97F-AF59DC68F92E}" type="presOf" srcId="{CF36298B-D7AA-4290-858B-F4BEAE9FEC3A}" destId="{CD4E7B7C-3CF5-457D-9EE1-76DF2344AEF6}" srcOrd="0" destOrd="1" presId="urn:microsoft.com/office/officeart/2016/7/layout/VerticalDownArrowProcess"/>
    <dgm:cxn modelId="{BC63C0B6-41D0-4E88-9455-10CCFEC25BBC}" srcId="{529698B7-CF9C-49A7-B3B0-B4799F620283}" destId="{8E70BA1E-5E07-4A83-BC09-22D17F22DD78}" srcOrd="2" destOrd="0" parTransId="{70CB3B83-B8AE-4F9F-AEC8-21D189C71A1A}" sibTransId="{5F457F15-C98D-4F27-A55A-E4671781E15B}"/>
    <dgm:cxn modelId="{36D9B9C1-3B78-458B-B988-0A670B401E58}" srcId="{0FDF4811-D730-4630-9F41-88DD88AEE883}" destId="{A5A9ED5E-DFA1-45E6-B75A-6ACA27737F60}" srcOrd="0" destOrd="0" parTransId="{C70B5584-CED9-4E6F-BEE4-5D5E3D50EBEB}" sibTransId="{5DC6C2A8-3AB6-45D4-8F9E-1308735BB705}"/>
    <dgm:cxn modelId="{A75F60C5-E91F-49AB-A287-ACECD4478768}" srcId="{8E70BA1E-5E07-4A83-BC09-22D17F22DD78}" destId="{7D478E18-DB2C-4504-BB25-C25AE822E19B}" srcOrd="1" destOrd="0" parTransId="{A2DF6973-B24E-468D-A325-1D3AE2E57FDB}" sibTransId="{BAE1E011-CFDB-43F1-9ACF-A0E13429B971}"/>
    <dgm:cxn modelId="{091150CC-C331-4F5E-BEA1-DA78AB23270F}" type="presOf" srcId="{5BECDA4C-B28D-4F4A-B73C-7915449E19C2}" destId="{C6ADC095-B6E8-448A-B5BB-D6BF158FF8E9}" srcOrd="0" destOrd="1" presId="urn:microsoft.com/office/officeart/2016/7/layout/VerticalDownArrowProcess"/>
    <dgm:cxn modelId="{E0577BCC-1CE0-471C-9A95-48B99B1FBB71}" srcId="{0FDF4811-D730-4630-9F41-88DD88AEE883}" destId="{5BECDA4C-B28D-4F4A-B73C-7915449E19C2}" srcOrd="1" destOrd="0" parTransId="{CFD90D2E-A01D-4D68-B42B-D3833CE36118}" sibTransId="{27569E14-27DE-46BB-A703-0CE36306C0C7}"/>
    <dgm:cxn modelId="{70566AD2-1FBA-49E2-A873-67FF5798F212}" srcId="{1149A136-7E0B-4ACA-96E7-4297A2F0DC53}" destId="{AE41A805-E668-4105-904E-95EE159DA79B}" srcOrd="0" destOrd="0" parTransId="{10B39274-4C2B-4426-8B08-06C80C90EEC1}" sibTransId="{61AFF8B5-BFD8-4E35-ACB0-0A43EA74E397}"/>
    <dgm:cxn modelId="{56C370E4-C0A9-4DC5-83D5-85E3D6954E23}" srcId="{0FDF4811-D730-4630-9F41-88DD88AEE883}" destId="{1D831B9A-8E1F-4D97-86F9-F32054130DB5}" srcOrd="2" destOrd="0" parTransId="{E9892478-2361-4A2F-A1A2-532DD14F8EB5}" sibTransId="{C015609C-ADF1-405E-ABA8-5FDD51F81386}"/>
    <dgm:cxn modelId="{596F89EB-59FF-4FDE-8F72-B37B5243982B}" type="presOf" srcId="{1149A136-7E0B-4ACA-96E7-4297A2F0DC53}" destId="{CF2A3C1F-3E63-4FE8-8B57-4DF6726CEAC1}" srcOrd="0" destOrd="0" presId="urn:microsoft.com/office/officeart/2016/7/layout/VerticalDownArrowProcess"/>
    <dgm:cxn modelId="{4DDA74EE-63A4-4C40-87FF-6B45B56086FB}" type="presOf" srcId="{0FDF4811-D730-4630-9F41-88DD88AEE883}" destId="{474E3D37-E581-4BBF-8820-65597A6B27AA}" srcOrd="0" destOrd="0" presId="urn:microsoft.com/office/officeart/2016/7/layout/VerticalDownArrowProcess"/>
    <dgm:cxn modelId="{A467AFF5-8D62-47F8-A055-15D0FEB81464}" srcId="{529698B7-CF9C-49A7-B3B0-B4799F620283}" destId="{E583144D-152E-43F8-A6C8-5BB6AA2A1FA3}" srcOrd="1" destOrd="0" parTransId="{B2C1AC52-5B97-4CAB-87CC-BB5C5D06A124}" sibTransId="{2B611C7E-06B8-4121-9ACC-C4A83F313E1E}"/>
    <dgm:cxn modelId="{FB7BF1B2-9295-48F0-97C5-F0772DC93ACC}" type="presParOf" srcId="{B5936857-183E-4268-BAF9-4D0149A823D8}" destId="{C3C98302-9D37-4BCD-AACB-088034FA370B}" srcOrd="0" destOrd="0" presId="urn:microsoft.com/office/officeart/2016/7/layout/VerticalDownArrowProcess"/>
    <dgm:cxn modelId="{8F247A74-3495-4ABF-A16B-13BB35C887CE}" type="presParOf" srcId="{C3C98302-9D37-4BCD-AACB-088034FA370B}" destId="{CF2A3C1F-3E63-4FE8-8B57-4DF6726CEAC1}" srcOrd="0" destOrd="0" presId="urn:microsoft.com/office/officeart/2016/7/layout/VerticalDownArrowProcess"/>
    <dgm:cxn modelId="{18AB80F8-C805-4677-9859-C8E6B9EAA9A0}" type="presParOf" srcId="{C3C98302-9D37-4BCD-AACB-088034FA370B}" destId="{61189F8D-B710-4D36-AE5A-0761BD1D3F12}" srcOrd="1" destOrd="0" presId="urn:microsoft.com/office/officeart/2016/7/layout/VerticalDownArrowProcess"/>
    <dgm:cxn modelId="{65AD783F-4644-4B5A-B7C8-B608C76EE1D8}" type="presParOf" srcId="{B5936857-183E-4268-BAF9-4D0149A823D8}" destId="{272B0245-38A0-4E5F-9378-B56BF00086DC}" srcOrd="1" destOrd="0" presId="urn:microsoft.com/office/officeart/2016/7/layout/VerticalDownArrowProcess"/>
    <dgm:cxn modelId="{5D315066-085C-4BB8-A66C-46B04B234292}" type="presParOf" srcId="{B5936857-183E-4268-BAF9-4D0149A823D8}" destId="{39ADACE1-0BA4-4896-A3AC-4B377E42081F}" srcOrd="2" destOrd="0" presId="urn:microsoft.com/office/officeart/2016/7/layout/VerticalDownArrowProcess"/>
    <dgm:cxn modelId="{EF9A1B0D-546A-4394-8904-1779EA91CFB6}" type="presParOf" srcId="{39ADACE1-0BA4-4896-A3AC-4B377E42081F}" destId="{D2A0037C-C008-4533-8C2A-E196B802295A}" srcOrd="0" destOrd="0" presId="urn:microsoft.com/office/officeart/2016/7/layout/VerticalDownArrowProcess"/>
    <dgm:cxn modelId="{B1DAB321-749E-4FCB-BD6A-B52963B5CD09}" type="presParOf" srcId="{39ADACE1-0BA4-4896-A3AC-4B377E42081F}" destId="{F90BB30A-CF1C-4042-82E7-12B722EC241D}" srcOrd="1" destOrd="0" presId="urn:microsoft.com/office/officeart/2016/7/layout/VerticalDownArrowProcess"/>
    <dgm:cxn modelId="{B139B9FB-5692-4AEF-9555-E2EF5EA4B76F}" type="presParOf" srcId="{39ADACE1-0BA4-4896-A3AC-4B377E42081F}" destId="{BC35AED8-3674-4C24-BE25-F49A432BB2ED}" srcOrd="2" destOrd="0" presId="urn:microsoft.com/office/officeart/2016/7/layout/VerticalDownArrowProcess"/>
    <dgm:cxn modelId="{86BE977E-DA61-4646-91BD-96652B2118E0}" type="presParOf" srcId="{B5936857-183E-4268-BAF9-4D0149A823D8}" destId="{926A8CD9-67D9-4891-9AEF-093F362B0DE9}" srcOrd="3" destOrd="0" presId="urn:microsoft.com/office/officeart/2016/7/layout/VerticalDownArrowProcess"/>
    <dgm:cxn modelId="{81563C0E-A1DC-4504-9336-F18770FF2D88}" type="presParOf" srcId="{B5936857-183E-4268-BAF9-4D0149A823D8}" destId="{9F3B19DB-93F3-4667-91AD-ECE83155C013}" srcOrd="4" destOrd="0" presId="urn:microsoft.com/office/officeart/2016/7/layout/VerticalDownArrowProcess"/>
    <dgm:cxn modelId="{3C4A72F2-0487-470F-97FE-23320431BFD7}" type="presParOf" srcId="{9F3B19DB-93F3-4667-91AD-ECE83155C013}" destId="{1AE8A313-E711-43B5-82BC-CB87512C212C}" srcOrd="0" destOrd="0" presId="urn:microsoft.com/office/officeart/2016/7/layout/VerticalDownArrowProcess"/>
    <dgm:cxn modelId="{E9F3C8E0-73DA-4769-90A1-22FB7D1D2E01}" type="presParOf" srcId="{9F3B19DB-93F3-4667-91AD-ECE83155C013}" destId="{2314DD72-6B32-4E70-B315-BBA94265658E}" srcOrd="1" destOrd="0" presId="urn:microsoft.com/office/officeart/2016/7/layout/VerticalDownArrowProcess"/>
    <dgm:cxn modelId="{52EF8C0D-962F-4BE5-93B6-E5FD1D1ADB49}" type="presParOf" srcId="{9F3B19DB-93F3-4667-91AD-ECE83155C013}" destId="{CD4E7B7C-3CF5-457D-9EE1-76DF2344AEF6}" srcOrd="2" destOrd="0" presId="urn:microsoft.com/office/officeart/2016/7/layout/VerticalDownArrowProcess"/>
    <dgm:cxn modelId="{658A494D-0B18-4129-93C0-731F1FA98975}" type="presParOf" srcId="{B5936857-183E-4268-BAF9-4D0149A823D8}" destId="{5AC381D5-FA78-4CC0-8A30-B3BCE620C6F3}" srcOrd="5" destOrd="0" presId="urn:microsoft.com/office/officeart/2016/7/layout/VerticalDownArrowProcess"/>
    <dgm:cxn modelId="{A9903336-B2A7-40DC-BDCC-27B9B488D0C4}" type="presParOf" srcId="{B5936857-183E-4268-BAF9-4D0149A823D8}" destId="{487B8319-8B09-4FC2-916A-E31451CB78D8}" srcOrd="6" destOrd="0" presId="urn:microsoft.com/office/officeart/2016/7/layout/VerticalDownArrowProcess"/>
    <dgm:cxn modelId="{4E577BE0-924A-45D7-89A0-28C4841699EB}" type="presParOf" srcId="{487B8319-8B09-4FC2-916A-E31451CB78D8}" destId="{474E3D37-E581-4BBF-8820-65597A6B27AA}" srcOrd="0" destOrd="0" presId="urn:microsoft.com/office/officeart/2016/7/layout/VerticalDownArrowProcess"/>
    <dgm:cxn modelId="{32D775B9-ACB3-4F57-A89D-BC43CAC7ABFA}" type="presParOf" srcId="{487B8319-8B09-4FC2-916A-E31451CB78D8}" destId="{FBC0B69E-DD13-4892-AF65-4782C14D81C3}" srcOrd="1" destOrd="0" presId="urn:microsoft.com/office/officeart/2016/7/layout/VerticalDownArrowProcess"/>
    <dgm:cxn modelId="{16F3E284-EA70-4084-A9FA-B6F594052AD7}" type="presParOf" srcId="{487B8319-8B09-4FC2-916A-E31451CB78D8}" destId="{C6ADC095-B6E8-448A-B5BB-D6BF158FF8E9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CCB1AE42-992C-407D-9D86-660EBD059594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B44D818-B829-422C-9DE6-31098D129E2B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Problem Awareness</a:t>
          </a:r>
        </a:p>
      </dgm:t>
    </dgm:pt>
    <dgm:pt modelId="{13E401AA-C97D-477A-BF3C-BD18AAC7914E}" type="parTrans" cxnId="{8C5FA7CA-2783-444E-BFD0-C353B5165CB2}">
      <dgm:prSet/>
      <dgm:spPr/>
      <dgm:t>
        <a:bodyPr/>
        <a:lstStyle/>
        <a:p>
          <a:endParaRPr lang="en-US"/>
        </a:p>
      </dgm:t>
    </dgm:pt>
    <dgm:pt modelId="{542E8834-5514-4311-9691-CF29E50D314B}" type="sibTrans" cxnId="{8C5FA7CA-2783-444E-BFD0-C353B5165CB2}">
      <dgm:prSet/>
      <dgm:spPr/>
      <dgm:t>
        <a:bodyPr/>
        <a:lstStyle/>
        <a:p>
          <a:endParaRPr lang="en-US"/>
        </a:p>
      </dgm:t>
    </dgm:pt>
    <dgm:pt modelId="{795E0552-5F60-40FA-B0F3-F9679CB05AA6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This REALLY bugs me.</a:t>
          </a:r>
        </a:p>
      </dgm:t>
    </dgm:pt>
    <dgm:pt modelId="{E93867EB-25DA-4E6E-8479-523E201A3F23}" type="parTrans" cxnId="{92066822-A313-4527-BB1B-D703F5231766}">
      <dgm:prSet/>
      <dgm:spPr/>
      <dgm:t>
        <a:bodyPr/>
        <a:lstStyle/>
        <a:p>
          <a:endParaRPr lang="en-US"/>
        </a:p>
      </dgm:t>
    </dgm:pt>
    <dgm:pt modelId="{D874A31B-7722-4C8E-ABB9-D9B837AE0BC5}" type="sibTrans" cxnId="{92066822-A313-4527-BB1B-D703F5231766}">
      <dgm:prSet/>
      <dgm:spPr/>
      <dgm:t>
        <a:bodyPr/>
        <a:lstStyle/>
        <a:p>
          <a:endParaRPr lang="en-US"/>
        </a:p>
      </dgm:t>
    </dgm:pt>
    <dgm:pt modelId="{CDC6C2A1-2D79-4EBB-B555-41139F9AB2CA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Opportunity Recognition</a:t>
          </a:r>
        </a:p>
      </dgm:t>
    </dgm:pt>
    <dgm:pt modelId="{C4D6F131-4C5F-4BFC-902B-D1504A428DE6}" type="parTrans" cxnId="{E8335233-D853-4CBB-BE10-95A158BB6CF1}">
      <dgm:prSet/>
      <dgm:spPr/>
      <dgm:t>
        <a:bodyPr/>
        <a:lstStyle/>
        <a:p>
          <a:endParaRPr lang="en-US"/>
        </a:p>
      </dgm:t>
    </dgm:pt>
    <dgm:pt modelId="{1F26F0D5-2E2D-4EC1-827E-378B53CB11A9}" type="sibTrans" cxnId="{E8335233-D853-4CBB-BE10-95A158BB6CF1}">
      <dgm:prSet/>
      <dgm:spPr/>
      <dgm:t>
        <a:bodyPr/>
        <a:lstStyle/>
        <a:p>
          <a:endParaRPr lang="en-US"/>
        </a:p>
      </dgm:t>
    </dgm:pt>
    <dgm:pt modelId="{0F2CC60E-D69C-42D0-BF67-4E2D9C1A1FE1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Customer-Problem Fit</a:t>
          </a:r>
        </a:p>
      </dgm:t>
    </dgm:pt>
    <dgm:pt modelId="{DF450AA0-68E7-4651-8C32-A48B55D32746}" type="parTrans" cxnId="{E796E5FD-8FDD-4687-A566-BFFC5CFDDBBF}">
      <dgm:prSet/>
      <dgm:spPr/>
      <dgm:t>
        <a:bodyPr/>
        <a:lstStyle/>
        <a:p>
          <a:endParaRPr lang="en-US"/>
        </a:p>
      </dgm:t>
    </dgm:pt>
    <dgm:pt modelId="{1679590C-6F2D-46B0-BA2D-7AB81BD311B9}" type="sibTrans" cxnId="{E796E5FD-8FDD-4687-A566-BFFC5CFDDBBF}">
      <dgm:prSet/>
      <dgm:spPr/>
      <dgm:t>
        <a:bodyPr/>
        <a:lstStyle/>
        <a:p>
          <a:endParaRPr lang="en-US"/>
        </a:p>
      </dgm:t>
    </dgm:pt>
    <dgm:pt modelId="{49DB94F5-D1EC-45AC-824C-74DA469A4585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I’ve verified who else is bugged by this.</a:t>
          </a:r>
        </a:p>
      </dgm:t>
    </dgm:pt>
    <dgm:pt modelId="{01214040-A1B2-429A-9100-8A8ECEDABE3A}" type="parTrans" cxnId="{828CA593-81A6-4D75-BEF5-862B8D2C3629}">
      <dgm:prSet/>
      <dgm:spPr/>
      <dgm:t>
        <a:bodyPr/>
        <a:lstStyle/>
        <a:p>
          <a:endParaRPr lang="en-US"/>
        </a:p>
      </dgm:t>
    </dgm:pt>
    <dgm:pt modelId="{9F598337-4D6A-434A-A352-85295E1502C7}" type="sibTrans" cxnId="{828CA593-81A6-4D75-BEF5-862B8D2C3629}">
      <dgm:prSet/>
      <dgm:spPr/>
      <dgm:t>
        <a:bodyPr/>
        <a:lstStyle/>
        <a:p>
          <a:endParaRPr lang="en-US"/>
        </a:p>
      </dgm:t>
    </dgm:pt>
    <dgm:pt modelId="{06697F99-74B0-485A-AC49-D0BDD314D6F0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Problem-Solution Fit</a:t>
          </a:r>
        </a:p>
      </dgm:t>
    </dgm:pt>
    <dgm:pt modelId="{BF635730-BE6B-46D4-952F-3083C994933F}" type="parTrans" cxnId="{B276D405-E32A-4AED-8F93-11C761C673FA}">
      <dgm:prSet/>
      <dgm:spPr/>
      <dgm:t>
        <a:bodyPr/>
        <a:lstStyle/>
        <a:p>
          <a:endParaRPr lang="en-US"/>
        </a:p>
      </dgm:t>
    </dgm:pt>
    <dgm:pt modelId="{45D407F9-7CDC-4590-94D1-280F215642F2}" type="sibTrans" cxnId="{B276D405-E32A-4AED-8F93-11C761C673FA}">
      <dgm:prSet/>
      <dgm:spPr/>
      <dgm:t>
        <a:bodyPr/>
        <a:lstStyle/>
        <a:p>
          <a:endParaRPr lang="en-US"/>
        </a:p>
      </dgm:t>
    </dgm:pt>
    <dgm:pt modelId="{23EE38E1-B65F-43E6-A6E5-860819DD6567}">
      <dgm:prSet phldrT="[Text]"/>
      <dgm:spPr/>
      <dgm:t>
        <a:bodyPr/>
        <a:lstStyle/>
        <a:p>
          <a:r>
            <a:rPr lang="en-US" dirty="0"/>
            <a:t>Customer-Solution Fit</a:t>
          </a:r>
        </a:p>
      </dgm:t>
    </dgm:pt>
    <dgm:pt modelId="{CA9460A9-17DD-43CA-AED1-957060577216}" type="parTrans" cxnId="{21CDDFF0-A771-4240-B7FE-49A881A84321}">
      <dgm:prSet/>
      <dgm:spPr/>
      <dgm:t>
        <a:bodyPr/>
        <a:lstStyle/>
        <a:p>
          <a:endParaRPr lang="en-US"/>
        </a:p>
      </dgm:t>
    </dgm:pt>
    <dgm:pt modelId="{68CDF50D-7A36-49B5-B8D8-AE75EFA76204}" type="sibTrans" cxnId="{21CDDFF0-A771-4240-B7FE-49A881A84321}">
      <dgm:prSet/>
      <dgm:spPr/>
      <dgm:t>
        <a:bodyPr/>
        <a:lstStyle/>
        <a:p>
          <a:endParaRPr lang="en-US"/>
        </a:p>
      </dgm:t>
    </dgm:pt>
    <dgm:pt modelId="{BFA45DDA-1F0C-4D49-A57A-998314EF646F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My solution works for my customer segment.</a:t>
          </a:r>
        </a:p>
      </dgm:t>
    </dgm:pt>
    <dgm:pt modelId="{00C18658-8E79-4A7E-ACFD-45D9C05C92FE}" type="parTrans" cxnId="{FBA26172-B69E-4DBD-B831-BED33806B628}">
      <dgm:prSet/>
      <dgm:spPr/>
      <dgm:t>
        <a:bodyPr/>
        <a:lstStyle/>
        <a:p>
          <a:endParaRPr lang="en-US"/>
        </a:p>
      </dgm:t>
    </dgm:pt>
    <dgm:pt modelId="{ED87CB30-F218-46C7-AA98-12DFA2C2577B}" type="sibTrans" cxnId="{FBA26172-B69E-4DBD-B831-BED33806B628}">
      <dgm:prSet/>
      <dgm:spPr/>
      <dgm:t>
        <a:bodyPr/>
        <a:lstStyle/>
        <a:p>
          <a:endParaRPr lang="en-US"/>
        </a:p>
      </dgm:t>
    </dgm:pt>
    <dgm:pt modelId="{5F8A20F6-9AD8-4E85-BF83-E98D4B1D9A5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95000"/>
                </a:schemeClr>
              </a:solidFill>
            </a:rPr>
            <a:t>Product-Market Fit</a:t>
          </a:r>
        </a:p>
      </dgm:t>
    </dgm:pt>
    <dgm:pt modelId="{81AE9FD8-FC9A-4EA9-946E-65E6E1918885}" type="parTrans" cxnId="{EA678C16-DC51-4A5E-BE0C-4A5D597EDD4F}">
      <dgm:prSet/>
      <dgm:spPr/>
      <dgm:t>
        <a:bodyPr/>
        <a:lstStyle/>
        <a:p>
          <a:endParaRPr lang="en-US"/>
        </a:p>
      </dgm:t>
    </dgm:pt>
    <dgm:pt modelId="{A25ABCC9-FE79-4EE7-9F38-A27782A8BD38}" type="sibTrans" cxnId="{EA678C16-DC51-4A5E-BE0C-4A5D597EDD4F}">
      <dgm:prSet/>
      <dgm:spPr/>
      <dgm:t>
        <a:bodyPr/>
        <a:lstStyle/>
        <a:p>
          <a:endParaRPr lang="en-US"/>
        </a:p>
      </dgm:t>
    </dgm:pt>
    <dgm:pt modelId="{4576AC54-FD27-400A-A982-727491C8481C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If it bugs me, it may bug others too.</a:t>
          </a:r>
        </a:p>
      </dgm:t>
    </dgm:pt>
    <dgm:pt modelId="{DF6A043D-443C-45DF-8E31-E6819C849CE2}" type="parTrans" cxnId="{BD41D101-5897-4570-BEBB-74BD296B4D97}">
      <dgm:prSet/>
      <dgm:spPr/>
      <dgm:t>
        <a:bodyPr/>
        <a:lstStyle/>
        <a:p>
          <a:endParaRPr lang="en-US"/>
        </a:p>
      </dgm:t>
    </dgm:pt>
    <dgm:pt modelId="{B7639D18-2CB7-4042-A3C1-EA6F122D709A}" type="sibTrans" cxnId="{BD41D101-5897-4570-BEBB-74BD296B4D97}">
      <dgm:prSet/>
      <dgm:spPr/>
      <dgm:t>
        <a:bodyPr/>
        <a:lstStyle/>
        <a:p>
          <a:endParaRPr lang="en-US"/>
        </a:p>
      </dgm:t>
    </dgm:pt>
    <dgm:pt modelId="{8DFA814A-2509-4AC5-9C8B-2ACC4D3ED6B0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 have a meaningful solution to squash the bug.</a:t>
          </a:r>
        </a:p>
      </dgm:t>
    </dgm:pt>
    <dgm:pt modelId="{56756A4F-79EC-4732-8A3F-B54C0C57190F}" type="parTrans" cxnId="{23774C80-0B21-4069-A09B-A20EBB3A86EB}">
      <dgm:prSet/>
      <dgm:spPr/>
      <dgm:t>
        <a:bodyPr/>
        <a:lstStyle/>
        <a:p>
          <a:endParaRPr lang="en-US"/>
        </a:p>
      </dgm:t>
    </dgm:pt>
    <dgm:pt modelId="{BCF9B7E9-FF51-4B29-B24D-E77F712E6A11}" type="sibTrans" cxnId="{23774C80-0B21-4069-A09B-A20EBB3A86EB}">
      <dgm:prSet/>
      <dgm:spPr/>
      <dgm:t>
        <a:bodyPr/>
        <a:lstStyle/>
        <a:p>
          <a:endParaRPr lang="en-US"/>
        </a:p>
      </dgm:t>
    </dgm:pt>
    <dgm:pt modelId="{C8126399-4BDF-48AB-A339-B3FDC7F2B60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95000"/>
                </a:schemeClr>
              </a:solidFill>
            </a:rPr>
            <a:t>My solution will compete within the market.</a:t>
          </a:r>
        </a:p>
      </dgm:t>
    </dgm:pt>
    <dgm:pt modelId="{612C1F22-D82A-4919-A9E1-5411D66C594D}" type="parTrans" cxnId="{0348FA49-C2AE-487D-B0B2-2B48153F8285}">
      <dgm:prSet/>
      <dgm:spPr/>
      <dgm:t>
        <a:bodyPr/>
        <a:lstStyle/>
        <a:p>
          <a:endParaRPr lang="en-US"/>
        </a:p>
      </dgm:t>
    </dgm:pt>
    <dgm:pt modelId="{9EAAD88C-D730-438B-A7AA-A24AF523511C}" type="sibTrans" cxnId="{0348FA49-C2AE-487D-B0B2-2B48153F8285}">
      <dgm:prSet/>
      <dgm:spPr/>
      <dgm:t>
        <a:bodyPr/>
        <a:lstStyle/>
        <a:p>
          <a:endParaRPr lang="en-US"/>
        </a:p>
      </dgm:t>
    </dgm:pt>
    <dgm:pt modelId="{7AA9F25D-DB58-4BCA-89EF-9A3DEB5566FC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95000"/>
                </a:schemeClr>
              </a:solidFill>
            </a:rPr>
            <a:t>Product-Channel Fit</a:t>
          </a:r>
        </a:p>
      </dgm:t>
    </dgm:pt>
    <dgm:pt modelId="{9F51484A-11DD-4D89-8F10-4AC13738A793}" type="parTrans" cxnId="{2036A8A2-D9C9-4B0A-9A01-82BB6BB6E7DC}">
      <dgm:prSet/>
      <dgm:spPr/>
      <dgm:t>
        <a:bodyPr/>
        <a:lstStyle/>
        <a:p>
          <a:endParaRPr lang="en-US"/>
        </a:p>
      </dgm:t>
    </dgm:pt>
    <dgm:pt modelId="{7D89FC8D-FC57-48E5-B81D-61C87B9AD25C}" type="sibTrans" cxnId="{2036A8A2-D9C9-4B0A-9A01-82BB6BB6E7DC}">
      <dgm:prSet/>
      <dgm:spPr/>
      <dgm:t>
        <a:bodyPr/>
        <a:lstStyle/>
        <a:p>
          <a:endParaRPr lang="en-US"/>
        </a:p>
      </dgm:t>
    </dgm:pt>
    <dgm:pt modelId="{182DE6EC-A459-45EC-96A7-3B6E71916484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95000"/>
                </a:schemeClr>
              </a:solidFill>
            </a:rPr>
            <a:t>I know how to get my solution to the market.</a:t>
          </a:r>
        </a:p>
      </dgm:t>
    </dgm:pt>
    <dgm:pt modelId="{4C13D56B-71DD-4F3A-90DA-C24660581212}" type="parTrans" cxnId="{9BECDA67-8BC5-4A29-A38E-4ED82CBE39AF}">
      <dgm:prSet/>
      <dgm:spPr/>
      <dgm:t>
        <a:bodyPr/>
        <a:lstStyle/>
        <a:p>
          <a:endParaRPr lang="en-US"/>
        </a:p>
      </dgm:t>
    </dgm:pt>
    <dgm:pt modelId="{6FF8F312-A325-46AE-BD08-51047B086FBC}" type="sibTrans" cxnId="{9BECDA67-8BC5-4A29-A38E-4ED82CBE39AF}">
      <dgm:prSet/>
      <dgm:spPr/>
      <dgm:t>
        <a:bodyPr/>
        <a:lstStyle/>
        <a:p>
          <a:endParaRPr lang="en-US"/>
        </a:p>
      </dgm:t>
    </dgm:pt>
    <dgm:pt modelId="{3AE51407-AAEF-4A9F-BEA4-29A858E93C1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95000"/>
                </a:schemeClr>
              </a:solidFill>
            </a:rPr>
            <a:t>Business Model Fit</a:t>
          </a:r>
        </a:p>
      </dgm:t>
    </dgm:pt>
    <dgm:pt modelId="{44B00687-C2B5-47AD-8716-FDFE904995AE}" type="parTrans" cxnId="{A3290622-13A7-4ADB-85B4-18C05815973F}">
      <dgm:prSet/>
      <dgm:spPr/>
      <dgm:t>
        <a:bodyPr/>
        <a:lstStyle/>
        <a:p>
          <a:endParaRPr lang="en-US"/>
        </a:p>
      </dgm:t>
    </dgm:pt>
    <dgm:pt modelId="{786ED45A-6102-46AB-BB99-98418F0696D6}" type="sibTrans" cxnId="{A3290622-13A7-4ADB-85B4-18C05815973F}">
      <dgm:prSet/>
      <dgm:spPr/>
      <dgm:t>
        <a:bodyPr/>
        <a:lstStyle/>
        <a:p>
          <a:endParaRPr lang="en-US"/>
        </a:p>
      </dgm:t>
    </dgm:pt>
    <dgm:pt modelId="{6C115656-F4C7-4026-B3CE-70B638660D0D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95000"/>
                </a:schemeClr>
              </a:solidFill>
            </a:rPr>
            <a:t>My business could actually work. </a:t>
          </a:r>
        </a:p>
      </dgm:t>
    </dgm:pt>
    <dgm:pt modelId="{B3DC6CA9-BA83-4873-85F9-A739260B7547}" type="parTrans" cxnId="{6DA1B7FD-BB5E-457F-824A-D35D9D0A4592}">
      <dgm:prSet/>
      <dgm:spPr/>
      <dgm:t>
        <a:bodyPr/>
        <a:lstStyle/>
        <a:p>
          <a:endParaRPr lang="en-US"/>
        </a:p>
      </dgm:t>
    </dgm:pt>
    <dgm:pt modelId="{D5F22228-4A66-4E5F-8D95-90B0C0D31DFF}" type="sibTrans" cxnId="{6DA1B7FD-BB5E-457F-824A-D35D9D0A4592}">
      <dgm:prSet/>
      <dgm:spPr/>
      <dgm:t>
        <a:bodyPr/>
        <a:lstStyle/>
        <a:p>
          <a:endParaRPr lang="en-US"/>
        </a:p>
      </dgm:t>
    </dgm:pt>
    <dgm:pt modelId="{9211323C-B00B-4379-9A33-F55F74CD773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Idea Generation</a:t>
          </a:r>
        </a:p>
      </dgm:t>
    </dgm:pt>
    <dgm:pt modelId="{11C98309-69E8-4E05-B616-A67B350CE4DD}" type="parTrans" cxnId="{8FC13E90-7D6B-47A1-A00E-C89BB48A5C65}">
      <dgm:prSet/>
      <dgm:spPr/>
      <dgm:t>
        <a:bodyPr/>
        <a:lstStyle/>
        <a:p>
          <a:endParaRPr lang="en-US"/>
        </a:p>
      </dgm:t>
    </dgm:pt>
    <dgm:pt modelId="{0B322547-5587-4074-877A-B95431965142}" type="sibTrans" cxnId="{8FC13E90-7D6B-47A1-A00E-C89BB48A5C65}">
      <dgm:prSet/>
      <dgm:spPr/>
      <dgm:t>
        <a:bodyPr/>
        <a:lstStyle/>
        <a:p>
          <a:endParaRPr lang="en-US"/>
        </a:p>
      </dgm:t>
    </dgm:pt>
    <dgm:pt modelId="{CB908F43-495C-413C-86E2-64F284FC4441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 think I know how to solve this problem.</a:t>
          </a:r>
        </a:p>
      </dgm:t>
    </dgm:pt>
    <dgm:pt modelId="{8A788AD4-ED83-4456-A227-90846DED5D3E}" type="parTrans" cxnId="{3DA8F96F-6DAC-4F3F-82BD-16B25BEF6213}">
      <dgm:prSet/>
      <dgm:spPr/>
      <dgm:t>
        <a:bodyPr/>
        <a:lstStyle/>
        <a:p>
          <a:endParaRPr lang="en-US"/>
        </a:p>
      </dgm:t>
    </dgm:pt>
    <dgm:pt modelId="{7881580C-2DB7-41F0-8D4A-1678129D5712}" type="sibTrans" cxnId="{3DA8F96F-6DAC-4F3F-82BD-16B25BEF6213}">
      <dgm:prSet/>
      <dgm:spPr/>
      <dgm:t>
        <a:bodyPr/>
        <a:lstStyle/>
        <a:p>
          <a:endParaRPr lang="en-US"/>
        </a:p>
      </dgm:t>
    </dgm:pt>
    <dgm:pt modelId="{33974AD7-69F6-4785-8C86-F2EC4177AE50}" type="pres">
      <dgm:prSet presAssocID="{CCB1AE42-992C-407D-9D86-660EBD059594}" presName="vert0" presStyleCnt="0">
        <dgm:presLayoutVars>
          <dgm:dir/>
          <dgm:animOne val="branch"/>
          <dgm:animLvl val="lvl"/>
        </dgm:presLayoutVars>
      </dgm:prSet>
      <dgm:spPr/>
    </dgm:pt>
    <dgm:pt modelId="{E1E612C0-3E07-40E6-A809-B8101677CC57}" type="pres">
      <dgm:prSet presAssocID="{7B44D818-B829-422C-9DE6-31098D129E2B}" presName="thickLine" presStyleLbl="alignNode1" presStyleIdx="0" presStyleCnt="9"/>
      <dgm:spPr/>
    </dgm:pt>
    <dgm:pt modelId="{8C749DBC-09BE-41DC-9C1B-65F6C92CF652}" type="pres">
      <dgm:prSet presAssocID="{7B44D818-B829-422C-9DE6-31098D129E2B}" presName="horz1" presStyleCnt="0"/>
      <dgm:spPr/>
    </dgm:pt>
    <dgm:pt modelId="{038212E9-6573-4BA7-A8E5-4744DE173126}" type="pres">
      <dgm:prSet presAssocID="{7B44D818-B829-422C-9DE6-31098D129E2B}" presName="tx1" presStyleLbl="revTx" presStyleIdx="0" presStyleCnt="18"/>
      <dgm:spPr/>
    </dgm:pt>
    <dgm:pt modelId="{C55D813E-89AD-4658-96F7-BD8BC9A802CB}" type="pres">
      <dgm:prSet presAssocID="{7B44D818-B829-422C-9DE6-31098D129E2B}" presName="vert1" presStyleCnt="0"/>
      <dgm:spPr/>
    </dgm:pt>
    <dgm:pt modelId="{68F3363A-8DD2-4D9E-8153-164456B6DD3A}" type="pres">
      <dgm:prSet presAssocID="{795E0552-5F60-40FA-B0F3-F9679CB05AA6}" presName="vertSpace2a" presStyleCnt="0"/>
      <dgm:spPr/>
    </dgm:pt>
    <dgm:pt modelId="{9F6BDC8E-66C5-4938-821E-240C67EE8DAE}" type="pres">
      <dgm:prSet presAssocID="{795E0552-5F60-40FA-B0F3-F9679CB05AA6}" presName="horz2" presStyleCnt="0"/>
      <dgm:spPr/>
    </dgm:pt>
    <dgm:pt modelId="{92422181-A9B2-4998-8F6D-89920AEE1483}" type="pres">
      <dgm:prSet presAssocID="{795E0552-5F60-40FA-B0F3-F9679CB05AA6}" presName="horzSpace2" presStyleCnt="0"/>
      <dgm:spPr/>
    </dgm:pt>
    <dgm:pt modelId="{254BCA7D-72A3-447A-BCC1-68BD73139FBA}" type="pres">
      <dgm:prSet presAssocID="{795E0552-5F60-40FA-B0F3-F9679CB05AA6}" presName="tx2" presStyleLbl="revTx" presStyleIdx="1" presStyleCnt="18"/>
      <dgm:spPr/>
    </dgm:pt>
    <dgm:pt modelId="{668CF8B1-5ED8-44D5-8E8D-6AC121BCE1DF}" type="pres">
      <dgm:prSet presAssocID="{795E0552-5F60-40FA-B0F3-F9679CB05AA6}" presName="vert2" presStyleCnt="0"/>
      <dgm:spPr/>
    </dgm:pt>
    <dgm:pt modelId="{279F6921-9466-4B3C-A507-1787C8977AE1}" type="pres">
      <dgm:prSet presAssocID="{795E0552-5F60-40FA-B0F3-F9679CB05AA6}" presName="thinLine2b" presStyleLbl="callout" presStyleIdx="0" presStyleCnt="9"/>
      <dgm:spPr/>
    </dgm:pt>
    <dgm:pt modelId="{7B80FCE6-690E-41FB-828F-8A723A858359}" type="pres">
      <dgm:prSet presAssocID="{795E0552-5F60-40FA-B0F3-F9679CB05AA6}" presName="vertSpace2b" presStyleCnt="0"/>
      <dgm:spPr/>
    </dgm:pt>
    <dgm:pt modelId="{805F9F0A-7EEB-4D16-BB73-8512BC66690A}" type="pres">
      <dgm:prSet presAssocID="{9211323C-B00B-4379-9A33-F55F74CD7739}" presName="thickLine" presStyleLbl="alignNode1" presStyleIdx="1" presStyleCnt="9"/>
      <dgm:spPr/>
    </dgm:pt>
    <dgm:pt modelId="{5A0C4AE3-4D60-4539-884D-836625F02EE8}" type="pres">
      <dgm:prSet presAssocID="{9211323C-B00B-4379-9A33-F55F74CD7739}" presName="horz1" presStyleCnt="0"/>
      <dgm:spPr/>
    </dgm:pt>
    <dgm:pt modelId="{FF9FB996-EBB3-4A5B-AC47-C5AF44AEB436}" type="pres">
      <dgm:prSet presAssocID="{9211323C-B00B-4379-9A33-F55F74CD7739}" presName="tx1" presStyleLbl="revTx" presStyleIdx="2" presStyleCnt="18"/>
      <dgm:spPr/>
    </dgm:pt>
    <dgm:pt modelId="{0F8754EC-FCFD-4F79-A372-771B9AF899D6}" type="pres">
      <dgm:prSet presAssocID="{9211323C-B00B-4379-9A33-F55F74CD7739}" presName="vert1" presStyleCnt="0"/>
      <dgm:spPr/>
    </dgm:pt>
    <dgm:pt modelId="{5C0C8E89-995C-4452-9FD6-907229854C04}" type="pres">
      <dgm:prSet presAssocID="{CB908F43-495C-413C-86E2-64F284FC4441}" presName="vertSpace2a" presStyleCnt="0"/>
      <dgm:spPr/>
    </dgm:pt>
    <dgm:pt modelId="{5D6A9C73-D8AF-46FD-AFC2-07B9111BAE88}" type="pres">
      <dgm:prSet presAssocID="{CB908F43-495C-413C-86E2-64F284FC4441}" presName="horz2" presStyleCnt="0"/>
      <dgm:spPr/>
    </dgm:pt>
    <dgm:pt modelId="{2DF6CFB3-E490-4352-8AA1-AE8B66737714}" type="pres">
      <dgm:prSet presAssocID="{CB908F43-495C-413C-86E2-64F284FC4441}" presName="horzSpace2" presStyleCnt="0"/>
      <dgm:spPr/>
    </dgm:pt>
    <dgm:pt modelId="{9518D1E3-58EE-49F5-87C6-32FD683DDC1A}" type="pres">
      <dgm:prSet presAssocID="{CB908F43-495C-413C-86E2-64F284FC4441}" presName="tx2" presStyleLbl="revTx" presStyleIdx="3" presStyleCnt="18"/>
      <dgm:spPr/>
    </dgm:pt>
    <dgm:pt modelId="{DB5B153A-0535-4BAD-A007-E7A227706EA4}" type="pres">
      <dgm:prSet presAssocID="{CB908F43-495C-413C-86E2-64F284FC4441}" presName="vert2" presStyleCnt="0"/>
      <dgm:spPr/>
    </dgm:pt>
    <dgm:pt modelId="{213A9729-73D0-4D8F-9111-8531CB2BD503}" type="pres">
      <dgm:prSet presAssocID="{CB908F43-495C-413C-86E2-64F284FC4441}" presName="thinLine2b" presStyleLbl="callout" presStyleIdx="1" presStyleCnt="9"/>
      <dgm:spPr/>
    </dgm:pt>
    <dgm:pt modelId="{3686B40E-9ACF-4A4D-879A-CDC020B5B8DA}" type="pres">
      <dgm:prSet presAssocID="{CB908F43-495C-413C-86E2-64F284FC4441}" presName="vertSpace2b" presStyleCnt="0"/>
      <dgm:spPr/>
    </dgm:pt>
    <dgm:pt modelId="{226F014A-0255-4EF2-9941-98E159E57A07}" type="pres">
      <dgm:prSet presAssocID="{CDC6C2A1-2D79-4EBB-B555-41139F9AB2CA}" presName="thickLine" presStyleLbl="alignNode1" presStyleIdx="2" presStyleCnt="9"/>
      <dgm:spPr/>
    </dgm:pt>
    <dgm:pt modelId="{FB4B70B2-08E7-49E2-B957-B39C5D1C330B}" type="pres">
      <dgm:prSet presAssocID="{CDC6C2A1-2D79-4EBB-B555-41139F9AB2CA}" presName="horz1" presStyleCnt="0"/>
      <dgm:spPr/>
    </dgm:pt>
    <dgm:pt modelId="{23100D3E-0608-4314-B11E-F35BF80845DA}" type="pres">
      <dgm:prSet presAssocID="{CDC6C2A1-2D79-4EBB-B555-41139F9AB2CA}" presName="tx1" presStyleLbl="revTx" presStyleIdx="4" presStyleCnt="18"/>
      <dgm:spPr/>
    </dgm:pt>
    <dgm:pt modelId="{9F11039E-9BAA-4E0B-A17A-B7ECA01E6AB6}" type="pres">
      <dgm:prSet presAssocID="{CDC6C2A1-2D79-4EBB-B555-41139F9AB2CA}" presName="vert1" presStyleCnt="0"/>
      <dgm:spPr/>
    </dgm:pt>
    <dgm:pt modelId="{682EDF22-84F8-40B0-81BB-1804914BAEC1}" type="pres">
      <dgm:prSet presAssocID="{4576AC54-FD27-400A-A982-727491C8481C}" presName="vertSpace2a" presStyleCnt="0"/>
      <dgm:spPr/>
    </dgm:pt>
    <dgm:pt modelId="{C412007E-C2CC-41D4-825F-CF209D3A348D}" type="pres">
      <dgm:prSet presAssocID="{4576AC54-FD27-400A-A982-727491C8481C}" presName="horz2" presStyleCnt="0"/>
      <dgm:spPr/>
    </dgm:pt>
    <dgm:pt modelId="{6FA58555-BBB6-469C-9D2A-7131B9BE61F8}" type="pres">
      <dgm:prSet presAssocID="{4576AC54-FD27-400A-A982-727491C8481C}" presName="horzSpace2" presStyleCnt="0"/>
      <dgm:spPr/>
    </dgm:pt>
    <dgm:pt modelId="{1861D74F-7E72-4C9C-8C78-0506D390BF93}" type="pres">
      <dgm:prSet presAssocID="{4576AC54-FD27-400A-A982-727491C8481C}" presName="tx2" presStyleLbl="revTx" presStyleIdx="5" presStyleCnt="18"/>
      <dgm:spPr/>
    </dgm:pt>
    <dgm:pt modelId="{A18298C0-4A7E-4E84-A101-EA098135FDC3}" type="pres">
      <dgm:prSet presAssocID="{4576AC54-FD27-400A-A982-727491C8481C}" presName="vert2" presStyleCnt="0"/>
      <dgm:spPr/>
    </dgm:pt>
    <dgm:pt modelId="{35D17BE2-9BCA-4488-BBEF-4EFF8BFF0FEE}" type="pres">
      <dgm:prSet presAssocID="{4576AC54-FD27-400A-A982-727491C8481C}" presName="thinLine2b" presStyleLbl="callout" presStyleIdx="2" presStyleCnt="9"/>
      <dgm:spPr/>
    </dgm:pt>
    <dgm:pt modelId="{27C5A226-AA32-41C0-96A7-463F0DC28244}" type="pres">
      <dgm:prSet presAssocID="{4576AC54-FD27-400A-A982-727491C8481C}" presName="vertSpace2b" presStyleCnt="0"/>
      <dgm:spPr/>
    </dgm:pt>
    <dgm:pt modelId="{0F19A811-0309-4900-8E29-213637FAFCAE}" type="pres">
      <dgm:prSet presAssocID="{0F2CC60E-D69C-42D0-BF67-4E2D9C1A1FE1}" presName="thickLine" presStyleLbl="alignNode1" presStyleIdx="3" presStyleCnt="9"/>
      <dgm:spPr/>
    </dgm:pt>
    <dgm:pt modelId="{FD7E62DF-7F13-45B5-9D91-38220418EAFE}" type="pres">
      <dgm:prSet presAssocID="{0F2CC60E-D69C-42D0-BF67-4E2D9C1A1FE1}" presName="horz1" presStyleCnt="0"/>
      <dgm:spPr/>
    </dgm:pt>
    <dgm:pt modelId="{887C7A8A-AF90-455A-A3EE-E780A514C736}" type="pres">
      <dgm:prSet presAssocID="{0F2CC60E-D69C-42D0-BF67-4E2D9C1A1FE1}" presName="tx1" presStyleLbl="revTx" presStyleIdx="6" presStyleCnt="18"/>
      <dgm:spPr/>
    </dgm:pt>
    <dgm:pt modelId="{B17DA20C-1C49-41D6-B865-74CD3AEEF019}" type="pres">
      <dgm:prSet presAssocID="{0F2CC60E-D69C-42D0-BF67-4E2D9C1A1FE1}" presName="vert1" presStyleCnt="0"/>
      <dgm:spPr/>
    </dgm:pt>
    <dgm:pt modelId="{E82DD181-1DE7-45B0-82B8-28943020BE98}" type="pres">
      <dgm:prSet presAssocID="{49DB94F5-D1EC-45AC-824C-74DA469A4585}" presName="vertSpace2a" presStyleCnt="0"/>
      <dgm:spPr/>
    </dgm:pt>
    <dgm:pt modelId="{8743D428-8C81-4725-957A-55FDC0E6CBD6}" type="pres">
      <dgm:prSet presAssocID="{49DB94F5-D1EC-45AC-824C-74DA469A4585}" presName="horz2" presStyleCnt="0"/>
      <dgm:spPr/>
    </dgm:pt>
    <dgm:pt modelId="{842C2424-0CB2-4746-A795-C5022C6FAA19}" type="pres">
      <dgm:prSet presAssocID="{49DB94F5-D1EC-45AC-824C-74DA469A4585}" presName="horzSpace2" presStyleCnt="0"/>
      <dgm:spPr/>
    </dgm:pt>
    <dgm:pt modelId="{FA32C191-4D53-4DED-B986-708835C70626}" type="pres">
      <dgm:prSet presAssocID="{49DB94F5-D1EC-45AC-824C-74DA469A4585}" presName="tx2" presStyleLbl="revTx" presStyleIdx="7" presStyleCnt="18"/>
      <dgm:spPr/>
    </dgm:pt>
    <dgm:pt modelId="{D54408F6-7B71-4C9D-BBB4-295179805EF0}" type="pres">
      <dgm:prSet presAssocID="{49DB94F5-D1EC-45AC-824C-74DA469A4585}" presName="vert2" presStyleCnt="0"/>
      <dgm:spPr/>
    </dgm:pt>
    <dgm:pt modelId="{E305B2E4-C14A-4B05-A12B-9647245F5519}" type="pres">
      <dgm:prSet presAssocID="{49DB94F5-D1EC-45AC-824C-74DA469A4585}" presName="thinLine2b" presStyleLbl="callout" presStyleIdx="3" presStyleCnt="9"/>
      <dgm:spPr/>
    </dgm:pt>
    <dgm:pt modelId="{6ABFA3ED-0187-4017-A896-55053C73C124}" type="pres">
      <dgm:prSet presAssocID="{49DB94F5-D1EC-45AC-824C-74DA469A4585}" presName="vertSpace2b" presStyleCnt="0"/>
      <dgm:spPr/>
    </dgm:pt>
    <dgm:pt modelId="{C7EAA3E0-81F2-4E0B-AD59-60ACD8C2D0B3}" type="pres">
      <dgm:prSet presAssocID="{06697F99-74B0-485A-AC49-D0BDD314D6F0}" presName="thickLine" presStyleLbl="alignNode1" presStyleIdx="4" presStyleCnt="9"/>
      <dgm:spPr/>
    </dgm:pt>
    <dgm:pt modelId="{BE55C1F7-8BDF-4970-A560-EC9A9C7CC69A}" type="pres">
      <dgm:prSet presAssocID="{06697F99-74B0-485A-AC49-D0BDD314D6F0}" presName="horz1" presStyleCnt="0"/>
      <dgm:spPr/>
    </dgm:pt>
    <dgm:pt modelId="{E7D4E531-A336-444B-8804-17129361EA88}" type="pres">
      <dgm:prSet presAssocID="{06697F99-74B0-485A-AC49-D0BDD314D6F0}" presName="tx1" presStyleLbl="revTx" presStyleIdx="8" presStyleCnt="18"/>
      <dgm:spPr/>
    </dgm:pt>
    <dgm:pt modelId="{588FA750-B21B-4510-9B37-0DCC5179A6BC}" type="pres">
      <dgm:prSet presAssocID="{06697F99-74B0-485A-AC49-D0BDD314D6F0}" presName="vert1" presStyleCnt="0"/>
      <dgm:spPr/>
    </dgm:pt>
    <dgm:pt modelId="{733DE2BE-F5D3-45DF-A43E-8DD7B92AA1B2}" type="pres">
      <dgm:prSet presAssocID="{8DFA814A-2509-4AC5-9C8B-2ACC4D3ED6B0}" presName="vertSpace2a" presStyleCnt="0"/>
      <dgm:spPr/>
    </dgm:pt>
    <dgm:pt modelId="{EB245419-BA8D-48B1-A50F-7F2F7398F3E2}" type="pres">
      <dgm:prSet presAssocID="{8DFA814A-2509-4AC5-9C8B-2ACC4D3ED6B0}" presName="horz2" presStyleCnt="0"/>
      <dgm:spPr/>
    </dgm:pt>
    <dgm:pt modelId="{F8071B77-4432-437D-9E7F-F789D67D71E9}" type="pres">
      <dgm:prSet presAssocID="{8DFA814A-2509-4AC5-9C8B-2ACC4D3ED6B0}" presName="horzSpace2" presStyleCnt="0"/>
      <dgm:spPr/>
    </dgm:pt>
    <dgm:pt modelId="{6CCE61A4-236E-4765-B225-393654C21B1B}" type="pres">
      <dgm:prSet presAssocID="{8DFA814A-2509-4AC5-9C8B-2ACC4D3ED6B0}" presName="tx2" presStyleLbl="revTx" presStyleIdx="9" presStyleCnt="18"/>
      <dgm:spPr/>
    </dgm:pt>
    <dgm:pt modelId="{543CB8A3-7FBF-419E-84E0-9CFAE9679DC7}" type="pres">
      <dgm:prSet presAssocID="{8DFA814A-2509-4AC5-9C8B-2ACC4D3ED6B0}" presName="vert2" presStyleCnt="0"/>
      <dgm:spPr/>
    </dgm:pt>
    <dgm:pt modelId="{524B495F-D8A2-4260-A85F-E217CB439491}" type="pres">
      <dgm:prSet presAssocID="{8DFA814A-2509-4AC5-9C8B-2ACC4D3ED6B0}" presName="thinLine2b" presStyleLbl="callout" presStyleIdx="4" presStyleCnt="9"/>
      <dgm:spPr/>
    </dgm:pt>
    <dgm:pt modelId="{537BDC34-8452-4AEF-AC87-3873EA91AE7E}" type="pres">
      <dgm:prSet presAssocID="{8DFA814A-2509-4AC5-9C8B-2ACC4D3ED6B0}" presName="vertSpace2b" presStyleCnt="0"/>
      <dgm:spPr/>
    </dgm:pt>
    <dgm:pt modelId="{0A94583D-4E23-4321-AA52-56CF4D5CC50C}" type="pres">
      <dgm:prSet presAssocID="{23EE38E1-B65F-43E6-A6E5-860819DD6567}" presName="thickLine" presStyleLbl="alignNode1" presStyleIdx="5" presStyleCnt="9"/>
      <dgm:spPr/>
    </dgm:pt>
    <dgm:pt modelId="{36818C41-5D73-4C6A-8DA6-399F97563850}" type="pres">
      <dgm:prSet presAssocID="{23EE38E1-B65F-43E6-A6E5-860819DD6567}" presName="horz1" presStyleCnt="0"/>
      <dgm:spPr/>
    </dgm:pt>
    <dgm:pt modelId="{123B80D3-9D98-4C2F-B288-394B244CB2BE}" type="pres">
      <dgm:prSet presAssocID="{23EE38E1-B65F-43E6-A6E5-860819DD6567}" presName="tx1" presStyleLbl="revTx" presStyleIdx="10" presStyleCnt="18"/>
      <dgm:spPr/>
    </dgm:pt>
    <dgm:pt modelId="{5517832E-1580-4B0A-A2A4-8F398AA29F4B}" type="pres">
      <dgm:prSet presAssocID="{23EE38E1-B65F-43E6-A6E5-860819DD6567}" presName="vert1" presStyleCnt="0"/>
      <dgm:spPr/>
    </dgm:pt>
    <dgm:pt modelId="{799C93D8-7AC8-4909-87B2-8F5C40939F22}" type="pres">
      <dgm:prSet presAssocID="{BFA45DDA-1F0C-4D49-A57A-998314EF646F}" presName="vertSpace2a" presStyleCnt="0"/>
      <dgm:spPr/>
    </dgm:pt>
    <dgm:pt modelId="{823E4484-FE42-4DDE-A8EB-384F05D72B86}" type="pres">
      <dgm:prSet presAssocID="{BFA45DDA-1F0C-4D49-A57A-998314EF646F}" presName="horz2" presStyleCnt="0"/>
      <dgm:spPr/>
    </dgm:pt>
    <dgm:pt modelId="{62D97D63-11BB-45E4-83BA-97A1B6121ACE}" type="pres">
      <dgm:prSet presAssocID="{BFA45DDA-1F0C-4D49-A57A-998314EF646F}" presName="horzSpace2" presStyleCnt="0"/>
      <dgm:spPr/>
    </dgm:pt>
    <dgm:pt modelId="{A667579A-E7D2-40F2-A084-B23280669951}" type="pres">
      <dgm:prSet presAssocID="{BFA45DDA-1F0C-4D49-A57A-998314EF646F}" presName="tx2" presStyleLbl="revTx" presStyleIdx="11" presStyleCnt="18"/>
      <dgm:spPr/>
    </dgm:pt>
    <dgm:pt modelId="{D73200F4-0F71-48C8-B989-84DB6C84CBE4}" type="pres">
      <dgm:prSet presAssocID="{BFA45DDA-1F0C-4D49-A57A-998314EF646F}" presName="vert2" presStyleCnt="0"/>
      <dgm:spPr/>
    </dgm:pt>
    <dgm:pt modelId="{159DE6E9-4D02-4C0D-937B-418C580C6FA4}" type="pres">
      <dgm:prSet presAssocID="{BFA45DDA-1F0C-4D49-A57A-998314EF646F}" presName="thinLine2b" presStyleLbl="callout" presStyleIdx="5" presStyleCnt="9"/>
      <dgm:spPr/>
    </dgm:pt>
    <dgm:pt modelId="{8763C265-1DF3-49CA-B054-E4F87F7EAEDC}" type="pres">
      <dgm:prSet presAssocID="{BFA45DDA-1F0C-4D49-A57A-998314EF646F}" presName="vertSpace2b" presStyleCnt="0"/>
      <dgm:spPr/>
    </dgm:pt>
    <dgm:pt modelId="{3C5D2623-5D67-440A-9959-26FCAF81B430}" type="pres">
      <dgm:prSet presAssocID="{5F8A20F6-9AD8-4E85-BF83-E98D4B1D9A5F}" presName="thickLine" presStyleLbl="alignNode1" presStyleIdx="6" presStyleCnt="9"/>
      <dgm:spPr/>
    </dgm:pt>
    <dgm:pt modelId="{F270D3E4-19DD-4CA6-A224-49DD317FEEBE}" type="pres">
      <dgm:prSet presAssocID="{5F8A20F6-9AD8-4E85-BF83-E98D4B1D9A5F}" presName="horz1" presStyleCnt="0"/>
      <dgm:spPr/>
    </dgm:pt>
    <dgm:pt modelId="{2F54B03D-CBA9-4E75-8AFD-1E75167D60AB}" type="pres">
      <dgm:prSet presAssocID="{5F8A20F6-9AD8-4E85-BF83-E98D4B1D9A5F}" presName="tx1" presStyleLbl="revTx" presStyleIdx="12" presStyleCnt="18"/>
      <dgm:spPr/>
    </dgm:pt>
    <dgm:pt modelId="{363D73EF-2947-469D-BCD4-4C0960C9877A}" type="pres">
      <dgm:prSet presAssocID="{5F8A20F6-9AD8-4E85-BF83-E98D4B1D9A5F}" presName="vert1" presStyleCnt="0"/>
      <dgm:spPr/>
    </dgm:pt>
    <dgm:pt modelId="{47757397-96F4-4103-B973-CE3F3F1A6C05}" type="pres">
      <dgm:prSet presAssocID="{C8126399-4BDF-48AB-A339-B3FDC7F2B609}" presName="vertSpace2a" presStyleCnt="0"/>
      <dgm:spPr/>
    </dgm:pt>
    <dgm:pt modelId="{15A73494-63E7-498D-BF1B-E1FFDEAF0804}" type="pres">
      <dgm:prSet presAssocID="{C8126399-4BDF-48AB-A339-B3FDC7F2B609}" presName="horz2" presStyleCnt="0"/>
      <dgm:spPr/>
    </dgm:pt>
    <dgm:pt modelId="{BBC60CE3-7F42-462C-9B93-6E220DB3A640}" type="pres">
      <dgm:prSet presAssocID="{C8126399-4BDF-48AB-A339-B3FDC7F2B609}" presName="horzSpace2" presStyleCnt="0"/>
      <dgm:spPr/>
    </dgm:pt>
    <dgm:pt modelId="{546740F9-5C98-4F07-891B-6F99278211FC}" type="pres">
      <dgm:prSet presAssocID="{C8126399-4BDF-48AB-A339-B3FDC7F2B609}" presName="tx2" presStyleLbl="revTx" presStyleIdx="13" presStyleCnt="18"/>
      <dgm:spPr/>
    </dgm:pt>
    <dgm:pt modelId="{3F5D3749-5C2C-4AD1-A215-BA41D7F76413}" type="pres">
      <dgm:prSet presAssocID="{C8126399-4BDF-48AB-A339-B3FDC7F2B609}" presName="vert2" presStyleCnt="0"/>
      <dgm:spPr/>
    </dgm:pt>
    <dgm:pt modelId="{043437AE-94D7-410D-AFDE-A17F9CA500F5}" type="pres">
      <dgm:prSet presAssocID="{C8126399-4BDF-48AB-A339-B3FDC7F2B609}" presName="thinLine2b" presStyleLbl="callout" presStyleIdx="6" presStyleCnt="9"/>
      <dgm:spPr/>
    </dgm:pt>
    <dgm:pt modelId="{AF64AB7E-C851-4BF6-B584-C0E87C71C365}" type="pres">
      <dgm:prSet presAssocID="{C8126399-4BDF-48AB-A339-B3FDC7F2B609}" presName="vertSpace2b" presStyleCnt="0"/>
      <dgm:spPr/>
    </dgm:pt>
    <dgm:pt modelId="{45625FBA-134E-4C91-B419-1AE6380DEF1F}" type="pres">
      <dgm:prSet presAssocID="{7AA9F25D-DB58-4BCA-89EF-9A3DEB5566FC}" presName="thickLine" presStyleLbl="alignNode1" presStyleIdx="7" presStyleCnt="9"/>
      <dgm:spPr/>
    </dgm:pt>
    <dgm:pt modelId="{C0FD0433-D719-443E-B636-B5B215F65E25}" type="pres">
      <dgm:prSet presAssocID="{7AA9F25D-DB58-4BCA-89EF-9A3DEB5566FC}" presName="horz1" presStyleCnt="0"/>
      <dgm:spPr/>
    </dgm:pt>
    <dgm:pt modelId="{295F63D4-57FF-4EBE-9874-6395CFFEC05E}" type="pres">
      <dgm:prSet presAssocID="{7AA9F25D-DB58-4BCA-89EF-9A3DEB5566FC}" presName="tx1" presStyleLbl="revTx" presStyleIdx="14" presStyleCnt="18"/>
      <dgm:spPr/>
    </dgm:pt>
    <dgm:pt modelId="{18A06C78-6A4B-4DA8-BF42-F523B8179FD8}" type="pres">
      <dgm:prSet presAssocID="{7AA9F25D-DB58-4BCA-89EF-9A3DEB5566FC}" presName="vert1" presStyleCnt="0"/>
      <dgm:spPr/>
    </dgm:pt>
    <dgm:pt modelId="{7A2592B3-4C09-4228-8202-F1A8C8896832}" type="pres">
      <dgm:prSet presAssocID="{182DE6EC-A459-45EC-96A7-3B6E71916484}" presName="vertSpace2a" presStyleCnt="0"/>
      <dgm:spPr/>
    </dgm:pt>
    <dgm:pt modelId="{D2B46604-9B8D-4922-B39F-A5721EA40EE9}" type="pres">
      <dgm:prSet presAssocID="{182DE6EC-A459-45EC-96A7-3B6E71916484}" presName="horz2" presStyleCnt="0"/>
      <dgm:spPr/>
    </dgm:pt>
    <dgm:pt modelId="{D25FA058-515E-403C-B8EB-954E20E8632A}" type="pres">
      <dgm:prSet presAssocID="{182DE6EC-A459-45EC-96A7-3B6E71916484}" presName="horzSpace2" presStyleCnt="0"/>
      <dgm:spPr/>
    </dgm:pt>
    <dgm:pt modelId="{06345260-73EA-4F59-99E0-8640224F0ECB}" type="pres">
      <dgm:prSet presAssocID="{182DE6EC-A459-45EC-96A7-3B6E71916484}" presName="tx2" presStyleLbl="revTx" presStyleIdx="15" presStyleCnt="18"/>
      <dgm:spPr/>
    </dgm:pt>
    <dgm:pt modelId="{772BA487-F072-4FCB-AC58-797A61971E49}" type="pres">
      <dgm:prSet presAssocID="{182DE6EC-A459-45EC-96A7-3B6E71916484}" presName="vert2" presStyleCnt="0"/>
      <dgm:spPr/>
    </dgm:pt>
    <dgm:pt modelId="{12E7C516-820D-4F55-BBA2-C2867319240C}" type="pres">
      <dgm:prSet presAssocID="{182DE6EC-A459-45EC-96A7-3B6E71916484}" presName="thinLine2b" presStyleLbl="callout" presStyleIdx="7" presStyleCnt="9"/>
      <dgm:spPr/>
    </dgm:pt>
    <dgm:pt modelId="{AB48ABF8-576F-4783-B6B6-5C1A53789B1B}" type="pres">
      <dgm:prSet presAssocID="{182DE6EC-A459-45EC-96A7-3B6E71916484}" presName="vertSpace2b" presStyleCnt="0"/>
      <dgm:spPr/>
    </dgm:pt>
    <dgm:pt modelId="{6201691A-9470-4616-854B-D370E937016D}" type="pres">
      <dgm:prSet presAssocID="{3AE51407-AAEF-4A9F-BEA4-29A858E93C1F}" presName="thickLine" presStyleLbl="alignNode1" presStyleIdx="8" presStyleCnt="9"/>
      <dgm:spPr/>
    </dgm:pt>
    <dgm:pt modelId="{86D2D6F1-107B-42D3-B75E-E91137E7FDE2}" type="pres">
      <dgm:prSet presAssocID="{3AE51407-AAEF-4A9F-BEA4-29A858E93C1F}" presName="horz1" presStyleCnt="0"/>
      <dgm:spPr/>
    </dgm:pt>
    <dgm:pt modelId="{6358BFD8-5693-467D-A3FA-3947FC305C0A}" type="pres">
      <dgm:prSet presAssocID="{3AE51407-AAEF-4A9F-BEA4-29A858E93C1F}" presName="tx1" presStyleLbl="revTx" presStyleIdx="16" presStyleCnt="18"/>
      <dgm:spPr/>
    </dgm:pt>
    <dgm:pt modelId="{95AC0CC9-C8B9-40F4-87D7-D1C929CB1DEC}" type="pres">
      <dgm:prSet presAssocID="{3AE51407-AAEF-4A9F-BEA4-29A858E93C1F}" presName="vert1" presStyleCnt="0"/>
      <dgm:spPr/>
    </dgm:pt>
    <dgm:pt modelId="{C0639D07-2176-4B3C-8281-7A9C4DA00FD0}" type="pres">
      <dgm:prSet presAssocID="{6C115656-F4C7-4026-B3CE-70B638660D0D}" presName="vertSpace2a" presStyleCnt="0"/>
      <dgm:spPr/>
    </dgm:pt>
    <dgm:pt modelId="{89930030-A8BF-454B-A121-E3023E91CE8C}" type="pres">
      <dgm:prSet presAssocID="{6C115656-F4C7-4026-B3CE-70B638660D0D}" presName="horz2" presStyleCnt="0"/>
      <dgm:spPr/>
    </dgm:pt>
    <dgm:pt modelId="{A0383B75-0C25-401A-8C35-946AEB953292}" type="pres">
      <dgm:prSet presAssocID="{6C115656-F4C7-4026-B3CE-70B638660D0D}" presName="horzSpace2" presStyleCnt="0"/>
      <dgm:spPr/>
    </dgm:pt>
    <dgm:pt modelId="{8E96192E-5C48-4468-B669-DA43941F4322}" type="pres">
      <dgm:prSet presAssocID="{6C115656-F4C7-4026-B3CE-70B638660D0D}" presName="tx2" presStyleLbl="revTx" presStyleIdx="17" presStyleCnt="18"/>
      <dgm:spPr/>
    </dgm:pt>
    <dgm:pt modelId="{FE18655B-8749-4452-939F-9F242A41E3AE}" type="pres">
      <dgm:prSet presAssocID="{6C115656-F4C7-4026-B3CE-70B638660D0D}" presName="vert2" presStyleCnt="0"/>
      <dgm:spPr/>
    </dgm:pt>
    <dgm:pt modelId="{534701A7-7983-42D6-91DC-1B27E585FDEB}" type="pres">
      <dgm:prSet presAssocID="{6C115656-F4C7-4026-B3CE-70B638660D0D}" presName="thinLine2b" presStyleLbl="callout" presStyleIdx="8" presStyleCnt="9"/>
      <dgm:spPr/>
    </dgm:pt>
    <dgm:pt modelId="{053FFCAE-24E4-4E3B-9CD4-9639321DEDA6}" type="pres">
      <dgm:prSet presAssocID="{6C115656-F4C7-4026-B3CE-70B638660D0D}" presName="vertSpace2b" presStyleCnt="0"/>
      <dgm:spPr/>
    </dgm:pt>
  </dgm:ptLst>
  <dgm:cxnLst>
    <dgm:cxn modelId="{BD41D101-5897-4570-BEBB-74BD296B4D97}" srcId="{CDC6C2A1-2D79-4EBB-B555-41139F9AB2CA}" destId="{4576AC54-FD27-400A-A982-727491C8481C}" srcOrd="0" destOrd="0" parTransId="{DF6A043D-443C-45DF-8E31-E6819C849CE2}" sibTransId="{B7639D18-2CB7-4042-A3C1-EA6F122D709A}"/>
    <dgm:cxn modelId="{B276D405-E32A-4AED-8F93-11C761C673FA}" srcId="{CCB1AE42-992C-407D-9D86-660EBD059594}" destId="{06697F99-74B0-485A-AC49-D0BDD314D6F0}" srcOrd="4" destOrd="0" parTransId="{BF635730-BE6B-46D4-952F-3083C994933F}" sibTransId="{45D407F9-7CDC-4590-94D1-280F215642F2}"/>
    <dgm:cxn modelId="{EA678C16-DC51-4A5E-BE0C-4A5D597EDD4F}" srcId="{CCB1AE42-992C-407D-9D86-660EBD059594}" destId="{5F8A20F6-9AD8-4E85-BF83-E98D4B1D9A5F}" srcOrd="6" destOrd="0" parTransId="{81AE9FD8-FC9A-4EA9-946E-65E6E1918885}" sibTransId="{A25ABCC9-FE79-4EE7-9F38-A27782A8BD38}"/>
    <dgm:cxn modelId="{A3290622-13A7-4ADB-85B4-18C05815973F}" srcId="{CCB1AE42-992C-407D-9D86-660EBD059594}" destId="{3AE51407-AAEF-4A9F-BEA4-29A858E93C1F}" srcOrd="8" destOrd="0" parTransId="{44B00687-C2B5-47AD-8716-FDFE904995AE}" sibTransId="{786ED45A-6102-46AB-BB99-98418F0696D6}"/>
    <dgm:cxn modelId="{92066822-A313-4527-BB1B-D703F5231766}" srcId="{7B44D818-B829-422C-9DE6-31098D129E2B}" destId="{795E0552-5F60-40FA-B0F3-F9679CB05AA6}" srcOrd="0" destOrd="0" parTransId="{E93867EB-25DA-4E6E-8479-523E201A3F23}" sibTransId="{D874A31B-7722-4C8E-ABB9-D9B837AE0BC5}"/>
    <dgm:cxn modelId="{34F4BB22-6CE4-45BC-9700-99ECB59DAA4F}" type="presOf" srcId="{3AE51407-AAEF-4A9F-BEA4-29A858E93C1F}" destId="{6358BFD8-5693-467D-A3FA-3947FC305C0A}" srcOrd="0" destOrd="0" presId="urn:microsoft.com/office/officeart/2008/layout/LinedList"/>
    <dgm:cxn modelId="{E8335233-D853-4CBB-BE10-95A158BB6CF1}" srcId="{CCB1AE42-992C-407D-9D86-660EBD059594}" destId="{CDC6C2A1-2D79-4EBB-B555-41139F9AB2CA}" srcOrd="2" destOrd="0" parTransId="{C4D6F131-4C5F-4BFC-902B-D1504A428DE6}" sibTransId="{1F26F0D5-2E2D-4EC1-827E-378B53CB11A9}"/>
    <dgm:cxn modelId="{5835145B-E238-484E-9252-475689A2DFA7}" type="presOf" srcId="{CB908F43-495C-413C-86E2-64F284FC4441}" destId="{9518D1E3-58EE-49F5-87C6-32FD683DDC1A}" srcOrd="0" destOrd="0" presId="urn:microsoft.com/office/officeart/2008/layout/LinedList"/>
    <dgm:cxn modelId="{3028A144-DA47-4BF2-AA99-676F8C3CF319}" type="presOf" srcId="{795E0552-5F60-40FA-B0F3-F9679CB05AA6}" destId="{254BCA7D-72A3-447A-BCC1-68BD73139FBA}" srcOrd="0" destOrd="0" presId="urn:microsoft.com/office/officeart/2008/layout/LinedList"/>
    <dgm:cxn modelId="{8318C365-C187-47F6-94B0-A875F3162BE3}" type="presOf" srcId="{6C115656-F4C7-4026-B3CE-70B638660D0D}" destId="{8E96192E-5C48-4468-B669-DA43941F4322}" srcOrd="0" destOrd="0" presId="urn:microsoft.com/office/officeart/2008/layout/LinedList"/>
    <dgm:cxn modelId="{9BECDA67-8BC5-4A29-A38E-4ED82CBE39AF}" srcId="{7AA9F25D-DB58-4BCA-89EF-9A3DEB5566FC}" destId="{182DE6EC-A459-45EC-96A7-3B6E71916484}" srcOrd="0" destOrd="0" parTransId="{4C13D56B-71DD-4F3A-90DA-C24660581212}" sibTransId="{6FF8F312-A325-46AE-BD08-51047B086FBC}"/>
    <dgm:cxn modelId="{0348FA49-C2AE-487D-B0B2-2B48153F8285}" srcId="{5F8A20F6-9AD8-4E85-BF83-E98D4B1D9A5F}" destId="{C8126399-4BDF-48AB-A339-B3FDC7F2B609}" srcOrd="0" destOrd="0" parTransId="{612C1F22-D82A-4919-A9E1-5411D66C594D}" sibTransId="{9EAAD88C-D730-438B-A7AA-A24AF523511C}"/>
    <dgm:cxn modelId="{7B08244A-FD4D-4A37-BAE8-DD2B8D47E87B}" type="presOf" srcId="{06697F99-74B0-485A-AC49-D0BDD314D6F0}" destId="{E7D4E531-A336-444B-8804-17129361EA88}" srcOrd="0" destOrd="0" presId="urn:microsoft.com/office/officeart/2008/layout/LinedList"/>
    <dgm:cxn modelId="{05893D4B-BB75-42BB-AF1E-1AF657876754}" type="presOf" srcId="{8DFA814A-2509-4AC5-9C8B-2ACC4D3ED6B0}" destId="{6CCE61A4-236E-4765-B225-393654C21B1B}" srcOrd="0" destOrd="0" presId="urn:microsoft.com/office/officeart/2008/layout/LinedList"/>
    <dgm:cxn modelId="{BF874A4C-5042-4E59-99FB-2615B4DEB4B6}" type="presOf" srcId="{0F2CC60E-D69C-42D0-BF67-4E2D9C1A1FE1}" destId="{887C7A8A-AF90-455A-A3EE-E780A514C736}" srcOrd="0" destOrd="0" presId="urn:microsoft.com/office/officeart/2008/layout/LinedList"/>
    <dgm:cxn modelId="{3DA8F96F-6DAC-4F3F-82BD-16B25BEF6213}" srcId="{9211323C-B00B-4379-9A33-F55F74CD7739}" destId="{CB908F43-495C-413C-86E2-64F284FC4441}" srcOrd="0" destOrd="0" parTransId="{8A788AD4-ED83-4456-A227-90846DED5D3E}" sibTransId="{7881580C-2DB7-41F0-8D4A-1678129D5712}"/>
    <dgm:cxn modelId="{FBA26172-B69E-4DBD-B831-BED33806B628}" srcId="{23EE38E1-B65F-43E6-A6E5-860819DD6567}" destId="{BFA45DDA-1F0C-4D49-A57A-998314EF646F}" srcOrd="0" destOrd="0" parTransId="{00C18658-8E79-4A7E-ACFD-45D9C05C92FE}" sibTransId="{ED87CB30-F218-46C7-AA98-12DFA2C2577B}"/>
    <dgm:cxn modelId="{163A2776-2B02-4297-98A8-FF4ED4192DC0}" type="presOf" srcId="{182DE6EC-A459-45EC-96A7-3B6E71916484}" destId="{06345260-73EA-4F59-99E0-8640224F0ECB}" srcOrd="0" destOrd="0" presId="urn:microsoft.com/office/officeart/2008/layout/LinedList"/>
    <dgm:cxn modelId="{1CA1F477-9E9F-4EF3-802F-F020CD6BA663}" type="presOf" srcId="{7AA9F25D-DB58-4BCA-89EF-9A3DEB5566FC}" destId="{295F63D4-57FF-4EBE-9874-6395CFFEC05E}" srcOrd="0" destOrd="0" presId="urn:microsoft.com/office/officeart/2008/layout/LinedList"/>
    <dgm:cxn modelId="{E6F7BC78-D3EA-4BD6-8DEB-71E46EE33295}" type="presOf" srcId="{CCB1AE42-992C-407D-9D86-660EBD059594}" destId="{33974AD7-69F6-4785-8C86-F2EC4177AE50}" srcOrd="0" destOrd="0" presId="urn:microsoft.com/office/officeart/2008/layout/LinedList"/>
    <dgm:cxn modelId="{23774C80-0B21-4069-A09B-A20EBB3A86EB}" srcId="{06697F99-74B0-485A-AC49-D0BDD314D6F0}" destId="{8DFA814A-2509-4AC5-9C8B-2ACC4D3ED6B0}" srcOrd="0" destOrd="0" parTransId="{56756A4F-79EC-4732-8A3F-B54C0C57190F}" sibTransId="{BCF9B7E9-FF51-4B29-B24D-E77F712E6A11}"/>
    <dgm:cxn modelId="{A0517987-4F24-4E95-B67E-BEF4A772EC84}" type="presOf" srcId="{49DB94F5-D1EC-45AC-824C-74DA469A4585}" destId="{FA32C191-4D53-4DED-B986-708835C70626}" srcOrd="0" destOrd="0" presId="urn:microsoft.com/office/officeart/2008/layout/LinedList"/>
    <dgm:cxn modelId="{16D44589-2BE8-4406-841C-226E7C172632}" type="presOf" srcId="{CDC6C2A1-2D79-4EBB-B555-41139F9AB2CA}" destId="{23100D3E-0608-4314-B11E-F35BF80845DA}" srcOrd="0" destOrd="0" presId="urn:microsoft.com/office/officeart/2008/layout/LinedList"/>
    <dgm:cxn modelId="{8FC13E90-7D6B-47A1-A00E-C89BB48A5C65}" srcId="{CCB1AE42-992C-407D-9D86-660EBD059594}" destId="{9211323C-B00B-4379-9A33-F55F74CD7739}" srcOrd="1" destOrd="0" parTransId="{11C98309-69E8-4E05-B616-A67B350CE4DD}" sibTransId="{0B322547-5587-4074-877A-B95431965142}"/>
    <dgm:cxn modelId="{828CA593-81A6-4D75-BEF5-862B8D2C3629}" srcId="{0F2CC60E-D69C-42D0-BF67-4E2D9C1A1FE1}" destId="{49DB94F5-D1EC-45AC-824C-74DA469A4585}" srcOrd="0" destOrd="0" parTransId="{01214040-A1B2-429A-9100-8A8ECEDABE3A}" sibTransId="{9F598337-4D6A-434A-A352-85295E1502C7}"/>
    <dgm:cxn modelId="{FCED4397-2DD0-472E-AFA6-CADAA900EB44}" type="presOf" srcId="{5F8A20F6-9AD8-4E85-BF83-E98D4B1D9A5F}" destId="{2F54B03D-CBA9-4E75-8AFD-1E75167D60AB}" srcOrd="0" destOrd="0" presId="urn:microsoft.com/office/officeart/2008/layout/LinedList"/>
    <dgm:cxn modelId="{EF124B98-CE06-455F-875C-DD12A07B312E}" type="presOf" srcId="{C8126399-4BDF-48AB-A339-B3FDC7F2B609}" destId="{546740F9-5C98-4F07-891B-6F99278211FC}" srcOrd="0" destOrd="0" presId="urn:microsoft.com/office/officeart/2008/layout/LinedList"/>
    <dgm:cxn modelId="{2036A8A2-D9C9-4B0A-9A01-82BB6BB6E7DC}" srcId="{CCB1AE42-992C-407D-9D86-660EBD059594}" destId="{7AA9F25D-DB58-4BCA-89EF-9A3DEB5566FC}" srcOrd="7" destOrd="0" parTransId="{9F51484A-11DD-4D89-8F10-4AC13738A793}" sibTransId="{7D89FC8D-FC57-48E5-B81D-61C87B9AD25C}"/>
    <dgm:cxn modelId="{392F50B5-4C54-4882-B03B-B56BB7AFB5B2}" type="presOf" srcId="{23EE38E1-B65F-43E6-A6E5-860819DD6567}" destId="{123B80D3-9D98-4C2F-B288-394B244CB2BE}" srcOrd="0" destOrd="0" presId="urn:microsoft.com/office/officeart/2008/layout/LinedList"/>
    <dgm:cxn modelId="{8C5FA7CA-2783-444E-BFD0-C353B5165CB2}" srcId="{CCB1AE42-992C-407D-9D86-660EBD059594}" destId="{7B44D818-B829-422C-9DE6-31098D129E2B}" srcOrd="0" destOrd="0" parTransId="{13E401AA-C97D-477A-BF3C-BD18AAC7914E}" sibTransId="{542E8834-5514-4311-9691-CF29E50D314B}"/>
    <dgm:cxn modelId="{C2A5C9D2-4FD2-4AB8-9726-EDC505E3DFA0}" type="presOf" srcId="{7B44D818-B829-422C-9DE6-31098D129E2B}" destId="{038212E9-6573-4BA7-A8E5-4744DE173126}" srcOrd="0" destOrd="0" presId="urn:microsoft.com/office/officeart/2008/layout/LinedList"/>
    <dgm:cxn modelId="{2FBD1CD7-C2B8-466F-BD62-249B8F9A280B}" type="presOf" srcId="{9211323C-B00B-4379-9A33-F55F74CD7739}" destId="{FF9FB996-EBB3-4A5B-AC47-C5AF44AEB436}" srcOrd="0" destOrd="0" presId="urn:microsoft.com/office/officeart/2008/layout/LinedList"/>
    <dgm:cxn modelId="{DB9382EA-B72B-4455-BE8A-35FF680921C7}" type="presOf" srcId="{BFA45DDA-1F0C-4D49-A57A-998314EF646F}" destId="{A667579A-E7D2-40F2-A084-B23280669951}" srcOrd="0" destOrd="0" presId="urn:microsoft.com/office/officeart/2008/layout/LinedList"/>
    <dgm:cxn modelId="{21CDDFF0-A771-4240-B7FE-49A881A84321}" srcId="{CCB1AE42-992C-407D-9D86-660EBD059594}" destId="{23EE38E1-B65F-43E6-A6E5-860819DD6567}" srcOrd="5" destOrd="0" parTransId="{CA9460A9-17DD-43CA-AED1-957060577216}" sibTransId="{68CDF50D-7A36-49B5-B8D8-AE75EFA76204}"/>
    <dgm:cxn modelId="{B4D9C0F2-9EDC-46CA-B3D5-2E45A882ED12}" type="presOf" srcId="{4576AC54-FD27-400A-A982-727491C8481C}" destId="{1861D74F-7E72-4C9C-8C78-0506D390BF93}" srcOrd="0" destOrd="0" presId="urn:microsoft.com/office/officeart/2008/layout/LinedList"/>
    <dgm:cxn modelId="{6DA1B7FD-BB5E-457F-824A-D35D9D0A4592}" srcId="{3AE51407-AAEF-4A9F-BEA4-29A858E93C1F}" destId="{6C115656-F4C7-4026-B3CE-70B638660D0D}" srcOrd="0" destOrd="0" parTransId="{B3DC6CA9-BA83-4873-85F9-A739260B7547}" sibTransId="{D5F22228-4A66-4E5F-8D95-90B0C0D31DFF}"/>
    <dgm:cxn modelId="{E796E5FD-8FDD-4687-A566-BFFC5CFDDBBF}" srcId="{CCB1AE42-992C-407D-9D86-660EBD059594}" destId="{0F2CC60E-D69C-42D0-BF67-4E2D9C1A1FE1}" srcOrd="3" destOrd="0" parTransId="{DF450AA0-68E7-4651-8C32-A48B55D32746}" sibTransId="{1679590C-6F2D-46B0-BA2D-7AB81BD311B9}"/>
    <dgm:cxn modelId="{BB4E2509-D4B1-404A-812B-402D963D53C5}" type="presParOf" srcId="{33974AD7-69F6-4785-8C86-F2EC4177AE50}" destId="{E1E612C0-3E07-40E6-A809-B8101677CC57}" srcOrd="0" destOrd="0" presId="urn:microsoft.com/office/officeart/2008/layout/LinedList"/>
    <dgm:cxn modelId="{62C806D9-02BA-4C48-808D-BCB5FC58AB7D}" type="presParOf" srcId="{33974AD7-69F6-4785-8C86-F2EC4177AE50}" destId="{8C749DBC-09BE-41DC-9C1B-65F6C92CF652}" srcOrd="1" destOrd="0" presId="urn:microsoft.com/office/officeart/2008/layout/LinedList"/>
    <dgm:cxn modelId="{EB37587C-1C0E-46C3-A830-AF1EAD2DB46D}" type="presParOf" srcId="{8C749DBC-09BE-41DC-9C1B-65F6C92CF652}" destId="{038212E9-6573-4BA7-A8E5-4744DE173126}" srcOrd="0" destOrd="0" presId="urn:microsoft.com/office/officeart/2008/layout/LinedList"/>
    <dgm:cxn modelId="{1CCEBCF4-0948-4752-9EBA-BC74FB6F31C2}" type="presParOf" srcId="{8C749DBC-09BE-41DC-9C1B-65F6C92CF652}" destId="{C55D813E-89AD-4658-96F7-BD8BC9A802CB}" srcOrd="1" destOrd="0" presId="urn:microsoft.com/office/officeart/2008/layout/LinedList"/>
    <dgm:cxn modelId="{BA336E54-2DF1-463F-841C-52D9DD988D60}" type="presParOf" srcId="{C55D813E-89AD-4658-96F7-BD8BC9A802CB}" destId="{68F3363A-8DD2-4D9E-8153-164456B6DD3A}" srcOrd="0" destOrd="0" presId="urn:microsoft.com/office/officeart/2008/layout/LinedList"/>
    <dgm:cxn modelId="{5232A97D-13A0-49A0-B04D-7830D618DA17}" type="presParOf" srcId="{C55D813E-89AD-4658-96F7-BD8BC9A802CB}" destId="{9F6BDC8E-66C5-4938-821E-240C67EE8DAE}" srcOrd="1" destOrd="0" presId="urn:microsoft.com/office/officeart/2008/layout/LinedList"/>
    <dgm:cxn modelId="{DCACB2B8-E81B-4F76-95EF-1EFE94439AF1}" type="presParOf" srcId="{9F6BDC8E-66C5-4938-821E-240C67EE8DAE}" destId="{92422181-A9B2-4998-8F6D-89920AEE1483}" srcOrd="0" destOrd="0" presId="urn:microsoft.com/office/officeart/2008/layout/LinedList"/>
    <dgm:cxn modelId="{C339D6EC-3D5C-45CB-9157-AF6619965075}" type="presParOf" srcId="{9F6BDC8E-66C5-4938-821E-240C67EE8DAE}" destId="{254BCA7D-72A3-447A-BCC1-68BD73139FBA}" srcOrd="1" destOrd="0" presId="urn:microsoft.com/office/officeart/2008/layout/LinedList"/>
    <dgm:cxn modelId="{E4D15E2B-2695-4274-969F-F21B9ADF1AD2}" type="presParOf" srcId="{9F6BDC8E-66C5-4938-821E-240C67EE8DAE}" destId="{668CF8B1-5ED8-44D5-8E8D-6AC121BCE1DF}" srcOrd="2" destOrd="0" presId="urn:microsoft.com/office/officeart/2008/layout/LinedList"/>
    <dgm:cxn modelId="{093C8B53-B4A5-4C2F-8A18-F1CCA920B0AC}" type="presParOf" srcId="{C55D813E-89AD-4658-96F7-BD8BC9A802CB}" destId="{279F6921-9466-4B3C-A507-1787C8977AE1}" srcOrd="2" destOrd="0" presId="urn:microsoft.com/office/officeart/2008/layout/LinedList"/>
    <dgm:cxn modelId="{D9DEE483-6775-46CC-B643-E2EB0136FD3F}" type="presParOf" srcId="{C55D813E-89AD-4658-96F7-BD8BC9A802CB}" destId="{7B80FCE6-690E-41FB-828F-8A723A858359}" srcOrd="3" destOrd="0" presId="urn:microsoft.com/office/officeart/2008/layout/LinedList"/>
    <dgm:cxn modelId="{C6F4F526-035E-4F28-AAE3-47E303FBE9B8}" type="presParOf" srcId="{33974AD7-69F6-4785-8C86-F2EC4177AE50}" destId="{805F9F0A-7EEB-4D16-BB73-8512BC66690A}" srcOrd="2" destOrd="0" presId="urn:microsoft.com/office/officeart/2008/layout/LinedList"/>
    <dgm:cxn modelId="{090D731C-DEA6-4A6D-8D64-093879EAFFA2}" type="presParOf" srcId="{33974AD7-69F6-4785-8C86-F2EC4177AE50}" destId="{5A0C4AE3-4D60-4539-884D-836625F02EE8}" srcOrd="3" destOrd="0" presId="urn:microsoft.com/office/officeart/2008/layout/LinedList"/>
    <dgm:cxn modelId="{CB9E5F8F-4214-406F-84EB-8763BCF0CD96}" type="presParOf" srcId="{5A0C4AE3-4D60-4539-884D-836625F02EE8}" destId="{FF9FB996-EBB3-4A5B-AC47-C5AF44AEB436}" srcOrd="0" destOrd="0" presId="urn:microsoft.com/office/officeart/2008/layout/LinedList"/>
    <dgm:cxn modelId="{2AF5A2C3-E0BD-45B7-9256-F83DF077EA1B}" type="presParOf" srcId="{5A0C4AE3-4D60-4539-884D-836625F02EE8}" destId="{0F8754EC-FCFD-4F79-A372-771B9AF899D6}" srcOrd="1" destOrd="0" presId="urn:microsoft.com/office/officeart/2008/layout/LinedList"/>
    <dgm:cxn modelId="{BF26B5FE-E3EC-47E3-93FC-E1AD94148318}" type="presParOf" srcId="{0F8754EC-FCFD-4F79-A372-771B9AF899D6}" destId="{5C0C8E89-995C-4452-9FD6-907229854C04}" srcOrd="0" destOrd="0" presId="urn:microsoft.com/office/officeart/2008/layout/LinedList"/>
    <dgm:cxn modelId="{E5326AA3-F968-4B5B-B74B-7D4CA3A9FAE3}" type="presParOf" srcId="{0F8754EC-FCFD-4F79-A372-771B9AF899D6}" destId="{5D6A9C73-D8AF-46FD-AFC2-07B9111BAE88}" srcOrd="1" destOrd="0" presId="urn:microsoft.com/office/officeart/2008/layout/LinedList"/>
    <dgm:cxn modelId="{A47E4F5D-87B3-4224-B6A6-33D9CD188C58}" type="presParOf" srcId="{5D6A9C73-D8AF-46FD-AFC2-07B9111BAE88}" destId="{2DF6CFB3-E490-4352-8AA1-AE8B66737714}" srcOrd="0" destOrd="0" presId="urn:microsoft.com/office/officeart/2008/layout/LinedList"/>
    <dgm:cxn modelId="{4B64D20B-D690-4786-9098-855A51D4AECB}" type="presParOf" srcId="{5D6A9C73-D8AF-46FD-AFC2-07B9111BAE88}" destId="{9518D1E3-58EE-49F5-87C6-32FD683DDC1A}" srcOrd="1" destOrd="0" presId="urn:microsoft.com/office/officeart/2008/layout/LinedList"/>
    <dgm:cxn modelId="{86C1F52D-1680-48BA-94F4-555660BF26C6}" type="presParOf" srcId="{5D6A9C73-D8AF-46FD-AFC2-07B9111BAE88}" destId="{DB5B153A-0535-4BAD-A007-E7A227706EA4}" srcOrd="2" destOrd="0" presId="urn:microsoft.com/office/officeart/2008/layout/LinedList"/>
    <dgm:cxn modelId="{7A3F6FCC-8185-4123-8FF5-9E306397D438}" type="presParOf" srcId="{0F8754EC-FCFD-4F79-A372-771B9AF899D6}" destId="{213A9729-73D0-4D8F-9111-8531CB2BD503}" srcOrd="2" destOrd="0" presId="urn:microsoft.com/office/officeart/2008/layout/LinedList"/>
    <dgm:cxn modelId="{DA38FDA4-46A8-41DF-A3CC-716EA637E1EA}" type="presParOf" srcId="{0F8754EC-FCFD-4F79-A372-771B9AF899D6}" destId="{3686B40E-9ACF-4A4D-879A-CDC020B5B8DA}" srcOrd="3" destOrd="0" presId="urn:microsoft.com/office/officeart/2008/layout/LinedList"/>
    <dgm:cxn modelId="{41294045-F650-4E35-979A-170C5CA13878}" type="presParOf" srcId="{33974AD7-69F6-4785-8C86-F2EC4177AE50}" destId="{226F014A-0255-4EF2-9941-98E159E57A07}" srcOrd="4" destOrd="0" presId="urn:microsoft.com/office/officeart/2008/layout/LinedList"/>
    <dgm:cxn modelId="{F1465986-4E1B-4C9C-9818-9853F75EB2BD}" type="presParOf" srcId="{33974AD7-69F6-4785-8C86-F2EC4177AE50}" destId="{FB4B70B2-08E7-49E2-B957-B39C5D1C330B}" srcOrd="5" destOrd="0" presId="urn:microsoft.com/office/officeart/2008/layout/LinedList"/>
    <dgm:cxn modelId="{17D3B466-ABBD-453A-898C-4F73068E6627}" type="presParOf" srcId="{FB4B70B2-08E7-49E2-B957-B39C5D1C330B}" destId="{23100D3E-0608-4314-B11E-F35BF80845DA}" srcOrd="0" destOrd="0" presId="urn:microsoft.com/office/officeart/2008/layout/LinedList"/>
    <dgm:cxn modelId="{D8218E47-4763-4752-94B3-1A582E6756C0}" type="presParOf" srcId="{FB4B70B2-08E7-49E2-B957-B39C5D1C330B}" destId="{9F11039E-9BAA-4E0B-A17A-B7ECA01E6AB6}" srcOrd="1" destOrd="0" presId="urn:microsoft.com/office/officeart/2008/layout/LinedList"/>
    <dgm:cxn modelId="{76C98BCC-81E7-4723-9101-0DB3A33D4397}" type="presParOf" srcId="{9F11039E-9BAA-4E0B-A17A-B7ECA01E6AB6}" destId="{682EDF22-84F8-40B0-81BB-1804914BAEC1}" srcOrd="0" destOrd="0" presId="urn:microsoft.com/office/officeart/2008/layout/LinedList"/>
    <dgm:cxn modelId="{F0A0770F-2233-42C5-940B-D7B6614C2EA9}" type="presParOf" srcId="{9F11039E-9BAA-4E0B-A17A-B7ECA01E6AB6}" destId="{C412007E-C2CC-41D4-825F-CF209D3A348D}" srcOrd="1" destOrd="0" presId="urn:microsoft.com/office/officeart/2008/layout/LinedList"/>
    <dgm:cxn modelId="{944E9BE1-0CF2-4C58-8415-923F05D3F872}" type="presParOf" srcId="{C412007E-C2CC-41D4-825F-CF209D3A348D}" destId="{6FA58555-BBB6-469C-9D2A-7131B9BE61F8}" srcOrd="0" destOrd="0" presId="urn:microsoft.com/office/officeart/2008/layout/LinedList"/>
    <dgm:cxn modelId="{9D1F1660-AB39-469A-A85C-6C236BBDF2BE}" type="presParOf" srcId="{C412007E-C2CC-41D4-825F-CF209D3A348D}" destId="{1861D74F-7E72-4C9C-8C78-0506D390BF93}" srcOrd="1" destOrd="0" presId="urn:microsoft.com/office/officeart/2008/layout/LinedList"/>
    <dgm:cxn modelId="{2B2F6A91-2C50-4D67-8FDE-C3BF8D8280C0}" type="presParOf" srcId="{C412007E-C2CC-41D4-825F-CF209D3A348D}" destId="{A18298C0-4A7E-4E84-A101-EA098135FDC3}" srcOrd="2" destOrd="0" presId="urn:microsoft.com/office/officeart/2008/layout/LinedList"/>
    <dgm:cxn modelId="{FA1D2F71-959F-45BA-B0D2-91981174A850}" type="presParOf" srcId="{9F11039E-9BAA-4E0B-A17A-B7ECA01E6AB6}" destId="{35D17BE2-9BCA-4488-BBEF-4EFF8BFF0FEE}" srcOrd="2" destOrd="0" presId="urn:microsoft.com/office/officeart/2008/layout/LinedList"/>
    <dgm:cxn modelId="{1427E75D-7389-4BF0-BBCF-946A8B0808E4}" type="presParOf" srcId="{9F11039E-9BAA-4E0B-A17A-B7ECA01E6AB6}" destId="{27C5A226-AA32-41C0-96A7-463F0DC28244}" srcOrd="3" destOrd="0" presId="urn:microsoft.com/office/officeart/2008/layout/LinedList"/>
    <dgm:cxn modelId="{9687F9FD-B208-4F1B-B9DE-1A49EEDA2499}" type="presParOf" srcId="{33974AD7-69F6-4785-8C86-F2EC4177AE50}" destId="{0F19A811-0309-4900-8E29-213637FAFCAE}" srcOrd="6" destOrd="0" presId="urn:microsoft.com/office/officeart/2008/layout/LinedList"/>
    <dgm:cxn modelId="{23C0E2EE-049C-4AF9-8996-6755E0731C7C}" type="presParOf" srcId="{33974AD7-69F6-4785-8C86-F2EC4177AE50}" destId="{FD7E62DF-7F13-45B5-9D91-38220418EAFE}" srcOrd="7" destOrd="0" presId="urn:microsoft.com/office/officeart/2008/layout/LinedList"/>
    <dgm:cxn modelId="{D8A4AC13-683F-4CB1-8676-D9420763E1BE}" type="presParOf" srcId="{FD7E62DF-7F13-45B5-9D91-38220418EAFE}" destId="{887C7A8A-AF90-455A-A3EE-E780A514C736}" srcOrd="0" destOrd="0" presId="urn:microsoft.com/office/officeart/2008/layout/LinedList"/>
    <dgm:cxn modelId="{40FED785-FA6F-4615-8089-69A6B21373BD}" type="presParOf" srcId="{FD7E62DF-7F13-45B5-9D91-38220418EAFE}" destId="{B17DA20C-1C49-41D6-B865-74CD3AEEF019}" srcOrd="1" destOrd="0" presId="urn:microsoft.com/office/officeart/2008/layout/LinedList"/>
    <dgm:cxn modelId="{8AE7389F-3C29-46EF-A8C8-382FD9C9DBD3}" type="presParOf" srcId="{B17DA20C-1C49-41D6-B865-74CD3AEEF019}" destId="{E82DD181-1DE7-45B0-82B8-28943020BE98}" srcOrd="0" destOrd="0" presId="urn:microsoft.com/office/officeart/2008/layout/LinedList"/>
    <dgm:cxn modelId="{F573CE5A-877F-46AF-9505-C19B473D422C}" type="presParOf" srcId="{B17DA20C-1C49-41D6-B865-74CD3AEEF019}" destId="{8743D428-8C81-4725-957A-55FDC0E6CBD6}" srcOrd="1" destOrd="0" presId="urn:microsoft.com/office/officeart/2008/layout/LinedList"/>
    <dgm:cxn modelId="{2D0BEEF4-7307-4EF3-850C-0114E0CC6731}" type="presParOf" srcId="{8743D428-8C81-4725-957A-55FDC0E6CBD6}" destId="{842C2424-0CB2-4746-A795-C5022C6FAA19}" srcOrd="0" destOrd="0" presId="urn:microsoft.com/office/officeart/2008/layout/LinedList"/>
    <dgm:cxn modelId="{2CACCF63-3C10-40E5-97B6-4065192F98FA}" type="presParOf" srcId="{8743D428-8C81-4725-957A-55FDC0E6CBD6}" destId="{FA32C191-4D53-4DED-B986-708835C70626}" srcOrd="1" destOrd="0" presId="urn:microsoft.com/office/officeart/2008/layout/LinedList"/>
    <dgm:cxn modelId="{0A80E289-5C19-4BB8-98DB-F9364B1F4B12}" type="presParOf" srcId="{8743D428-8C81-4725-957A-55FDC0E6CBD6}" destId="{D54408F6-7B71-4C9D-BBB4-295179805EF0}" srcOrd="2" destOrd="0" presId="urn:microsoft.com/office/officeart/2008/layout/LinedList"/>
    <dgm:cxn modelId="{ED791105-6CA1-4C10-86FB-D56FA5A6E2B9}" type="presParOf" srcId="{B17DA20C-1C49-41D6-B865-74CD3AEEF019}" destId="{E305B2E4-C14A-4B05-A12B-9647245F5519}" srcOrd="2" destOrd="0" presId="urn:microsoft.com/office/officeart/2008/layout/LinedList"/>
    <dgm:cxn modelId="{AE0A3C80-1811-40EA-BF11-D41B35C16C2B}" type="presParOf" srcId="{B17DA20C-1C49-41D6-B865-74CD3AEEF019}" destId="{6ABFA3ED-0187-4017-A896-55053C73C124}" srcOrd="3" destOrd="0" presId="urn:microsoft.com/office/officeart/2008/layout/LinedList"/>
    <dgm:cxn modelId="{9B8D9DAA-DD3C-4754-8F8E-B8CF92D509F6}" type="presParOf" srcId="{33974AD7-69F6-4785-8C86-F2EC4177AE50}" destId="{C7EAA3E0-81F2-4E0B-AD59-60ACD8C2D0B3}" srcOrd="8" destOrd="0" presId="urn:microsoft.com/office/officeart/2008/layout/LinedList"/>
    <dgm:cxn modelId="{0D8787FC-B66A-40CA-9200-E33DE46B5D06}" type="presParOf" srcId="{33974AD7-69F6-4785-8C86-F2EC4177AE50}" destId="{BE55C1F7-8BDF-4970-A560-EC9A9C7CC69A}" srcOrd="9" destOrd="0" presId="urn:microsoft.com/office/officeart/2008/layout/LinedList"/>
    <dgm:cxn modelId="{FB1960DB-E9B7-4B19-9FC3-969D0216D97C}" type="presParOf" srcId="{BE55C1F7-8BDF-4970-A560-EC9A9C7CC69A}" destId="{E7D4E531-A336-444B-8804-17129361EA88}" srcOrd="0" destOrd="0" presId="urn:microsoft.com/office/officeart/2008/layout/LinedList"/>
    <dgm:cxn modelId="{03BB44AB-0276-4930-A44F-2ADF3F3D233F}" type="presParOf" srcId="{BE55C1F7-8BDF-4970-A560-EC9A9C7CC69A}" destId="{588FA750-B21B-4510-9B37-0DCC5179A6BC}" srcOrd="1" destOrd="0" presId="urn:microsoft.com/office/officeart/2008/layout/LinedList"/>
    <dgm:cxn modelId="{2435762D-597B-48BD-8F83-B568C678B4AE}" type="presParOf" srcId="{588FA750-B21B-4510-9B37-0DCC5179A6BC}" destId="{733DE2BE-F5D3-45DF-A43E-8DD7B92AA1B2}" srcOrd="0" destOrd="0" presId="urn:microsoft.com/office/officeart/2008/layout/LinedList"/>
    <dgm:cxn modelId="{DDFF2A30-6ED7-431B-A157-8C12B2566971}" type="presParOf" srcId="{588FA750-B21B-4510-9B37-0DCC5179A6BC}" destId="{EB245419-BA8D-48B1-A50F-7F2F7398F3E2}" srcOrd="1" destOrd="0" presId="urn:microsoft.com/office/officeart/2008/layout/LinedList"/>
    <dgm:cxn modelId="{2D765F10-1578-4235-9322-BF2957C494FE}" type="presParOf" srcId="{EB245419-BA8D-48B1-A50F-7F2F7398F3E2}" destId="{F8071B77-4432-437D-9E7F-F789D67D71E9}" srcOrd="0" destOrd="0" presId="urn:microsoft.com/office/officeart/2008/layout/LinedList"/>
    <dgm:cxn modelId="{DA5BFA2F-B0CA-4A83-A216-66A966EF97FD}" type="presParOf" srcId="{EB245419-BA8D-48B1-A50F-7F2F7398F3E2}" destId="{6CCE61A4-236E-4765-B225-393654C21B1B}" srcOrd="1" destOrd="0" presId="urn:microsoft.com/office/officeart/2008/layout/LinedList"/>
    <dgm:cxn modelId="{EEF5D0DB-C018-4D3C-AB51-477589E7E6E6}" type="presParOf" srcId="{EB245419-BA8D-48B1-A50F-7F2F7398F3E2}" destId="{543CB8A3-7FBF-419E-84E0-9CFAE9679DC7}" srcOrd="2" destOrd="0" presId="urn:microsoft.com/office/officeart/2008/layout/LinedList"/>
    <dgm:cxn modelId="{90AB4A64-105C-4753-B968-DAB70902B3B5}" type="presParOf" srcId="{588FA750-B21B-4510-9B37-0DCC5179A6BC}" destId="{524B495F-D8A2-4260-A85F-E217CB439491}" srcOrd="2" destOrd="0" presId="urn:microsoft.com/office/officeart/2008/layout/LinedList"/>
    <dgm:cxn modelId="{83E0095F-C0D2-4A8B-B7B3-81978C12EF50}" type="presParOf" srcId="{588FA750-B21B-4510-9B37-0DCC5179A6BC}" destId="{537BDC34-8452-4AEF-AC87-3873EA91AE7E}" srcOrd="3" destOrd="0" presId="urn:microsoft.com/office/officeart/2008/layout/LinedList"/>
    <dgm:cxn modelId="{B5774E75-BDE2-4A79-B99E-65F77BD7532D}" type="presParOf" srcId="{33974AD7-69F6-4785-8C86-F2EC4177AE50}" destId="{0A94583D-4E23-4321-AA52-56CF4D5CC50C}" srcOrd="10" destOrd="0" presId="urn:microsoft.com/office/officeart/2008/layout/LinedList"/>
    <dgm:cxn modelId="{32B3C17A-1E49-48D7-8DEC-AF9DD2484E53}" type="presParOf" srcId="{33974AD7-69F6-4785-8C86-F2EC4177AE50}" destId="{36818C41-5D73-4C6A-8DA6-399F97563850}" srcOrd="11" destOrd="0" presId="urn:microsoft.com/office/officeart/2008/layout/LinedList"/>
    <dgm:cxn modelId="{00B2AD9B-7466-4AA0-8BE6-225A69F90C6F}" type="presParOf" srcId="{36818C41-5D73-4C6A-8DA6-399F97563850}" destId="{123B80D3-9D98-4C2F-B288-394B244CB2BE}" srcOrd="0" destOrd="0" presId="urn:microsoft.com/office/officeart/2008/layout/LinedList"/>
    <dgm:cxn modelId="{DD34B2C7-E03D-4F12-9BC7-383AAD3D97E3}" type="presParOf" srcId="{36818C41-5D73-4C6A-8DA6-399F97563850}" destId="{5517832E-1580-4B0A-A2A4-8F398AA29F4B}" srcOrd="1" destOrd="0" presId="urn:microsoft.com/office/officeart/2008/layout/LinedList"/>
    <dgm:cxn modelId="{B1F1E0D0-6090-40E7-A2AA-B8F28ACC7E70}" type="presParOf" srcId="{5517832E-1580-4B0A-A2A4-8F398AA29F4B}" destId="{799C93D8-7AC8-4909-87B2-8F5C40939F22}" srcOrd="0" destOrd="0" presId="urn:microsoft.com/office/officeart/2008/layout/LinedList"/>
    <dgm:cxn modelId="{60AEFD37-70BA-4257-8CB3-92491383B7D6}" type="presParOf" srcId="{5517832E-1580-4B0A-A2A4-8F398AA29F4B}" destId="{823E4484-FE42-4DDE-A8EB-384F05D72B86}" srcOrd="1" destOrd="0" presId="urn:microsoft.com/office/officeart/2008/layout/LinedList"/>
    <dgm:cxn modelId="{375D78EB-E582-4938-88F8-239110ACD9FA}" type="presParOf" srcId="{823E4484-FE42-4DDE-A8EB-384F05D72B86}" destId="{62D97D63-11BB-45E4-83BA-97A1B6121ACE}" srcOrd="0" destOrd="0" presId="urn:microsoft.com/office/officeart/2008/layout/LinedList"/>
    <dgm:cxn modelId="{8871402B-BEE1-4F1F-BCC1-26A223FC8C56}" type="presParOf" srcId="{823E4484-FE42-4DDE-A8EB-384F05D72B86}" destId="{A667579A-E7D2-40F2-A084-B23280669951}" srcOrd="1" destOrd="0" presId="urn:microsoft.com/office/officeart/2008/layout/LinedList"/>
    <dgm:cxn modelId="{80ABD975-71CE-463E-AC29-255F68F58C66}" type="presParOf" srcId="{823E4484-FE42-4DDE-A8EB-384F05D72B86}" destId="{D73200F4-0F71-48C8-B989-84DB6C84CBE4}" srcOrd="2" destOrd="0" presId="urn:microsoft.com/office/officeart/2008/layout/LinedList"/>
    <dgm:cxn modelId="{B2DD4D08-810B-4C7E-8DBD-6BFD9C4E704B}" type="presParOf" srcId="{5517832E-1580-4B0A-A2A4-8F398AA29F4B}" destId="{159DE6E9-4D02-4C0D-937B-418C580C6FA4}" srcOrd="2" destOrd="0" presId="urn:microsoft.com/office/officeart/2008/layout/LinedList"/>
    <dgm:cxn modelId="{3DEC8733-BD6E-4111-BBF6-A59B1005582A}" type="presParOf" srcId="{5517832E-1580-4B0A-A2A4-8F398AA29F4B}" destId="{8763C265-1DF3-49CA-B054-E4F87F7EAEDC}" srcOrd="3" destOrd="0" presId="urn:microsoft.com/office/officeart/2008/layout/LinedList"/>
    <dgm:cxn modelId="{A80F44F4-B95E-4382-BF7F-767E93AC1005}" type="presParOf" srcId="{33974AD7-69F6-4785-8C86-F2EC4177AE50}" destId="{3C5D2623-5D67-440A-9959-26FCAF81B430}" srcOrd="12" destOrd="0" presId="urn:microsoft.com/office/officeart/2008/layout/LinedList"/>
    <dgm:cxn modelId="{9BD55E5B-8AFC-47B8-A6A4-04499C9E63CF}" type="presParOf" srcId="{33974AD7-69F6-4785-8C86-F2EC4177AE50}" destId="{F270D3E4-19DD-4CA6-A224-49DD317FEEBE}" srcOrd="13" destOrd="0" presId="urn:microsoft.com/office/officeart/2008/layout/LinedList"/>
    <dgm:cxn modelId="{9526DA75-46B1-4B8B-9C87-51A5EE476D50}" type="presParOf" srcId="{F270D3E4-19DD-4CA6-A224-49DD317FEEBE}" destId="{2F54B03D-CBA9-4E75-8AFD-1E75167D60AB}" srcOrd="0" destOrd="0" presId="urn:microsoft.com/office/officeart/2008/layout/LinedList"/>
    <dgm:cxn modelId="{69A16664-2519-4CC6-B2D6-FF2E56CFF4B7}" type="presParOf" srcId="{F270D3E4-19DD-4CA6-A224-49DD317FEEBE}" destId="{363D73EF-2947-469D-BCD4-4C0960C9877A}" srcOrd="1" destOrd="0" presId="urn:microsoft.com/office/officeart/2008/layout/LinedList"/>
    <dgm:cxn modelId="{BFB17690-5876-4508-9391-DAC432EB5FB8}" type="presParOf" srcId="{363D73EF-2947-469D-BCD4-4C0960C9877A}" destId="{47757397-96F4-4103-B973-CE3F3F1A6C05}" srcOrd="0" destOrd="0" presId="urn:microsoft.com/office/officeart/2008/layout/LinedList"/>
    <dgm:cxn modelId="{10200D27-9CB9-4A96-9F4C-B2CF14AF798E}" type="presParOf" srcId="{363D73EF-2947-469D-BCD4-4C0960C9877A}" destId="{15A73494-63E7-498D-BF1B-E1FFDEAF0804}" srcOrd="1" destOrd="0" presId="urn:microsoft.com/office/officeart/2008/layout/LinedList"/>
    <dgm:cxn modelId="{892828B7-A5FF-4550-AF89-E10A86139929}" type="presParOf" srcId="{15A73494-63E7-498D-BF1B-E1FFDEAF0804}" destId="{BBC60CE3-7F42-462C-9B93-6E220DB3A640}" srcOrd="0" destOrd="0" presId="urn:microsoft.com/office/officeart/2008/layout/LinedList"/>
    <dgm:cxn modelId="{4EAF22BA-3FB6-416F-8243-AFCCEFEB4449}" type="presParOf" srcId="{15A73494-63E7-498D-BF1B-E1FFDEAF0804}" destId="{546740F9-5C98-4F07-891B-6F99278211FC}" srcOrd="1" destOrd="0" presId="urn:microsoft.com/office/officeart/2008/layout/LinedList"/>
    <dgm:cxn modelId="{0F488659-6C30-4942-9097-E1B4257BB69A}" type="presParOf" srcId="{15A73494-63E7-498D-BF1B-E1FFDEAF0804}" destId="{3F5D3749-5C2C-4AD1-A215-BA41D7F76413}" srcOrd="2" destOrd="0" presId="urn:microsoft.com/office/officeart/2008/layout/LinedList"/>
    <dgm:cxn modelId="{F83C88F3-534B-4A7A-8B72-6B1DBADB5928}" type="presParOf" srcId="{363D73EF-2947-469D-BCD4-4C0960C9877A}" destId="{043437AE-94D7-410D-AFDE-A17F9CA500F5}" srcOrd="2" destOrd="0" presId="urn:microsoft.com/office/officeart/2008/layout/LinedList"/>
    <dgm:cxn modelId="{D2A3FC20-E8A8-4AB5-A5EA-DB6DA54FCC2B}" type="presParOf" srcId="{363D73EF-2947-469D-BCD4-4C0960C9877A}" destId="{AF64AB7E-C851-4BF6-B584-C0E87C71C365}" srcOrd="3" destOrd="0" presId="urn:microsoft.com/office/officeart/2008/layout/LinedList"/>
    <dgm:cxn modelId="{A8F940F6-1A69-4CE8-B14F-A489AF432F90}" type="presParOf" srcId="{33974AD7-69F6-4785-8C86-F2EC4177AE50}" destId="{45625FBA-134E-4C91-B419-1AE6380DEF1F}" srcOrd="14" destOrd="0" presId="urn:microsoft.com/office/officeart/2008/layout/LinedList"/>
    <dgm:cxn modelId="{0ED636B0-8626-43F9-A950-92F1563C219C}" type="presParOf" srcId="{33974AD7-69F6-4785-8C86-F2EC4177AE50}" destId="{C0FD0433-D719-443E-B636-B5B215F65E25}" srcOrd="15" destOrd="0" presId="urn:microsoft.com/office/officeart/2008/layout/LinedList"/>
    <dgm:cxn modelId="{D141B560-5671-46CB-ACD7-DDBB7A270135}" type="presParOf" srcId="{C0FD0433-D719-443E-B636-B5B215F65E25}" destId="{295F63D4-57FF-4EBE-9874-6395CFFEC05E}" srcOrd="0" destOrd="0" presId="urn:microsoft.com/office/officeart/2008/layout/LinedList"/>
    <dgm:cxn modelId="{5677D84C-F156-4417-8665-C88576DB844B}" type="presParOf" srcId="{C0FD0433-D719-443E-B636-B5B215F65E25}" destId="{18A06C78-6A4B-4DA8-BF42-F523B8179FD8}" srcOrd="1" destOrd="0" presId="urn:microsoft.com/office/officeart/2008/layout/LinedList"/>
    <dgm:cxn modelId="{00A02722-6D52-4B6F-A501-E5C11116CBB8}" type="presParOf" srcId="{18A06C78-6A4B-4DA8-BF42-F523B8179FD8}" destId="{7A2592B3-4C09-4228-8202-F1A8C8896832}" srcOrd="0" destOrd="0" presId="urn:microsoft.com/office/officeart/2008/layout/LinedList"/>
    <dgm:cxn modelId="{AA9326D0-22D3-4068-B5A5-1169088CD84F}" type="presParOf" srcId="{18A06C78-6A4B-4DA8-BF42-F523B8179FD8}" destId="{D2B46604-9B8D-4922-B39F-A5721EA40EE9}" srcOrd="1" destOrd="0" presId="urn:microsoft.com/office/officeart/2008/layout/LinedList"/>
    <dgm:cxn modelId="{05132DC8-14BC-440A-B7D7-09EEE14BCC78}" type="presParOf" srcId="{D2B46604-9B8D-4922-B39F-A5721EA40EE9}" destId="{D25FA058-515E-403C-B8EB-954E20E8632A}" srcOrd="0" destOrd="0" presId="urn:microsoft.com/office/officeart/2008/layout/LinedList"/>
    <dgm:cxn modelId="{A6A2891E-3328-494E-AB72-81AD97D274F8}" type="presParOf" srcId="{D2B46604-9B8D-4922-B39F-A5721EA40EE9}" destId="{06345260-73EA-4F59-99E0-8640224F0ECB}" srcOrd="1" destOrd="0" presId="urn:microsoft.com/office/officeart/2008/layout/LinedList"/>
    <dgm:cxn modelId="{D24D30ED-9656-422D-95E7-D95A258A40CD}" type="presParOf" srcId="{D2B46604-9B8D-4922-B39F-A5721EA40EE9}" destId="{772BA487-F072-4FCB-AC58-797A61971E49}" srcOrd="2" destOrd="0" presId="urn:microsoft.com/office/officeart/2008/layout/LinedList"/>
    <dgm:cxn modelId="{0A2C33E5-6A00-43BA-981C-689DBE636ADE}" type="presParOf" srcId="{18A06C78-6A4B-4DA8-BF42-F523B8179FD8}" destId="{12E7C516-820D-4F55-BBA2-C2867319240C}" srcOrd="2" destOrd="0" presId="urn:microsoft.com/office/officeart/2008/layout/LinedList"/>
    <dgm:cxn modelId="{EA7E927D-49E4-4BF9-ACAA-D3BC8C39A985}" type="presParOf" srcId="{18A06C78-6A4B-4DA8-BF42-F523B8179FD8}" destId="{AB48ABF8-576F-4783-B6B6-5C1A53789B1B}" srcOrd="3" destOrd="0" presId="urn:microsoft.com/office/officeart/2008/layout/LinedList"/>
    <dgm:cxn modelId="{EF6834F0-62F4-4F35-BF7C-8F024327D2B0}" type="presParOf" srcId="{33974AD7-69F6-4785-8C86-F2EC4177AE50}" destId="{6201691A-9470-4616-854B-D370E937016D}" srcOrd="16" destOrd="0" presId="urn:microsoft.com/office/officeart/2008/layout/LinedList"/>
    <dgm:cxn modelId="{6137E002-0212-4A16-96D3-1677301F4A88}" type="presParOf" srcId="{33974AD7-69F6-4785-8C86-F2EC4177AE50}" destId="{86D2D6F1-107B-42D3-B75E-E91137E7FDE2}" srcOrd="17" destOrd="0" presId="urn:microsoft.com/office/officeart/2008/layout/LinedList"/>
    <dgm:cxn modelId="{BE5EBB44-90E1-488D-8F9B-3A4BB31A45F9}" type="presParOf" srcId="{86D2D6F1-107B-42D3-B75E-E91137E7FDE2}" destId="{6358BFD8-5693-467D-A3FA-3947FC305C0A}" srcOrd="0" destOrd="0" presId="urn:microsoft.com/office/officeart/2008/layout/LinedList"/>
    <dgm:cxn modelId="{01B01EB3-4CD8-4DAF-AA71-F2E708F47D88}" type="presParOf" srcId="{86D2D6F1-107B-42D3-B75E-E91137E7FDE2}" destId="{95AC0CC9-C8B9-40F4-87D7-D1C929CB1DEC}" srcOrd="1" destOrd="0" presId="urn:microsoft.com/office/officeart/2008/layout/LinedList"/>
    <dgm:cxn modelId="{81A681DB-9548-4DCC-AB2D-56DB5FC6B07B}" type="presParOf" srcId="{95AC0CC9-C8B9-40F4-87D7-D1C929CB1DEC}" destId="{C0639D07-2176-4B3C-8281-7A9C4DA00FD0}" srcOrd="0" destOrd="0" presId="urn:microsoft.com/office/officeart/2008/layout/LinedList"/>
    <dgm:cxn modelId="{14173DDE-B660-45E9-A864-72D0409A8753}" type="presParOf" srcId="{95AC0CC9-C8B9-40F4-87D7-D1C929CB1DEC}" destId="{89930030-A8BF-454B-A121-E3023E91CE8C}" srcOrd="1" destOrd="0" presId="urn:microsoft.com/office/officeart/2008/layout/LinedList"/>
    <dgm:cxn modelId="{9CE1BA24-C96D-4A7F-9FE0-0558CCDBBE99}" type="presParOf" srcId="{89930030-A8BF-454B-A121-E3023E91CE8C}" destId="{A0383B75-0C25-401A-8C35-946AEB953292}" srcOrd="0" destOrd="0" presId="urn:microsoft.com/office/officeart/2008/layout/LinedList"/>
    <dgm:cxn modelId="{49500025-559E-4EBC-92E7-218D49D05C11}" type="presParOf" srcId="{89930030-A8BF-454B-A121-E3023E91CE8C}" destId="{8E96192E-5C48-4468-B669-DA43941F4322}" srcOrd="1" destOrd="0" presId="urn:microsoft.com/office/officeart/2008/layout/LinedList"/>
    <dgm:cxn modelId="{81D4A393-E201-4373-9F8E-D24AB7143B73}" type="presParOf" srcId="{89930030-A8BF-454B-A121-E3023E91CE8C}" destId="{FE18655B-8749-4452-939F-9F242A41E3AE}" srcOrd="2" destOrd="0" presId="urn:microsoft.com/office/officeart/2008/layout/LinedList"/>
    <dgm:cxn modelId="{1E0D4AF4-C880-484D-9B5B-BEFD3B800104}" type="presParOf" srcId="{95AC0CC9-C8B9-40F4-87D7-D1C929CB1DEC}" destId="{534701A7-7983-42D6-91DC-1B27E585FDEB}" srcOrd="2" destOrd="0" presId="urn:microsoft.com/office/officeart/2008/layout/LinedList"/>
    <dgm:cxn modelId="{2FC7A04B-9F38-430B-86D8-F30E8880DC87}" type="presParOf" srcId="{95AC0CC9-C8B9-40F4-87D7-D1C929CB1DEC}" destId="{053FFCAE-24E4-4E3B-9CD4-9639321DEDA6}" srcOrd="3" destOrd="0" presId="urn:microsoft.com/office/officeart/2008/layout/LinedList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CB1AE42-992C-407D-9D86-660EBD059594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B44D818-B829-422C-9DE6-31098D129E2B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Problem Awareness</a:t>
          </a:r>
        </a:p>
      </dgm:t>
    </dgm:pt>
    <dgm:pt modelId="{13E401AA-C97D-477A-BF3C-BD18AAC7914E}" type="parTrans" cxnId="{8C5FA7CA-2783-444E-BFD0-C353B5165CB2}">
      <dgm:prSet/>
      <dgm:spPr/>
      <dgm:t>
        <a:bodyPr/>
        <a:lstStyle/>
        <a:p>
          <a:endParaRPr lang="en-US"/>
        </a:p>
      </dgm:t>
    </dgm:pt>
    <dgm:pt modelId="{542E8834-5514-4311-9691-CF29E50D314B}" type="sibTrans" cxnId="{8C5FA7CA-2783-444E-BFD0-C353B5165CB2}">
      <dgm:prSet/>
      <dgm:spPr/>
      <dgm:t>
        <a:bodyPr/>
        <a:lstStyle/>
        <a:p>
          <a:endParaRPr lang="en-US"/>
        </a:p>
      </dgm:t>
    </dgm:pt>
    <dgm:pt modelId="{795E0552-5F60-40FA-B0F3-F9679CB05AA6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This REALLY bugs me.</a:t>
          </a:r>
        </a:p>
      </dgm:t>
    </dgm:pt>
    <dgm:pt modelId="{E93867EB-25DA-4E6E-8479-523E201A3F23}" type="parTrans" cxnId="{92066822-A313-4527-BB1B-D703F5231766}">
      <dgm:prSet/>
      <dgm:spPr/>
      <dgm:t>
        <a:bodyPr/>
        <a:lstStyle/>
        <a:p>
          <a:endParaRPr lang="en-US"/>
        </a:p>
      </dgm:t>
    </dgm:pt>
    <dgm:pt modelId="{D874A31B-7722-4C8E-ABB9-D9B837AE0BC5}" type="sibTrans" cxnId="{92066822-A313-4527-BB1B-D703F5231766}">
      <dgm:prSet/>
      <dgm:spPr/>
      <dgm:t>
        <a:bodyPr/>
        <a:lstStyle/>
        <a:p>
          <a:endParaRPr lang="en-US"/>
        </a:p>
      </dgm:t>
    </dgm:pt>
    <dgm:pt modelId="{CDC6C2A1-2D79-4EBB-B555-41139F9AB2CA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Opportunity Recognition</a:t>
          </a:r>
        </a:p>
      </dgm:t>
    </dgm:pt>
    <dgm:pt modelId="{C4D6F131-4C5F-4BFC-902B-D1504A428DE6}" type="parTrans" cxnId="{E8335233-D853-4CBB-BE10-95A158BB6CF1}">
      <dgm:prSet/>
      <dgm:spPr/>
      <dgm:t>
        <a:bodyPr/>
        <a:lstStyle/>
        <a:p>
          <a:endParaRPr lang="en-US"/>
        </a:p>
      </dgm:t>
    </dgm:pt>
    <dgm:pt modelId="{1F26F0D5-2E2D-4EC1-827E-378B53CB11A9}" type="sibTrans" cxnId="{E8335233-D853-4CBB-BE10-95A158BB6CF1}">
      <dgm:prSet/>
      <dgm:spPr/>
      <dgm:t>
        <a:bodyPr/>
        <a:lstStyle/>
        <a:p>
          <a:endParaRPr lang="en-US"/>
        </a:p>
      </dgm:t>
    </dgm:pt>
    <dgm:pt modelId="{0F2CC60E-D69C-42D0-BF67-4E2D9C1A1FE1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Customer-Problem Fit</a:t>
          </a:r>
        </a:p>
      </dgm:t>
    </dgm:pt>
    <dgm:pt modelId="{DF450AA0-68E7-4651-8C32-A48B55D32746}" type="parTrans" cxnId="{E796E5FD-8FDD-4687-A566-BFFC5CFDDBBF}">
      <dgm:prSet/>
      <dgm:spPr/>
      <dgm:t>
        <a:bodyPr/>
        <a:lstStyle/>
        <a:p>
          <a:endParaRPr lang="en-US"/>
        </a:p>
      </dgm:t>
    </dgm:pt>
    <dgm:pt modelId="{1679590C-6F2D-46B0-BA2D-7AB81BD311B9}" type="sibTrans" cxnId="{E796E5FD-8FDD-4687-A566-BFFC5CFDDBBF}">
      <dgm:prSet/>
      <dgm:spPr/>
      <dgm:t>
        <a:bodyPr/>
        <a:lstStyle/>
        <a:p>
          <a:endParaRPr lang="en-US"/>
        </a:p>
      </dgm:t>
    </dgm:pt>
    <dgm:pt modelId="{49DB94F5-D1EC-45AC-824C-74DA469A4585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I’ve verified who else is bugged by this.</a:t>
          </a:r>
        </a:p>
      </dgm:t>
    </dgm:pt>
    <dgm:pt modelId="{01214040-A1B2-429A-9100-8A8ECEDABE3A}" type="parTrans" cxnId="{828CA593-81A6-4D75-BEF5-862B8D2C3629}">
      <dgm:prSet/>
      <dgm:spPr/>
      <dgm:t>
        <a:bodyPr/>
        <a:lstStyle/>
        <a:p>
          <a:endParaRPr lang="en-US"/>
        </a:p>
      </dgm:t>
    </dgm:pt>
    <dgm:pt modelId="{9F598337-4D6A-434A-A352-85295E1502C7}" type="sibTrans" cxnId="{828CA593-81A6-4D75-BEF5-862B8D2C3629}">
      <dgm:prSet/>
      <dgm:spPr/>
      <dgm:t>
        <a:bodyPr/>
        <a:lstStyle/>
        <a:p>
          <a:endParaRPr lang="en-US"/>
        </a:p>
      </dgm:t>
    </dgm:pt>
    <dgm:pt modelId="{06697F99-74B0-485A-AC49-D0BDD314D6F0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Problem-Solution Fit</a:t>
          </a:r>
        </a:p>
      </dgm:t>
    </dgm:pt>
    <dgm:pt modelId="{BF635730-BE6B-46D4-952F-3083C994933F}" type="parTrans" cxnId="{B276D405-E32A-4AED-8F93-11C761C673FA}">
      <dgm:prSet/>
      <dgm:spPr/>
      <dgm:t>
        <a:bodyPr/>
        <a:lstStyle/>
        <a:p>
          <a:endParaRPr lang="en-US"/>
        </a:p>
      </dgm:t>
    </dgm:pt>
    <dgm:pt modelId="{45D407F9-7CDC-4590-94D1-280F215642F2}" type="sibTrans" cxnId="{B276D405-E32A-4AED-8F93-11C761C673FA}">
      <dgm:prSet/>
      <dgm:spPr/>
      <dgm:t>
        <a:bodyPr/>
        <a:lstStyle/>
        <a:p>
          <a:endParaRPr lang="en-US"/>
        </a:p>
      </dgm:t>
    </dgm:pt>
    <dgm:pt modelId="{23EE38E1-B65F-43E6-A6E5-860819DD6567}">
      <dgm:prSet phldrT="[Text]"/>
      <dgm:spPr/>
      <dgm:t>
        <a:bodyPr/>
        <a:lstStyle/>
        <a:p>
          <a:r>
            <a:rPr lang="en-US" dirty="0"/>
            <a:t>Customer-Solution Fit</a:t>
          </a:r>
        </a:p>
      </dgm:t>
    </dgm:pt>
    <dgm:pt modelId="{CA9460A9-17DD-43CA-AED1-957060577216}" type="parTrans" cxnId="{21CDDFF0-A771-4240-B7FE-49A881A84321}">
      <dgm:prSet/>
      <dgm:spPr/>
      <dgm:t>
        <a:bodyPr/>
        <a:lstStyle/>
        <a:p>
          <a:endParaRPr lang="en-US"/>
        </a:p>
      </dgm:t>
    </dgm:pt>
    <dgm:pt modelId="{68CDF50D-7A36-49B5-B8D8-AE75EFA76204}" type="sibTrans" cxnId="{21CDDFF0-A771-4240-B7FE-49A881A84321}">
      <dgm:prSet/>
      <dgm:spPr/>
      <dgm:t>
        <a:bodyPr/>
        <a:lstStyle/>
        <a:p>
          <a:endParaRPr lang="en-US"/>
        </a:p>
      </dgm:t>
    </dgm:pt>
    <dgm:pt modelId="{BFA45DDA-1F0C-4D49-A57A-998314EF646F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My solution works for my customer segment.</a:t>
          </a:r>
        </a:p>
      </dgm:t>
    </dgm:pt>
    <dgm:pt modelId="{00C18658-8E79-4A7E-ACFD-45D9C05C92FE}" type="parTrans" cxnId="{FBA26172-B69E-4DBD-B831-BED33806B628}">
      <dgm:prSet/>
      <dgm:spPr/>
      <dgm:t>
        <a:bodyPr/>
        <a:lstStyle/>
        <a:p>
          <a:endParaRPr lang="en-US"/>
        </a:p>
      </dgm:t>
    </dgm:pt>
    <dgm:pt modelId="{ED87CB30-F218-46C7-AA98-12DFA2C2577B}" type="sibTrans" cxnId="{FBA26172-B69E-4DBD-B831-BED33806B628}">
      <dgm:prSet/>
      <dgm:spPr/>
      <dgm:t>
        <a:bodyPr/>
        <a:lstStyle/>
        <a:p>
          <a:endParaRPr lang="en-US"/>
        </a:p>
      </dgm:t>
    </dgm:pt>
    <dgm:pt modelId="{5F8A20F6-9AD8-4E85-BF83-E98D4B1D9A5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95000"/>
                </a:schemeClr>
              </a:solidFill>
            </a:rPr>
            <a:t>Product-Market Fit</a:t>
          </a:r>
        </a:p>
      </dgm:t>
    </dgm:pt>
    <dgm:pt modelId="{81AE9FD8-FC9A-4EA9-946E-65E6E1918885}" type="parTrans" cxnId="{EA678C16-DC51-4A5E-BE0C-4A5D597EDD4F}">
      <dgm:prSet/>
      <dgm:spPr/>
      <dgm:t>
        <a:bodyPr/>
        <a:lstStyle/>
        <a:p>
          <a:endParaRPr lang="en-US"/>
        </a:p>
      </dgm:t>
    </dgm:pt>
    <dgm:pt modelId="{A25ABCC9-FE79-4EE7-9F38-A27782A8BD38}" type="sibTrans" cxnId="{EA678C16-DC51-4A5E-BE0C-4A5D597EDD4F}">
      <dgm:prSet/>
      <dgm:spPr/>
      <dgm:t>
        <a:bodyPr/>
        <a:lstStyle/>
        <a:p>
          <a:endParaRPr lang="en-US"/>
        </a:p>
      </dgm:t>
    </dgm:pt>
    <dgm:pt modelId="{4576AC54-FD27-400A-A982-727491C8481C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If it bugs me, it may bug others too.</a:t>
          </a:r>
        </a:p>
      </dgm:t>
    </dgm:pt>
    <dgm:pt modelId="{DF6A043D-443C-45DF-8E31-E6819C849CE2}" type="parTrans" cxnId="{BD41D101-5897-4570-BEBB-74BD296B4D97}">
      <dgm:prSet/>
      <dgm:spPr/>
      <dgm:t>
        <a:bodyPr/>
        <a:lstStyle/>
        <a:p>
          <a:endParaRPr lang="en-US"/>
        </a:p>
      </dgm:t>
    </dgm:pt>
    <dgm:pt modelId="{B7639D18-2CB7-4042-A3C1-EA6F122D709A}" type="sibTrans" cxnId="{BD41D101-5897-4570-BEBB-74BD296B4D97}">
      <dgm:prSet/>
      <dgm:spPr/>
      <dgm:t>
        <a:bodyPr/>
        <a:lstStyle/>
        <a:p>
          <a:endParaRPr lang="en-US"/>
        </a:p>
      </dgm:t>
    </dgm:pt>
    <dgm:pt modelId="{8DFA814A-2509-4AC5-9C8B-2ACC4D3ED6B0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 have a meaningful solution to squash the bug.</a:t>
          </a:r>
        </a:p>
      </dgm:t>
    </dgm:pt>
    <dgm:pt modelId="{56756A4F-79EC-4732-8A3F-B54C0C57190F}" type="parTrans" cxnId="{23774C80-0B21-4069-A09B-A20EBB3A86EB}">
      <dgm:prSet/>
      <dgm:spPr/>
      <dgm:t>
        <a:bodyPr/>
        <a:lstStyle/>
        <a:p>
          <a:endParaRPr lang="en-US"/>
        </a:p>
      </dgm:t>
    </dgm:pt>
    <dgm:pt modelId="{BCF9B7E9-FF51-4B29-B24D-E77F712E6A11}" type="sibTrans" cxnId="{23774C80-0B21-4069-A09B-A20EBB3A86EB}">
      <dgm:prSet/>
      <dgm:spPr/>
      <dgm:t>
        <a:bodyPr/>
        <a:lstStyle/>
        <a:p>
          <a:endParaRPr lang="en-US"/>
        </a:p>
      </dgm:t>
    </dgm:pt>
    <dgm:pt modelId="{C8126399-4BDF-48AB-A339-B3FDC7F2B60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95000"/>
                </a:schemeClr>
              </a:solidFill>
            </a:rPr>
            <a:t>My solution will compete within the market.</a:t>
          </a:r>
        </a:p>
      </dgm:t>
    </dgm:pt>
    <dgm:pt modelId="{612C1F22-D82A-4919-A9E1-5411D66C594D}" type="parTrans" cxnId="{0348FA49-C2AE-487D-B0B2-2B48153F8285}">
      <dgm:prSet/>
      <dgm:spPr/>
      <dgm:t>
        <a:bodyPr/>
        <a:lstStyle/>
        <a:p>
          <a:endParaRPr lang="en-US"/>
        </a:p>
      </dgm:t>
    </dgm:pt>
    <dgm:pt modelId="{9EAAD88C-D730-438B-A7AA-A24AF523511C}" type="sibTrans" cxnId="{0348FA49-C2AE-487D-B0B2-2B48153F8285}">
      <dgm:prSet/>
      <dgm:spPr/>
      <dgm:t>
        <a:bodyPr/>
        <a:lstStyle/>
        <a:p>
          <a:endParaRPr lang="en-US"/>
        </a:p>
      </dgm:t>
    </dgm:pt>
    <dgm:pt modelId="{7AA9F25D-DB58-4BCA-89EF-9A3DEB5566FC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95000"/>
                </a:schemeClr>
              </a:solidFill>
            </a:rPr>
            <a:t>Product-Channel Fit</a:t>
          </a:r>
        </a:p>
      </dgm:t>
    </dgm:pt>
    <dgm:pt modelId="{9F51484A-11DD-4D89-8F10-4AC13738A793}" type="parTrans" cxnId="{2036A8A2-D9C9-4B0A-9A01-82BB6BB6E7DC}">
      <dgm:prSet/>
      <dgm:spPr/>
      <dgm:t>
        <a:bodyPr/>
        <a:lstStyle/>
        <a:p>
          <a:endParaRPr lang="en-US"/>
        </a:p>
      </dgm:t>
    </dgm:pt>
    <dgm:pt modelId="{7D89FC8D-FC57-48E5-B81D-61C87B9AD25C}" type="sibTrans" cxnId="{2036A8A2-D9C9-4B0A-9A01-82BB6BB6E7DC}">
      <dgm:prSet/>
      <dgm:spPr/>
      <dgm:t>
        <a:bodyPr/>
        <a:lstStyle/>
        <a:p>
          <a:endParaRPr lang="en-US"/>
        </a:p>
      </dgm:t>
    </dgm:pt>
    <dgm:pt modelId="{182DE6EC-A459-45EC-96A7-3B6E71916484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95000"/>
                </a:schemeClr>
              </a:solidFill>
            </a:rPr>
            <a:t>I know how to get my solution to the market.</a:t>
          </a:r>
        </a:p>
      </dgm:t>
    </dgm:pt>
    <dgm:pt modelId="{4C13D56B-71DD-4F3A-90DA-C24660581212}" type="parTrans" cxnId="{9BECDA67-8BC5-4A29-A38E-4ED82CBE39AF}">
      <dgm:prSet/>
      <dgm:spPr/>
      <dgm:t>
        <a:bodyPr/>
        <a:lstStyle/>
        <a:p>
          <a:endParaRPr lang="en-US"/>
        </a:p>
      </dgm:t>
    </dgm:pt>
    <dgm:pt modelId="{6FF8F312-A325-46AE-BD08-51047B086FBC}" type="sibTrans" cxnId="{9BECDA67-8BC5-4A29-A38E-4ED82CBE39AF}">
      <dgm:prSet/>
      <dgm:spPr/>
      <dgm:t>
        <a:bodyPr/>
        <a:lstStyle/>
        <a:p>
          <a:endParaRPr lang="en-US"/>
        </a:p>
      </dgm:t>
    </dgm:pt>
    <dgm:pt modelId="{3AE51407-AAEF-4A9F-BEA4-29A858E93C1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95000"/>
                </a:schemeClr>
              </a:solidFill>
            </a:rPr>
            <a:t>Business Model Fit</a:t>
          </a:r>
        </a:p>
      </dgm:t>
    </dgm:pt>
    <dgm:pt modelId="{44B00687-C2B5-47AD-8716-FDFE904995AE}" type="parTrans" cxnId="{A3290622-13A7-4ADB-85B4-18C05815973F}">
      <dgm:prSet/>
      <dgm:spPr/>
      <dgm:t>
        <a:bodyPr/>
        <a:lstStyle/>
        <a:p>
          <a:endParaRPr lang="en-US"/>
        </a:p>
      </dgm:t>
    </dgm:pt>
    <dgm:pt modelId="{786ED45A-6102-46AB-BB99-98418F0696D6}" type="sibTrans" cxnId="{A3290622-13A7-4ADB-85B4-18C05815973F}">
      <dgm:prSet/>
      <dgm:spPr/>
      <dgm:t>
        <a:bodyPr/>
        <a:lstStyle/>
        <a:p>
          <a:endParaRPr lang="en-US"/>
        </a:p>
      </dgm:t>
    </dgm:pt>
    <dgm:pt modelId="{6C115656-F4C7-4026-B3CE-70B638660D0D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95000"/>
                </a:schemeClr>
              </a:solidFill>
            </a:rPr>
            <a:t>My business could actually work. </a:t>
          </a:r>
        </a:p>
      </dgm:t>
    </dgm:pt>
    <dgm:pt modelId="{B3DC6CA9-BA83-4873-85F9-A739260B7547}" type="parTrans" cxnId="{6DA1B7FD-BB5E-457F-824A-D35D9D0A4592}">
      <dgm:prSet/>
      <dgm:spPr/>
      <dgm:t>
        <a:bodyPr/>
        <a:lstStyle/>
        <a:p>
          <a:endParaRPr lang="en-US"/>
        </a:p>
      </dgm:t>
    </dgm:pt>
    <dgm:pt modelId="{D5F22228-4A66-4E5F-8D95-90B0C0D31DFF}" type="sibTrans" cxnId="{6DA1B7FD-BB5E-457F-824A-D35D9D0A4592}">
      <dgm:prSet/>
      <dgm:spPr/>
      <dgm:t>
        <a:bodyPr/>
        <a:lstStyle/>
        <a:p>
          <a:endParaRPr lang="en-US"/>
        </a:p>
      </dgm:t>
    </dgm:pt>
    <dgm:pt modelId="{9211323C-B00B-4379-9A33-F55F74CD773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Idea Generation</a:t>
          </a:r>
        </a:p>
      </dgm:t>
    </dgm:pt>
    <dgm:pt modelId="{11C98309-69E8-4E05-B616-A67B350CE4DD}" type="parTrans" cxnId="{8FC13E90-7D6B-47A1-A00E-C89BB48A5C65}">
      <dgm:prSet/>
      <dgm:spPr/>
      <dgm:t>
        <a:bodyPr/>
        <a:lstStyle/>
        <a:p>
          <a:endParaRPr lang="en-US"/>
        </a:p>
      </dgm:t>
    </dgm:pt>
    <dgm:pt modelId="{0B322547-5587-4074-877A-B95431965142}" type="sibTrans" cxnId="{8FC13E90-7D6B-47A1-A00E-C89BB48A5C65}">
      <dgm:prSet/>
      <dgm:spPr/>
      <dgm:t>
        <a:bodyPr/>
        <a:lstStyle/>
        <a:p>
          <a:endParaRPr lang="en-US"/>
        </a:p>
      </dgm:t>
    </dgm:pt>
    <dgm:pt modelId="{CB908F43-495C-413C-86E2-64F284FC4441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 think I know how to solve this problem.</a:t>
          </a:r>
        </a:p>
      </dgm:t>
    </dgm:pt>
    <dgm:pt modelId="{8A788AD4-ED83-4456-A227-90846DED5D3E}" type="parTrans" cxnId="{3DA8F96F-6DAC-4F3F-82BD-16B25BEF6213}">
      <dgm:prSet/>
      <dgm:spPr/>
      <dgm:t>
        <a:bodyPr/>
        <a:lstStyle/>
        <a:p>
          <a:endParaRPr lang="en-US"/>
        </a:p>
      </dgm:t>
    </dgm:pt>
    <dgm:pt modelId="{7881580C-2DB7-41F0-8D4A-1678129D5712}" type="sibTrans" cxnId="{3DA8F96F-6DAC-4F3F-82BD-16B25BEF6213}">
      <dgm:prSet/>
      <dgm:spPr/>
      <dgm:t>
        <a:bodyPr/>
        <a:lstStyle/>
        <a:p>
          <a:endParaRPr lang="en-US"/>
        </a:p>
      </dgm:t>
    </dgm:pt>
    <dgm:pt modelId="{33974AD7-69F6-4785-8C86-F2EC4177AE50}" type="pres">
      <dgm:prSet presAssocID="{CCB1AE42-992C-407D-9D86-660EBD059594}" presName="vert0" presStyleCnt="0">
        <dgm:presLayoutVars>
          <dgm:dir/>
          <dgm:animOne val="branch"/>
          <dgm:animLvl val="lvl"/>
        </dgm:presLayoutVars>
      </dgm:prSet>
      <dgm:spPr/>
    </dgm:pt>
    <dgm:pt modelId="{E1E612C0-3E07-40E6-A809-B8101677CC57}" type="pres">
      <dgm:prSet presAssocID="{7B44D818-B829-422C-9DE6-31098D129E2B}" presName="thickLine" presStyleLbl="alignNode1" presStyleIdx="0" presStyleCnt="9"/>
      <dgm:spPr/>
    </dgm:pt>
    <dgm:pt modelId="{8C749DBC-09BE-41DC-9C1B-65F6C92CF652}" type="pres">
      <dgm:prSet presAssocID="{7B44D818-B829-422C-9DE6-31098D129E2B}" presName="horz1" presStyleCnt="0"/>
      <dgm:spPr/>
    </dgm:pt>
    <dgm:pt modelId="{038212E9-6573-4BA7-A8E5-4744DE173126}" type="pres">
      <dgm:prSet presAssocID="{7B44D818-B829-422C-9DE6-31098D129E2B}" presName="tx1" presStyleLbl="revTx" presStyleIdx="0" presStyleCnt="18"/>
      <dgm:spPr/>
    </dgm:pt>
    <dgm:pt modelId="{C55D813E-89AD-4658-96F7-BD8BC9A802CB}" type="pres">
      <dgm:prSet presAssocID="{7B44D818-B829-422C-9DE6-31098D129E2B}" presName="vert1" presStyleCnt="0"/>
      <dgm:spPr/>
    </dgm:pt>
    <dgm:pt modelId="{68F3363A-8DD2-4D9E-8153-164456B6DD3A}" type="pres">
      <dgm:prSet presAssocID="{795E0552-5F60-40FA-B0F3-F9679CB05AA6}" presName="vertSpace2a" presStyleCnt="0"/>
      <dgm:spPr/>
    </dgm:pt>
    <dgm:pt modelId="{9F6BDC8E-66C5-4938-821E-240C67EE8DAE}" type="pres">
      <dgm:prSet presAssocID="{795E0552-5F60-40FA-B0F3-F9679CB05AA6}" presName="horz2" presStyleCnt="0"/>
      <dgm:spPr/>
    </dgm:pt>
    <dgm:pt modelId="{92422181-A9B2-4998-8F6D-89920AEE1483}" type="pres">
      <dgm:prSet presAssocID="{795E0552-5F60-40FA-B0F3-F9679CB05AA6}" presName="horzSpace2" presStyleCnt="0"/>
      <dgm:spPr/>
    </dgm:pt>
    <dgm:pt modelId="{254BCA7D-72A3-447A-BCC1-68BD73139FBA}" type="pres">
      <dgm:prSet presAssocID="{795E0552-5F60-40FA-B0F3-F9679CB05AA6}" presName="tx2" presStyleLbl="revTx" presStyleIdx="1" presStyleCnt="18"/>
      <dgm:spPr/>
    </dgm:pt>
    <dgm:pt modelId="{668CF8B1-5ED8-44D5-8E8D-6AC121BCE1DF}" type="pres">
      <dgm:prSet presAssocID="{795E0552-5F60-40FA-B0F3-F9679CB05AA6}" presName="vert2" presStyleCnt="0"/>
      <dgm:spPr/>
    </dgm:pt>
    <dgm:pt modelId="{279F6921-9466-4B3C-A507-1787C8977AE1}" type="pres">
      <dgm:prSet presAssocID="{795E0552-5F60-40FA-B0F3-F9679CB05AA6}" presName="thinLine2b" presStyleLbl="callout" presStyleIdx="0" presStyleCnt="9"/>
      <dgm:spPr/>
    </dgm:pt>
    <dgm:pt modelId="{7B80FCE6-690E-41FB-828F-8A723A858359}" type="pres">
      <dgm:prSet presAssocID="{795E0552-5F60-40FA-B0F3-F9679CB05AA6}" presName="vertSpace2b" presStyleCnt="0"/>
      <dgm:spPr/>
    </dgm:pt>
    <dgm:pt modelId="{805F9F0A-7EEB-4D16-BB73-8512BC66690A}" type="pres">
      <dgm:prSet presAssocID="{9211323C-B00B-4379-9A33-F55F74CD7739}" presName="thickLine" presStyleLbl="alignNode1" presStyleIdx="1" presStyleCnt="9"/>
      <dgm:spPr/>
    </dgm:pt>
    <dgm:pt modelId="{5A0C4AE3-4D60-4539-884D-836625F02EE8}" type="pres">
      <dgm:prSet presAssocID="{9211323C-B00B-4379-9A33-F55F74CD7739}" presName="horz1" presStyleCnt="0"/>
      <dgm:spPr/>
    </dgm:pt>
    <dgm:pt modelId="{FF9FB996-EBB3-4A5B-AC47-C5AF44AEB436}" type="pres">
      <dgm:prSet presAssocID="{9211323C-B00B-4379-9A33-F55F74CD7739}" presName="tx1" presStyleLbl="revTx" presStyleIdx="2" presStyleCnt="18"/>
      <dgm:spPr/>
    </dgm:pt>
    <dgm:pt modelId="{0F8754EC-FCFD-4F79-A372-771B9AF899D6}" type="pres">
      <dgm:prSet presAssocID="{9211323C-B00B-4379-9A33-F55F74CD7739}" presName="vert1" presStyleCnt="0"/>
      <dgm:spPr/>
    </dgm:pt>
    <dgm:pt modelId="{5C0C8E89-995C-4452-9FD6-907229854C04}" type="pres">
      <dgm:prSet presAssocID="{CB908F43-495C-413C-86E2-64F284FC4441}" presName="vertSpace2a" presStyleCnt="0"/>
      <dgm:spPr/>
    </dgm:pt>
    <dgm:pt modelId="{5D6A9C73-D8AF-46FD-AFC2-07B9111BAE88}" type="pres">
      <dgm:prSet presAssocID="{CB908F43-495C-413C-86E2-64F284FC4441}" presName="horz2" presStyleCnt="0"/>
      <dgm:spPr/>
    </dgm:pt>
    <dgm:pt modelId="{2DF6CFB3-E490-4352-8AA1-AE8B66737714}" type="pres">
      <dgm:prSet presAssocID="{CB908F43-495C-413C-86E2-64F284FC4441}" presName="horzSpace2" presStyleCnt="0"/>
      <dgm:spPr/>
    </dgm:pt>
    <dgm:pt modelId="{9518D1E3-58EE-49F5-87C6-32FD683DDC1A}" type="pres">
      <dgm:prSet presAssocID="{CB908F43-495C-413C-86E2-64F284FC4441}" presName="tx2" presStyleLbl="revTx" presStyleIdx="3" presStyleCnt="18"/>
      <dgm:spPr/>
    </dgm:pt>
    <dgm:pt modelId="{DB5B153A-0535-4BAD-A007-E7A227706EA4}" type="pres">
      <dgm:prSet presAssocID="{CB908F43-495C-413C-86E2-64F284FC4441}" presName="vert2" presStyleCnt="0"/>
      <dgm:spPr/>
    </dgm:pt>
    <dgm:pt modelId="{213A9729-73D0-4D8F-9111-8531CB2BD503}" type="pres">
      <dgm:prSet presAssocID="{CB908F43-495C-413C-86E2-64F284FC4441}" presName="thinLine2b" presStyleLbl="callout" presStyleIdx="1" presStyleCnt="9"/>
      <dgm:spPr/>
    </dgm:pt>
    <dgm:pt modelId="{3686B40E-9ACF-4A4D-879A-CDC020B5B8DA}" type="pres">
      <dgm:prSet presAssocID="{CB908F43-495C-413C-86E2-64F284FC4441}" presName="vertSpace2b" presStyleCnt="0"/>
      <dgm:spPr/>
    </dgm:pt>
    <dgm:pt modelId="{226F014A-0255-4EF2-9941-98E159E57A07}" type="pres">
      <dgm:prSet presAssocID="{CDC6C2A1-2D79-4EBB-B555-41139F9AB2CA}" presName="thickLine" presStyleLbl="alignNode1" presStyleIdx="2" presStyleCnt="9"/>
      <dgm:spPr/>
    </dgm:pt>
    <dgm:pt modelId="{FB4B70B2-08E7-49E2-B957-B39C5D1C330B}" type="pres">
      <dgm:prSet presAssocID="{CDC6C2A1-2D79-4EBB-B555-41139F9AB2CA}" presName="horz1" presStyleCnt="0"/>
      <dgm:spPr/>
    </dgm:pt>
    <dgm:pt modelId="{23100D3E-0608-4314-B11E-F35BF80845DA}" type="pres">
      <dgm:prSet presAssocID="{CDC6C2A1-2D79-4EBB-B555-41139F9AB2CA}" presName="tx1" presStyleLbl="revTx" presStyleIdx="4" presStyleCnt="18"/>
      <dgm:spPr/>
    </dgm:pt>
    <dgm:pt modelId="{9F11039E-9BAA-4E0B-A17A-B7ECA01E6AB6}" type="pres">
      <dgm:prSet presAssocID="{CDC6C2A1-2D79-4EBB-B555-41139F9AB2CA}" presName="vert1" presStyleCnt="0"/>
      <dgm:spPr/>
    </dgm:pt>
    <dgm:pt modelId="{682EDF22-84F8-40B0-81BB-1804914BAEC1}" type="pres">
      <dgm:prSet presAssocID="{4576AC54-FD27-400A-A982-727491C8481C}" presName="vertSpace2a" presStyleCnt="0"/>
      <dgm:spPr/>
    </dgm:pt>
    <dgm:pt modelId="{C412007E-C2CC-41D4-825F-CF209D3A348D}" type="pres">
      <dgm:prSet presAssocID="{4576AC54-FD27-400A-A982-727491C8481C}" presName="horz2" presStyleCnt="0"/>
      <dgm:spPr/>
    </dgm:pt>
    <dgm:pt modelId="{6FA58555-BBB6-469C-9D2A-7131B9BE61F8}" type="pres">
      <dgm:prSet presAssocID="{4576AC54-FD27-400A-A982-727491C8481C}" presName="horzSpace2" presStyleCnt="0"/>
      <dgm:spPr/>
    </dgm:pt>
    <dgm:pt modelId="{1861D74F-7E72-4C9C-8C78-0506D390BF93}" type="pres">
      <dgm:prSet presAssocID="{4576AC54-FD27-400A-A982-727491C8481C}" presName="tx2" presStyleLbl="revTx" presStyleIdx="5" presStyleCnt="18"/>
      <dgm:spPr/>
    </dgm:pt>
    <dgm:pt modelId="{A18298C0-4A7E-4E84-A101-EA098135FDC3}" type="pres">
      <dgm:prSet presAssocID="{4576AC54-FD27-400A-A982-727491C8481C}" presName="vert2" presStyleCnt="0"/>
      <dgm:spPr/>
    </dgm:pt>
    <dgm:pt modelId="{35D17BE2-9BCA-4488-BBEF-4EFF8BFF0FEE}" type="pres">
      <dgm:prSet presAssocID="{4576AC54-FD27-400A-A982-727491C8481C}" presName="thinLine2b" presStyleLbl="callout" presStyleIdx="2" presStyleCnt="9"/>
      <dgm:spPr/>
    </dgm:pt>
    <dgm:pt modelId="{27C5A226-AA32-41C0-96A7-463F0DC28244}" type="pres">
      <dgm:prSet presAssocID="{4576AC54-FD27-400A-A982-727491C8481C}" presName="vertSpace2b" presStyleCnt="0"/>
      <dgm:spPr/>
    </dgm:pt>
    <dgm:pt modelId="{0F19A811-0309-4900-8E29-213637FAFCAE}" type="pres">
      <dgm:prSet presAssocID="{0F2CC60E-D69C-42D0-BF67-4E2D9C1A1FE1}" presName="thickLine" presStyleLbl="alignNode1" presStyleIdx="3" presStyleCnt="9"/>
      <dgm:spPr/>
    </dgm:pt>
    <dgm:pt modelId="{FD7E62DF-7F13-45B5-9D91-38220418EAFE}" type="pres">
      <dgm:prSet presAssocID="{0F2CC60E-D69C-42D0-BF67-4E2D9C1A1FE1}" presName="horz1" presStyleCnt="0"/>
      <dgm:spPr/>
    </dgm:pt>
    <dgm:pt modelId="{887C7A8A-AF90-455A-A3EE-E780A514C736}" type="pres">
      <dgm:prSet presAssocID="{0F2CC60E-D69C-42D0-BF67-4E2D9C1A1FE1}" presName="tx1" presStyleLbl="revTx" presStyleIdx="6" presStyleCnt="18"/>
      <dgm:spPr/>
    </dgm:pt>
    <dgm:pt modelId="{B17DA20C-1C49-41D6-B865-74CD3AEEF019}" type="pres">
      <dgm:prSet presAssocID="{0F2CC60E-D69C-42D0-BF67-4E2D9C1A1FE1}" presName="vert1" presStyleCnt="0"/>
      <dgm:spPr/>
    </dgm:pt>
    <dgm:pt modelId="{E82DD181-1DE7-45B0-82B8-28943020BE98}" type="pres">
      <dgm:prSet presAssocID="{49DB94F5-D1EC-45AC-824C-74DA469A4585}" presName="vertSpace2a" presStyleCnt="0"/>
      <dgm:spPr/>
    </dgm:pt>
    <dgm:pt modelId="{8743D428-8C81-4725-957A-55FDC0E6CBD6}" type="pres">
      <dgm:prSet presAssocID="{49DB94F5-D1EC-45AC-824C-74DA469A4585}" presName="horz2" presStyleCnt="0"/>
      <dgm:spPr/>
    </dgm:pt>
    <dgm:pt modelId="{842C2424-0CB2-4746-A795-C5022C6FAA19}" type="pres">
      <dgm:prSet presAssocID="{49DB94F5-D1EC-45AC-824C-74DA469A4585}" presName="horzSpace2" presStyleCnt="0"/>
      <dgm:spPr/>
    </dgm:pt>
    <dgm:pt modelId="{FA32C191-4D53-4DED-B986-708835C70626}" type="pres">
      <dgm:prSet presAssocID="{49DB94F5-D1EC-45AC-824C-74DA469A4585}" presName="tx2" presStyleLbl="revTx" presStyleIdx="7" presStyleCnt="18"/>
      <dgm:spPr/>
    </dgm:pt>
    <dgm:pt modelId="{D54408F6-7B71-4C9D-BBB4-295179805EF0}" type="pres">
      <dgm:prSet presAssocID="{49DB94F5-D1EC-45AC-824C-74DA469A4585}" presName="vert2" presStyleCnt="0"/>
      <dgm:spPr/>
    </dgm:pt>
    <dgm:pt modelId="{E305B2E4-C14A-4B05-A12B-9647245F5519}" type="pres">
      <dgm:prSet presAssocID="{49DB94F5-D1EC-45AC-824C-74DA469A4585}" presName="thinLine2b" presStyleLbl="callout" presStyleIdx="3" presStyleCnt="9"/>
      <dgm:spPr/>
    </dgm:pt>
    <dgm:pt modelId="{6ABFA3ED-0187-4017-A896-55053C73C124}" type="pres">
      <dgm:prSet presAssocID="{49DB94F5-D1EC-45AC-824C-74DA469A4585}" presName="vertSpace2b" presStyleCnt="0"/>
      <dgm:spPr/>
    </dgm:pt>
    <dgm:pt modelId="{C7EAA3E0-81F2-4E0B-AD59-60ACD8C2D0B3}" type="pres">
      <dgm:prSet presAssocID="{06697F99-74B0-485A-AC49-D0BDD314D6F0}" presName="thickLine" presStyleLbl="alignNode1" presStyleIdx="4" presStyleCnt="9"/>
      <dgm:spPr/>
    </dgm:pt>
    <dgm:pt modelId="{BE55C1F7-8BDF-4970-A560-EC9A9C7CC69A}" type="pres">
      <dgm:prSet presAssocID="{06697F99-74B0-485A-AC49-D0BDD314D6F0}" presName="horz1" presStyleCnt="0"/>
      <dgm:spPr/>
    </dgm:pt>
    <dgm:pt modelId="{E7D4E531-A336-444B-8804-17129361EA88}" type="pres">
      <dgm:prSet presAssocID="{06697F99-74B0-485A-AC49-D0BDD314D6F0}" presName="tx1" presStyleLbl="revTx" presStyleIdx="8" presStyleCnt="18"/>
      <dgm:spPr/>
    </dgm:pt>
    <dgm:pt modelId="{588FA750-B21B-4510-9B37-0DCC5179A6BC}" type="pres">
      <dgm:prSet presAssocID="{06697F99-74B0-485A-AC49-D0BDD314D6F0}" presName="vert1" presStyleCnt="0"/>
      <dgm:spPr/>
    </dgm:pt>
    <dgm:pt modelId="{733DE2BE-F5D3-45DF-A43E-8DD7B92AA1B2}" type="pres">
      <dgm:prSet presAssocID="{8DFA814A-2509-4AC5-9C8B-2ACC4D3ED6B0}" presName="vertSpace2a" presStyleCnt="0"/>
      <dgm:spPr/>
    </dgm:pt>
    <dgm:pt modelId="{EB245419-BA8D-48B1-A50F-7F2F7398F3E2}" type="pres">
      <dgm:prSet presAssocID="{8DFA814A-2509-4AC5-9C8B-2ACC4D3ED6B0}" presName="horz2" presStyleCnt="0"/>
      <dgm:spPr/>
    </dgm:pt>
    <dgm:pt modelId="{F8071B77-4432-437D-9E7F-F789D67D71E9}" type="pres">
      <dgm:prSet presAssocID="{8DFA814A-2509-4AC5-9C8B-2ACC4D3ED6B0}" presName="horzSpace2" presStyleCnt="0"/>
      <dgm:spPr/>
    </dgm:pt>
    <dgm:pt modelId="{6CCE61A4-236E-4765-B225-393654C21B1B}" type="pres">
      <dgm:prSet presAssocID="{8DFA814A-2509-4AC5-9C8B-2ACC4D3ED6B0}" presName="tx2" presStyleLbl="revTx" presStyleIdx="9" presStyleCnt="18"/>
      <dgm:spPr/>
    </dgm:pt>
    <dgm:pt modelId="{543CB8A3-7FBF-419E-84E0-9CFAE9679DC7}" type="pres">
      <dgm:prSet presAssocID="{8DFA814A-2509-4AC5-9C8B-2ACC4D3ED6B0}" presName="vert2" presStyleCnt="0"/>
      <dgm:spPr/>
    </dgm:pt>
    <dgm:pt modelId="{524B495F-D8A2-4260-A85F-E217CB439491}" type="pres">
      <dgm:prSet presAssocID="{8DFA814A-2509-4AC5-9C8B-2ACC4D3ED6B0}" presName="thinLine2b" presStyleLbl="callout" presStyleIdx="4" presStyleCnt="9"/>
      <dgm:spPr/>
    </dgm:pt>
    <dgm:pt modelId="{537BDC34-8452-4AEF-AC87-3873EA91AE7E}" type="pres">
      <dgm:prSet presAssocID="{8DFA814A-2509-4AC5-9C8B-2ACC4D3ED6B0}" presName="vertSpace2b" presStyleCnt="0"/>
      <dgm:spPr/>
    </dgm:pt>
    <dgm:pt modelId="{0A94583D-4E23-4321-AA52-56CF4D5CC50C}" type="pres">
      <dgm:prSet presAssocID="{23EE38E1-B65F-43E6-A6E5-860819DD6567}" presName="thickLine" presStyleLbl="alignNode1" presStyleIdx="5" presStyleCnt="9"/>
      <dgm:spPr/>
    </dgm:pt>
    <dgm:pt modelId="{36818C41-5D73-4C6A-8DA6-399F97563850}" type="pres">
      <dgm:prSet presAssocID="{23EE38E1-B65F-43E6-A6E5-860819DD6567}" presName="horz1" presStyleCnt="0"/>
      <dgm:spPr/>
    </dgm:pt>
    <dgm:pt modelId="{123B80D3-9D98-4C2F-B288-394B244CB2BE}" type="pres">
      <dgm:prSet presAssocID="{23EE38E1-B65F-43E6-A6E5-860819DD6567}" presName="tx1" presStyleLbl="revTx" presStyleIdx="10" presStyleCnt="18"/>
      <dgm:spPr/>
    </dgm:pt>
    <dgm:pt modelId="{5517832E-1580-4B0A-A2A4-8F398AA29F4B}" type="pres">
      <dgm:prSet presAssocID="{23EE38E1-B65F-43E6-A6E5-860819DD6567}" presName="vert1" presStyleCnt="0"/>
      <dgm:spPr/>
    </dgm:pt>
    <dgm:pt modelId="{799C93D8-7AC8-4909-87B2-8F5C40939F22}" type="pres">
      <dgm:prSet presAssocID="{BFA45DDA-1F0C-4D49-A57A-998314EF646F}" presName="vertSpace2a" presStyleCnt="0"/>
      <dgm:spPr/>
    </dgm:pt>
    <dgm:pt modelId="{823E4484-FE42-4DDE-A8EB-384F05D72B86}" type="pres">
      <dgm:prSet presAssocID="{BFA45DDA-1F0C-4D49-A57A-998314EF646F}" presName="horz2" presStyleCnt="0"/>
      <dgm:spPr/>
    </dgm:pt>
    <dgm:pt modelId="{62D97D63-11BB-45E4-83BA-97A1B6121ACE}" type="pres">
      <dgm:prSet presAssocID="{BFA45DDA-1F0C-4D49-A57A-998314EF646F}" presName="horzSpace2" presStyleCnt="0"/>
      <dgm:spPr/>
    </dgm:pt>
    <dgm:pt modelId="{A667579A-E7D2-40F2-A084-B23280669951}" type="pres">
      <dgm:prSet presAssocID="{BFA45DDA-1F0C-4D49-A57A-998314EF646F}" presName="tx2" presStyleLbl="revTx" presStyleIdx="11" presStyleCnt="18"/>
      <dgm:spPr/>
    </dgm:pt>
    <dgm:pt modelId="{D73200F4-0F71-48C8-B989-84DB6C84CBE4}" type="pres">
      <dgm:prSet presAssocID="{BFA45DDA-1F0C-4D49-A57A-998314EF646F}" presName="vert2" presStyleCnt="0"/>
      <dgm:spPr/>
    </dgm:pt>
    <dgm:pt modelId="{159DE6E9-4D02-4C0D-937B-418C580C6FA4}" type="pres">
      <dgm:prSet presAssocID="{BFA45DDA-1F0C-4D49-A57A-998314EF646F}" presName="thinLine2b" presStyleLbl="callout" presStyleIdx="5" presStyleCnt="9"/>
      <dgm:spPr/>
    </dgm:pt>
    <dgm:pt modelId="{8763C265-1DF3-49CA-B054-E4F87F7EAEDC}" type="pres">
      <dgm:prSet presAssocID="{BFA45DDA-1F0C-4D49-A57A-998314EF646F}" presName="vertSpace2b" presStyleCnt="0"/>
      <dgm:spPr/>
    </dgm:pt>
    <dgm:pt modelId="{3C5D2623-5D67-440A-9959-26FCAF81B430}" type="pres">
      <dgm:prSet presAssocID="{5F8A20F6-9AD8-4E85-BF83-E98D4B1D9A5F}" presName="thickLine" presStyleLbl="alignNode1" presStyleIdx="6" presStyleCnt="9"/>
      <dgm:spPr/>
    </dgm:pt>
    <dgm:pt modelId="{F270D3E4-19DD-4CA6-A224-49DD317FEEBE}" type="pres">
      <dgm:prSet presAssocID="{5F8A20F6-9AD8-4E85-BF83-E98D4B1D9A5F}" presName="horz1" presStyleCnt="0"/>
      <dgm:spPr/>
    </dgm:pt>
    <dgm:pt modelId="{2F54B03D-CBA9-4E75-8AFD-1E75167D60AB}" type="pres">
      <dgm:prSet presAssocID="{5F8A20F6-9AD8-4E85-BF83-E98D4B1D9A5F}" presName="tx1" presStyleLbl="revTx" presStyleIdx="12" presStyleCnt="18"/>
      <dgm:spPr/>
    </dgm:pt>
    <dgm:pt modelId="{363D73EF-2947-469D-BCD4-4C0960C9877A}" type="pres">
      <dgm:prSet presAssocID="{5F8A20F6-9AD8-4E85-BF83-E98D4B1D9A5F}" presName="vert1" presStyleCnt="0"/>
      <dgm:spPr/>
    </dgm:pt>
    <dgm:pt modelId="{47757397-96F4-4103-B973-CE3F3F1A6C05}" type="pres">
      <dgm:prSet presAssocID="{C8126399-4BDF-48AB-A339-B3FDC7F2B609}" presName="vertSpace2a" presStyleCnt="0"/>
      <dgm:spPr/>
    </dgm:pt>
    <dgm:pt modelId="{15A73494-63E7-498D-BF1B-E1FFDEAF0804}" type="pres">
      <dgm:prSet presAssocID="{C8126399-4BDF-48AB-A339-B3FDC7F2B609}" presName="horz2" presStyleCnt="0"/>
      <dgm:spPr/>
    </dgm:pt>
    <dgm:pt modelId="{BBC60CE3-7F42-462C-9B93-6E220DB3A640}" type="pres">
      <dgm:prSet presAssocID="{C8126399-4BDF-48AB-A339-B3FDC7F2B609}" presName="horzSpace2" presStyleCnt="0"/>
      <dgm:spPr/>
    </dgm:pt>
    <dgm:pt modelId="{546740F9-5C98-4F07-891B-6F99278211FC}" type="pres">
      <dgm:prSet presAssocID="{C8126399-4BDF-48AB-A339-B3FDC7F2B609}" presName="tx2" presStyleLbl="revTx" presStyleIdx="13" presStyleCnt="18"/>
      <dgm:spPr/>
    </dgm:pt>
    <dgm:pt modelId="{3F5D3749-5C2C-4AD1-A215-BA41D7F76413}" type="pres">
      <dgm:prSet presAssocID="{C8126399-4BDF-48AB-A339-B3FDC7F2B609}" presName="vert2" presStyleCnt="0"/>
      <dgm:spPr/>
    </dgm:pt>
    <dgm:pt modelId="{043437AE-94D7-410D-AFDE-A17F9CA500F5}" type="pres">
      <dgm:prSet presAssocID="{C8126399-4BDF-48AB-A339-B3FDC7F2B609}" presName="thinLine2b" presStyleLbl="callout" presStyleIdx="6" presStyleCnt="9"/>
      <dgm:spPr/>
    </dgm:pt>
    <dgm:pt modelId="{AF64AB7E-C851-4BF6-B584-C0E87C71C365}" type="pres">
      <dgm:prSet presAssocID="{C8126399-4BDF-48AB-A339-B3FDC7F2B609}" presName="vertSpace2b" presStyleCnt="0"/>
      <dgm:spPr/>
    </dgm:pt>
    <dgm:pt modelId="{45625FBA-134E-4C91-B419-1AE6380DEF1F}" type="pres">
      <dgm:prSet presAssocID="{7AA9F25D-DB58-4BCA-89EF-9A3DEB5566FC}" presName="thickLine" presStyleLbl="alignNode1" presStyleIdx="7" presStyleCnt="9"/>
      <dgm:spPr/>
    </dgm:pt>
    <dgm:pt modelId="{C0FD0433-D719-443E-B636-B5B215F65E25}" type="pres">
      <dgm:prSet presAssocID="{7AA9F25D-DB58-4BCA-89EF-9A3DEB5566FC}" presName="horz1" presStyleCnt="0"/>
      <dgm:spPr/>
    </dgm:pt>
    <dgm:pt modelId="{295F63D4-57FF-4EBE-9874-6395CFFEC05E}" type="pres">
      <dgm:prSet presAssocID="{7AA9F25D-DB58-4BCA-89EF-9A3DEB5566FC}" presName="tx1" presStyleLbl="revTx" presStyleIdx="14" presStyleCnt="18"/>
      <dgm:spPr/>
    </dgm:pt>
    <dgm:pt modelId="{18A06C78-6A4B-4DA8-BF42-F523B8179FD8}" type="pres">
      <dgm:prSet presAssocID="{7AA9F25D-DB58-4BCA-89EF-9A3DEB5566FC}" presName="vert1" presStyleCnt="0"/>
      <dgm:spPr/>
    </dgm:pt>
    <dgm:pt modelId="{7A2592B3-4C09-4228-8202-F1A8C8896832}" type="pres">
      <dgm:prSet presAssocID="{182DE6EC-A459-45EC-96A7-3B6E71916484}" presName="vertSpace2a" presStyleCnt="0"/>
      <dgm:spPr/>
    </dgm:pt>
    <dgm:pt modelId="{D2B46604-9B8D-4922-B39F-A5721EA40EE9}" type="pres">
      <dgm:prSet presAssocID="{182DE6EC-A459-45EC-96A7-3B6E71916484}" presName="horz2" presStyleCnt="0"/>
      <dgm:spPr/>
    </dgm:pt>
    <dgm:pt modelId="{D25FA058-515E-403C-B8EB-954E20E8632A}" type="pres">
      <dgm:prSet presAssocID="{182DE6EC-A459-45EC-96A7-3B6E71916484}" presName="horzSpace2" presStyleCnt="0"/>
      <dgm:spPr/>
    </dgm:pt>
    <dgm:pt modelId="{06345260-73EA-4F59-99E0-8640224F0ECB}" type="pres">
      <dgm:prSet presAssocID="{182DE6EC-A459-45EC-96A7-3B6E71916484}" presName="tx2" presStyleLbl="revTx" presStyleIdx="15" presStyleCnt="18"/>
      <dgm:spPr/>
    </dgm:pt>
    <dgm:pt modelId="{772BA487-F072-4FCB-AC58-797A61971E49}" type="pres">
      <dgm:prSet presAssocID="{182DE6EC-A459-45EC-96A7-3B6E71916484}" presName="vert2" presStyleCnt="0"/>
      <dgm:spPr/>
    </dgm:pt>
    <dgm:pt modelId="{12E7C516-820D-4F55-BBA2-C2867319240C}" type="pres">
      <dgm:prSet presAssocID="{182DE6EC-A459-45EC-96A7-3B6E71916484}" presName="thinLine2b" presStyleLbl="callout" presStyleIdx="7" presStyleCnt="9"/>
      <dgm:spPr/>
    </dgm:pt>
    <dgm:pt modelId="{AB48ABF8-576F-4783-B6B6-5C1A53789B1B}" type="pres">
      <dgm:prSet presAssocID="{182DE6EC-A459-45EC-96A7-3B6E71916484}" presName="vertSpace2b" presStyleCnt="0"/>
      <dgm:spPr/>
    </dgm:pt>
    <dgm:pt modelId="{6201691A-9470-4616-854B-D370E937016D}" type="pres">
      <dgm:prSet presAssocID="{3AE51407-AAEF-4A9F-BEA4-29A858E93C1F}" presName="thickLine" presStyleLbl="alignNode1" presStyleIdx="8" presStyleCnt="9"/>
      <dgm:spPr/>
    </dgm:pt>
    <dgm:pt modelId="{86D2D6F1-107B-42D3-B75E-E91137E7FDE2}" type="pres">
      <dgm:prSet presAssocID="{3AE51407-AAEF-4A9F-BEA4-29A858E93C1F}" presName="horz1" presStyleCnt="0"/>
      <dgm:spPr/>
    </dgm:pt>
    <dgm:pt modelId="{6358BFD8-5693-467D-A3FA-3947FC305C0A}" type="pres">
      <dgm:prSet presAssocID="{3AE51407-AAEF-4A9F-BEA4-29A858E93C1F}" presName="tx1" presStyleLbl="revTx" presStyleIdx="16" presStyleCnt="18"/>
      <dgm:spPr/>
    </dgm:pt>
    <dgm:pt modelId="{95AC0CC9-C8B9-40F4-87D7-D1C929CB1DEC}" type="pres">
      <dgm:prSet presAssocID="{3AE51407-AAEF-4A9F-BEA4-29A858E93C1F}" presName="vert1" presStyleCnt="0"/>
      <dgm:spPr/>
    </dgm:pt>
    <dgm:pt modelId="{C0639D07-2176-4B3C-8281-7A9C4DA00FD0}" type="pres">
      <dgm:prSet presAssocID="{6C115656-F4C7-4026-B3CE-70B638660D0D}" presName="vertSpace2a" presStyleCnt="0"/>
      <dgm:spPr/>
    </dgm:pt>
    <dgm:pt modelId="{89930030-A8BF-454B-A121-E3023E91CE8C}" type="pres">
      <dgm:prSet presAssocID="{6C115656-F4C7-4026-B3CE-70B638660D0D}" presName="horz2" presStyleCnt="0"/>
      <dgm:spPr/>
    </dgm:pt>
    <dgm:pt modelId="{A0383B75-0C25-401A-8C35-946AEB953292}" type="pres">
      <dgm:prSet presAssocID="{6C115656-F4C7-4026-B3CE-70B638660D0D}" presName="horzSpace2" presStyleCnt="0"/>
      <dgm:spPr/>
    </dgm:pt>
    <dgm:pt modelId="{8E96192E-5C48-4468-B669-DA43941F4322}" type="pres">
      <dgm:prSet presAssocID="{6C115656-F4C7-4026-B3CE-70B638660D0D}" presName="tx2" presStyleLbl="revTx" presStyleIdx="17" presStyleCnt="18"/>
      <dgm:spPr/>
    </dgm:pt>
    <dgm:pt modelId="{FE18655B-8749-4452-939F-9F242A41E3AE}" type="pres">
      <dgm:prSet presAssocID="{6C115656-F4C7-4026-B3CE-70B638660D0D}" presName="vert2" presStyleCnt="0"/>
      <dgm:spPr/>
    </dgm:pt>
    <dgm:pt modelId="{534701A7-7983-42D6-91DC-1B27E585FDEB}" type="pres">
      <dgm:prSet presAssocID="{6C115656-F4C7-4026-B3CE-70B638660D0D}" presName="thinLine2b" presStyleLbl="callout" presStyleIdx="8" presStyleCnt="9"/>
      <dgm:spPr/>
    </dgm:pt>
    <dgm:pt modelId="{053FFCAE-24E4-4E3B-9CD4-9639321DEDA6}" type="pres">
      <dgm:prSet presAssocID="{6C115656-F4C7-4026-B3CE-70B638660D0D}" presName="vertSpace2b" presStyleCnt="0"/>
      <dgm:spPr/>
    </dgm:pt>
  </dgm:ptLst>
  <dgm:cxnLst>
    <dgm:cxn modelId="{BD41D101-5897-4570-BEBB-74BD296B4D97}" srcId="{CDC6C2A1-2D79-4EBB-B555-41139F9AB2CA}" destId="{4576AC54-FD27-400A-A982-727491C8481C}" srcOrd="0" destOrd="0" parTransId="{DF6A043D-443C-45DF-8E31-E6819C849CE2}" sibTransId="{B7639D18-2CB7-4042-A3C1-EA6F122D709A}"/>
    <dgm:cxn modelId="{B276D405-E32A-4AED-8F93-11C761C673FA}" srcId="{CCB1AE42-992C-407D-9D86-660EBD059594}" destId="{06697F99-74B0-485A-AC49-D0BDD314D6F0}" srcOrd="4" destOrd="0" parTransId="{BF635730-BE6B-46D4-952F-3083C994933F}" sibTransId="{45D407F9-7CDC-4590-94D1-280F215642F2}"/>
    <dgm:cxn modelId="{EA678C16-DC51-4A5E-BE0C-4A5D597EDD4F}" srcId="{CCB1AE42-992C-407D-9D86-660EBD059594}" destId="{5F8A20F6-9AD8-4E85-BF83-E98D4B1D9A5F}" srcOrd="6" destOrd="0" parTransId="{81AE9FD8-FC9A-4EA9-946E-65E6E1918885}" sibTransId="{A25ABCC9-FE79-4EE7-9F38-A27782A8BD38}"/>
    <dgm:cxn modelId="{A3290622-13A7-4ADB-85B4-18C05815973F}" srcId="{CCB1AE42-992C-407D-9D86-660EBD059594}" destId="{3AE51407-AAEF-4A9F-BEA4-29A858E93C1F}" srcOrd="8" destOrd="0" parTransId="{44B00687-C2B5-47AD-8716-FDFE904995AE}" sibTransId="{786ED45A-6102-46AB-BB99-98418F0696D6}"/>
    <dgm:cxn modelId="{92066822-A313-4527-BB1B-D703F5231766}" srcId="{7B44D818-B829-422C-9DE6-31098D129E2B}" destId="{795E0552-5F60-40FA-B0F3-F9679CB05AA6}" srcOrd="0" destOrd="0" parTransId="{E93867EB-25DA-4E6E-8479-523E201A3F23}" sibTransId="{D874A31B-7722-4C8E-ABB9-D9B837AE0BC5}"/>
    <dgm:cxn modelId="{34F4BB22-6CE4-45BC-9700-99ECB59DAA4F}" type="presOf" srcId="{3AE51407-AAEF-4A9F-BEA4-29A858E93C1F}" destId="{6358BFD8-5693-467D-A3FA-3947FC305C0A}" srcOrd="0" destOrd="0" presId="urn:microsoft.com/office/officeart/2008/layout/LinedList"/>
    <dgm:cxn modelId="{E8335233-D853-4CBB-BE10-95A158BB6CF1}" srcId="{CCB1AE42-992C-407D-9D86-660EBD059594}" destId="{CDC6C2A1-2D79-4EBB-B555-41139F9AB2CA}" srcOrd="2" destOrd="0" parTransId="{C4D6F131-4C5F-4BFC-902B-D1504A428DE6}" sibTransId="{1F26F0D5-2E2D-4EC1-827E-378B53CB11A9}"/>
    <dgm:cxn modelId="{5835145B-E238-484E-9252-475689A2DFA7}" type="presOf" srcId="{CB908F43-495C-413C-86E2-64F284FC4441}" destId="{9518D1E3-58EE-49F5-87C6-32FD683DDC1A}" srcOrd="0" destOrd="0" presId="urn:microsoft.com/office/officeart/2008/layout/LinedList"/>
    <dgm:cxn modelId="{3028A144-DA47-4BF2-AA99-676F8C3CF319}" type="presOf" srcId="{795E0552-5F60-40FA-B0F3-F9679CB05AA6}" destId="{254BCA7D-72A3-447A-BCC1-68BD73139FBA}" srcOrd="0" destOrd="0" presId="urn:microsoft.com/office/officeart/2008/layout/LinedList"/>
    <dgm:cxn modelId="{8318C365-C187-47F6-94B0-A875F3162BE3}" type="presOf" srcId="{6C115656-F4C7-4026-B3CE-70B638660D0D}" destId="{8E96192E-5C48-4468-B669-DA43941F4322}" srcOrd="0" destOrd="0" presId="urn:microsoft.com/office/officeart/2008/layout/LinedList"/>
    <dgm:cxn modelId="{9BECDA67-8BC5-4A29-A38E-4ED82CBE39AF}" srcId="{7AA9F25D-DB58-4BCA-89EF-9A3DEB5566FC}" destId="{182DE6EC-A459-45EC-96A7-3B6E71916484}" srcOrd="0" destOrd="0" parTransId="{4C13D56B-71DD-4F3A-90DA-C24660581212}" sibTransId="{6FF8F312-A325-46AE-BD08-51047B086FBC}"/>
    <dgm:cxn modelId="{0348FA49-C2AE-487D-B0B2-2B48153F8285}" srcId="{5F8A20F6-9AD8-4E85-BF83-E98D4B1D9A5F}" destId="{C8126399-4BDF-48AB-A339-B3FDC7F2B609}" srcOrd="0" destOrd="0" parTransId="{612C1F22-D82A-4919-A9E1-5411D66C594D}" sibTransId="{9EAAD88C-D730-438B-A7AA-A24AF523511C}"/>
    <dgm:cxn modelId="{7B08244A-FD4D-4A37-BAE8-DD2B8D47E87B}" type="presOf" srcId="{06697F99-74B0-485A-AC49-D0BDD314D6F0}" destId="{E7D4E531-A336-444B-8804-17129361EA88}" srcOrd="0" destOrd="0" presId="urn:microsoft.com/office/officeart/2008/layout/LinedList"/>
    <dgm:cxn modelId="{05893D4B-BB75-42BB-AF1E-1AF657876754}" type="presOf" srcId="{8DFA814A-2509-4AC5-9C8B-2ACC4D3ED6B0}" destId="{6CCE61A4-236E-4765-B225-393654C21B1B}" srcOrd="0" destOrd="0" presId="urn:microsoft.com/office/officeart/2008/layout/LinedList"/>
    <dgm:cxn modelId="{BF874A4C-5042-4E59-99FB-2615B4DEB4B6}" type="presOf" srcId="{0F2CC60E-D69C-42D0-BF67-4E2D9C1A1FE1}" destId="{887C7A8A-AF90-455A-A3EE-E780A514C736}" srcOrd="0" destOrd="0" presId="urn:microsoft.com/office/officeart/2008/layout/LinedList"/>
    <dgm:cxn modelId="{3DA8F96F-6DAC-4F3F-82BD-16B25BEF6213}" srcId="{9211323C-B00B-4379-9A33-F55F74CD7739}" destId="{CB908F43-495C-413C-86E2-64F284FC4441}" srcOrd="0" destOrd="0" parTransId="{8A788AD4-ED83-4456-A227-90846DED5D3E}" sibTransId="{7881580C-2DB7-41F0-8D4A-1678129D5712}"/>
    <dgm:cxn modelId="{FBA26172-B69E-4DBD-B831-BED33806B628}" srcId="{23EE38E1-B65F-43E6-A6E5-860819DD6567}" destId="{BFA45DDA-1F0C-4D49-A57A-998314EF646F}" srcOrd="0" destOrd="0" parTransId="{00C18658-8E79-4A7E-ACFD-45D9C05C92FE}" sibTransId="{ED87CB30-F218-46C7-AA98-12DFA2C2577B}"/>
    <dgm:cxn modelId="{163A2776-2B02-4297-98A8-FF4ED4192DC0}" type="presOf" srcId="{182DE6EC-A459-45EC-96A7-3B6E71916484}" destId="{06345260-73EA-4F59-99E0-8640224F0ECB}" srcOrd="0" destOrd="0" presId="urn:microsoft.com/office/officeart/2008/layout/LinedList"/>
    <dgm:cxn modelId="{1CA1F477-9E9F-4EF3-802F-F020CD6BA663}" type="presOf" srcId="{7AA9F25D-DB58-4BCA-89EF-9A3DEB5566FC}" destId="{295F63D4-57FF-4EBE-9874-6395CFFEC05E}" srcOrd="0" destOrd="0" presId="urn:microsoft.com/office/officeart/2008/layout/LinedList"/>
    <dgm:cxn modelId="{E6F7BC78-D3EA-4BD6-8DEB-71E46EE33295}" type="presOf" srcId="{CCB1AE42-992C-407D-9D86-660EBD059594}" destId="{33974AD7-69F6-4785-8C86-F2EC4177AE50}" srcOrd="0" destOrd="0" presId="urn:microsoft.com/office/officeart/2008/layout/LinedList"/>
    <dgm:cxn modelId="{23774C80-0B21-4069-A09B-A20EBB3A86EB}" srcId="{06697F99-74B0-485A-AC49-D0BDD314D6F0}" destId="{8DFA814A-2509-4AC5-9C8B-2ACC4D3ED6B0}" srcOrd="0" destOrd="0" parTransId="{56756A4F-79EC-4732-8A3F-B54C0C57190F}" sibTransId="{BCF9B7E9-FF51-4B29-B24D-E77F712E6A11}"/>
    <dgm:cxn modelId="{A0517987-4F24-4E95-B67E-BEF4A772EC84}" type="presOf" srcId="{49DB94F5-D1EC-45AC-824C-74DA469A4585}" destId="{FA32C191-4D53-4DED-B986-708835C70626}" srcOrd="0" destOrd="0" presId="urn:microsoft.com/office/officeart/2008/layout/LinedList"/>
    <dgm:cxn modelId="{16D44589-2BE8-4406-841C-226E7C172632}" type="presOf" srcId="{CDC6C2A1-2D79-4EBB-B555-41139F9AB2CA}" destId="{23100D3E-0608-4314-B11E-F35BF80845DA}" srcOrd="0" destOrd="0" presId="urn:microsoft.com/office/officeart/2008/layout/LinedList"/>
    <dgm:cxn modelId="{8FC13E90-7D6B-47A1-A00E-C89BB48A5C65}" srcId="{CCB1AE42-992C-407D-9D86-660EBD059594}" destId="{9211323C-B00B-4379-9A33-F55F74CD7739}" srcOrd="1" destOrd="0" parTransId="{11C98309-69E8-4E05-B616-A67B350CE4DD}" sibTransId="{0B322547-5587-4074-877A-B95431965142}"/>
    <dgm:cxn modelId="{828CA593-81A6-4D75-BEF5-862B8D2C3629}" srcId="{0F2CC60E-D69C-42D0-BF67-4E2D9C1A1FE1}" destId="{49DB94F5-D1EC-45AC-824C-74DA469A4585}" srcOrd="0" destOrd="0" parTransId="{01214040-A1B2-429A-9100-8A8ECEDABE3A}" sibTransId="{9F598337-4D6A-434A-A352-85295E1502C7}"/>
    <dgm:cxn modelId="{FCED4397-2DD0-472E-AFA6-CADAA900EB44}" type="presOf" srcId="{5F8A20F6-9AD8-4E85-BF83-E98D4B1D9A5F}" destId="{2F54B03D-CBA9-4E75-8AFD-1E75167D60AB}" srcOrd="0" destOrd="0" presId="urn:microsoft.com/office/officeart/2008/layout/LinedList"/>
    <dgm:cxn modelId="{EF124B98-CE06-455F-875C-DD12A07B312E}" type="presOf" srcId="{C8126399-4BDF-48AB-A339-B3FDC7F2B609}" destId="{546740F9-5C98-4F07-891B-6F99278211FC}" srcOrd="0" destOrd="0" presId="urn:microsoft.com/office/officeart/2008/layout/LinedList"/>
    <dgm:cxn modelId="{2036A8A2-D9C9-4B0A-9A01-82BB6BB6E7DC}" srcId="{CCB1AE42-992C-407D-9D86-660EBD059594}" destId="{7AA9F25D-DB58-4BCA-89EF-9A3DEB5566FC}" srcOrd="7" destOrd="0" parTransId="{9F51484A-11DD-4D89-8F10-4AC13738A793}" sibTransId="{7D89FC8D-FC57-48E5-B81D-61C87B9AD25C}"/>
    <dgm:cxn modelId="{392F50B5-4C54-4882-B03B-B56BB7AFB5B2}" type="presOf" srcId="{23EE38E1-B65F-43E6-A6E5-860819DD6567}" destId="{123B80D3-9D98-4C2F-B288-394B244CB2BE}" srcOrd="0" destOrd="0" presId="urn:microsoft.com/office/officeart/2008/layout/LinedList"/>
    <dgm:cxn modelId="{8C5FA7CA-2783-444E-BFD0-C353B5165CB2}" srcId="{CCB1AE42-992C-407D-9D86-660EBD059594}" destId="{7B44D818-B829-422C-9DE6-31098D129E2B}" srcOrd="0" destOrd="0" parTransId="{13E401AA-C97D-477A-BF3C-BD18AAC7914E}" sibTransId="{542E8834-5514-4311-9691-CF29E50D314B}"/>
    <dgm:cxn modelId="{C2A5C9D2-4FD2-4AB8-9726-EDC505E3DFA0}" type="presOf" srcId="{7B44D818-B829-422C-9DE6-31098D129E2B}" destId="{038212E9-6573-4BA7-A8E5-4744DE173126}" srcOrd="0" destOrd="0" presId="urn:microsoft.com/office/officeart/2008/layout/LinedList"/>
    <dgm:cxn modelId="{2FBD1CD7-C2B8-466F-BD62-249B8F9A280B}" type="presOf" srcId="{9211323C-B00B-4379-9A33-F55F74CD7739}" destId="{FF9FB996-EBB3-4A5B-AC47-C5AF44AEB436}" srcOrd="0" destOrd="0" presId="urn:microsoft.com/office/officeart/2008/layout/LinedList"/>
    <dgm:cxn modelId="{DB9382EA-B72B-4455-BE8A-35FF680921C7}" type="presOf" srcId="{BFA45DDA-1F0C-4D49-A57A-998314EF646F}" destId="{A667579A-E7D2-40F2-A084-B23280669951}" srcOrd="0" destOrd="0" presId="urn:microsoft.com/office/officeart/2008/layout/LinedList"/>
    <dgm:cxn modelId="{21CDDFF0-A771-4240-B7FE-49A881A84321}" srcId="{CCB1AE42-992C-407D-9D86-660EBD059594}" destId="{23EE38E1-B65F-43E6-A6E5-860819DD6567}" srcOrd="5" destOrd="0" parTransId="{CA9460A9-17DD-43CA-AED1-957060577216}" sibTransId="{68CDF50D-7A36-49B5-B8D8-AE75EFA76204}"/>
    <dgm:cxn modelId="{B4D9C0F2-9EDC-46CA-B3D5-2E45A882ED12}" type="presOf" srcId="{4576AC54-FD27-400A-A982-727491C8481C}" destId="{1861D74F-7E72-4C9C-8C78-0506D390BF93}" srcOrd="0" destOrd="0" presId="urn:microsoft.com/office/officeart/2008/layout/LinedList"/>
    <dgm:cxn modelId="{6DA1B7FD-BB5E-457F-824A-D35D9D0A4592}" srcId="{3AE51407-AAEF-4A9F-BEA4-29A858E93C1F}" destId="{6C115656-F4C7-4026-B3CE-70B638660D0D}" srcOrd="0" destOrd="0" parTransId="{B3DC6CA9-BA83-4873-85F9-A739260B7547}" sibTransId="{D5F22228-4A66-4E5F-8D95-90B0C0D31DFF}"/>
    <dgm:cxn modelId="{E796E5FD-8FDD-4687-A566-BFFC5CFDDBBF}" srcId="{CCB1AE42-992C-407D-9D86-660EBD059594}" destId="{0F2CC60E-D69C-42D0-BF67-4E2D9C1A1FE1}" srcOrd="3" destOrd="0" parTransId="{DF450AA0-68E7-4651-8C32-A48B55D32746}" sibTransId="{1679590C-6F2D-46B0-BA2D-7AB81BD311B9}"/>
    <dgm:cxn modelId="{BB4E2509-D4B1-404A-812B-402D963D53C5}" type="presParOf" srcId="{33974AD7-69F6-4785-8C86-F2EC4177AE50}" destId="{E1E612C0-3E07-40E6-A809-B8101677CC57}" srcOrd="0" destOrd="0" presId="urn:microsoft.com/office/officeart/2008/layout/LinedList"/>
    <dgm:cxn modelId="{62C806D9-02BA-4C48-808D-BCB5FC58AB7D}" type="presParOf" srcId="{33974AD7-69F6-4785-8C86-F2EC4177AE50}" destId="{8C749DBC-09BE-41DC-9C1B-65F6C92CF652}" srcOrd="1" destOrd="0" presId="urn:microsoft.com/office/officeart/2008/layout/LinedList"/>
    <dgm:cxn modelId="{EB37587C-1C0E-46C3-A830-AF1EAD2DB46D}" type="presParOf" srcId="{8C749DBC-09BE-41DC-9C1B-65F6C92CF652}" destId="{038212E9-6573-4BA7-A8E5-4744DE173126}" srcOrd="0" destOrd="0" presId="urn:microsoft.com/office/officeart/2008/layout/LinedList"/>
    <dgm:cxn modelId="{1CCEBCF4-0948-4752-9EBA-BC74FB6F31C2}" type="presParOf" srcId="{8C749DBC-09BE-41DC-9C1B-65F6C92CF652}" destId="{C55D813E-89AD-4658-96F7-BD8BC9A802CB}" srcOrd="1" destOrd="0" presId="urn:microsoft.com/office/officeart/2008/layout/LinedList"/>
    <dgm:cxn modelId="{BA336E54-2DF1-463F-841C-52D9DD988D60}" type="presParOf" srcId="{C55D813E-89AD-4658-96F7-BD8BC9A802CB}" destId="{68F3363A-8DD2-4D9E-8153-164456B6DD3A}" srcOrd="0" destOrd="0" presId="urn:microsoft.com/office/officeart/2008/layout/LinedList"/>
    <dgm:cxn modelId="{5232A97D-13A0-49A0-B04D-7830D618DA17}" type="presParOf" srcId="{C55D813E-89AD-4658-96F7-BD8BC9A802CB}" destId="{9F6BDC8E-66C5-4938-821E-240C67EE8DAE}" srcOrd="1" destOrd="0" presId="urn:microsoft.com/office/officeart/2008/layout/LinedList"/>
    <dgm:cxn modelId="{DCACB2B8-E81B-4F76-95EF-1EFE94439AF1}" type="presParOf" srcId="{9F6BDC8E-66C5-4938-821E-240C67EE8DAE}" destId="{92422181-A9B2-4998-8F6D-89920AEE1483}" srcOrd="0" destOrd="0" presId="urn:microsoft.com/office/officeart/2008/layout/LinedList"/>
    <dgm:cxn modelId="{C339D6EC-3D5C-45CB-9157-AF6619965075}" type="presParOf" srcId="{9F6BDC8E-66C5-4938-821E-240C67EE8DAE}" destId="{254BCA7D-72A3-447A-BCC1-68BD73139FBA}" srcOrd="1" destOrd="0" presId="urn:microsoft.com/office/officeart/2008/layout/LinedList"/>
    <dgm:cxn modelId="{E4D15E2B-2695-4274-969F-F21B9ADF1AD2}" type="presParOf" srcId="{9F6BDC8E-66C5-4938-821E-240C67EE8DAE}" destId="{668CF8B1-5ED8-44D5-8E8D-6AC121BCE1DF}" srcOrd="2" destOrd="0" presId="urn:microsoft.com/office/officeart/2008/layout/LinedList"/>
    <dgm:cxn modelId="{093C8B53-B4A5-4C2F-8A18-F1CCA920B0AC}" type="presParOf" srcId="{C55D813E-89AD-4658-96F7-BD8BC9A802CB}" destId="{279F6921-9466-4B3C-A507-1787C8977AE1}" srcOrd="2" destOrd="0" presId="urn:microsoft.com/office/officeart/2008/layout/LinedList"/>
    <dgm:cxn modelId="{D9DEE483-6775-46CC-B643-E2EB0136FD3F}" type="presParOf" srcId="{C55D813E-89AD-4658-96F7-BD8BC9A802CB}" destId="{7B80FCE6-690E-41FB-828F-8A723A858359}" srcOrd="3" destOrd="0" presId="urn:microsoft.com/office/officeart/2008/layout/LinedList"/>
    <dgm:cxn modelId="{C6F4F526-035E-4F28-AAE3-47E303FBE9B8}" type="presParOf" srcId="{33974AD7-69F6-4785-8C86-F2EC4177AE50}" destId="{805F9F0A-7EEB-4D16-BB73-8512BC66690A}" srcOrd="2" destOrd="0" presId="urn:microsoft.com/office/officeart/2008/layout/LinedList"/>
    <dgm:cxn modelId="{090D731C-DEA6-4A6D-8D64-093879EAFFA2}" type="presParOf" srcId="{33974AD7-69F6-4785-8C86-F2EC4177AE50}" destId="{5A0C4AE3-4D60-4539-884D-836625F02EE8}" srcOrd="3" destOrd="0" presId="urn:microsoft.com/office/officeart/2008/layout/LinedList"/>
    <dgm:cxn modelId="{CB9E5F8F-4214-406F-84EB-8763BCF0CD96}" type="presParOf" srcId="{5A0C4AE3-4D60-4539-884D-836625F02EE8}" destId="{FF9FB996-EBB3-4A5B-AC47-C5AF44AEB436}" srcOrd="0" destOrd="0" presId="urn:microsoft.com/office/officeart/2008/layout/LinedList"/>
    <dgm:cxn modelId="{2AF5A2C3-E0BD-45B7-9256-F83DF077EA1B}" type="presParOf" srcId="{5A0C4AE3-4D60-4539-884D-836625F02EE8}" destId="{0F8754EC-FCFD-4F79-A372-771B9AF899D6}" srcOrd="1" destOrd="0" presId="urn:microsoft.com/office/officeart/2008/layout/LinedList"/>
    <dgm:cxn modelId="{BF26B5FE-E3EC-47E3-93FC-E1AD94148318}" type="presParOf" srcId="{0F8754EC-FCFD-4F79-A372-771B9AF899D6}" destId="{5C0C8E89-995C-4452-9FD6-907229854C04}" srcOrd="0" destOrd="0" presId="urn:microsoft.com/office/officeart/2008/layout/LinedList"/>
    <dgm:cxn modelId="{E5326AA3-F968-4B5B-B74B-7D4CA3A9FAE3}" type="presParOf" srcId="{0F8754EC-FCFD-4F79-A372-771B9AF899D6}" destId="{5D6A9C73-D8AF-46FD-AFC2-07B9111BAE88}" srcOrd="1" destOrd="0" presId="urn:microsoft.com/office/officeart/2008/layout/LinedList"/>
    <dgm:cxn modelId="{A47E4F5D-87B3-4224-B6A6-33D9CD188C58}" type="presParOf" srcId="{5D6A9C73-D8AF-46FD-AFC2-07B9111BAE88}" destId="{2DF6CFB3-E490-4352-8AA1-AE8B66737714}" srcOrd="0" destOrd="0" presId="urn:microsoft.com/office/officeart/2008/layout/LinedList"/>
    <dgm:cxn modelId="{4B64D20B-D690-4786-9098-855A51D4AECB}" type="presParOf" srcId="{5D6A9C73-D8AF-46FD-AFC2-07B9111BAE88}" destId="{9518D1E3-58EE-49F5-87C6-32FD683DDC1A}" srcOrd="1" destOrd="0" presId="urn:microsoft.com/office/officeart/2008/layout/LinedList"/>
    <dgm:cxn modelId="{86C1F52D-1680-48BA-94F4-555660BF26C6}" type="presParOf" srcId="{5D6A9C73-D8AF-46FD-AFC2-07B9111BAE88}" destId="{DB5B153A-0535-4BAD-A007-E7A227706EA4}" srcOrd="2" destOrd="0" presId="urn:microsoft.com/office/officeart/2008/layout/LinedList"/>
    <dgm:cxn modelId="{7A3F6FCC-8185-4123-8FF5-9E306397D438}" type="presParOf" srcId="{0F8754EC-FCFD-4F79-A372-771B9AF899D6}" destId="{213A9729-73D0-4D8F-9111-8531CB2BD503}" srcOrd="2" destOrd="0" presId="urn:microsoft.com/office/officeart/2008/layout/LinedList"/>
    <dgm:cxn modelId="{DA38FDA4-46A8-41DF-A3CC-716EA637E1EA}" type="presParOf" srcId="{0F8754EC-FCFD-4F79-A372-771B9AF899D6}" destId="{3686B40E-9ACF-4A4D-879A-CDC020B5B8DA}" srcOrd="3" destOrd="0" presId="urn:microsoft.com/office/officeart/2008/layout/LinedList"/>
    <dgm:cxn modelId="{41294045-F650-4E35-979A-170C5CA13878}" type="presParOf" srcId="{33974AD7-69F6-4785-8C86-F2EC4177AE50}" destId="{226F014A-0255-4EF2-9941-98E159E57A07}" srcOrd="4" destOrd="0" presId="urn:microsoft.com/office/officeart/2008/layout/LinedList"/>
    <dgm:cxn modelId="{F1465986-4E1B-4C9C-9818-9853F75EB2BD}" type="presParOf" srcId="{33974AD7-69F6-4785-8C86-F2EC4177AE50}" destId="{FB4B70B2-08E7-49E2-B957-B39C5D1C330B}" srcOrd="5" destOrd="0" presId="urn:microsoft.com/office/officeart/2008/layout/LinedList"/>
    <dgm:cxn modelId="{17D3B466-ABBD-453A-898C-4F73068E6627}" type="presParOf" srcId="{FB4B70B2-08E7-49E2-B957-B39C5D1C330B}" destId="{23100D3E-0608-4314-B11E-F35BF80845DA}" srcOrd="0" destOrd="0" presId="urn:microsoft.com/office/officeart/2008/layout/LinedList"/>
    <dgm:cxn modelId="{D8218E47-4763-4752-94B3-1A582E6756C0}" type="presParOf" srcId="{FB4B70B2-08E7-49E2-B957-B39C5D1C330B}" destId="{9F11039E-9BAA-4E0B-A17A-B7ECA01E6AB6}" srcOrd="1" destOrd="0" presId="urn:microsoft.com/office/officeart/2008/layout/LinedList"/>
    <dgm:cxn modelId="{76C98BCC-81E7-4723-9101-0DB3A33D4397}" type="presParOf" srcId="{9F11039E-9BAA-4E0B-A17A-B7ECA01E6AB6}" destId="{682EDF22-84F8-40B0-81BB-1804914BAEC1}" srcOrd="0" destOrd="0" presId="urn:microsoft.com/office/officeart/2008/layout/LinedList"/>
    <dgm:cxn modelId="{F0A0770F-2233-42C5-940B-D7B6614C2EA9}" type="presParOf" srcId="{9F11039E-9BAA-4E0B-A17A-B7ECA01E6AB6}" destId="{C412007E-C2CC-41D4-825F-CF209D3A348D}" srcOrd="1" destOrd="0" presId="urn:microsoft.com/office/officeart/2008/layout/LinedList"/>
    <dgm:cxn modelId="{944E9BE1-0CF2-4C58-8415-923F05D3F872}" type="presParOf" srcId="{C412007E-C2CC-41D4-825F-CF209D3A348D}" destId="{6FA58555-BBB6-469C-9D2A-7131B9BE61F8}" srcOrd="0" destOrd="0" presId="urn:microsoft.com/office/officeart/2008/layout/LinedList"/>
    <dgm:cxn modelId="{9D1F1660-AB39-469A-A85C-6C236BBDF2BE}" type="presParOf" srcId="{C412007E-C2CC-41D4-825F-CF209D3A348D}" destId="{1861D74F-7E72-4C9C-8C78-0506D390BF93}" srcOrd="1" destOrd="0" presId="urn:microsoft.com/office/officeart/2008/layout/LinedList"/>
    <dgm:cxn modelId="{2B2F6A91-2C50-4D67-8FDE-C3BF8D8280C0}" type="presParOf" srcId="{C412007E-C2CC-41D4-825F-CF209D3A348D}" destId="{A18298C0-4A7E-4E84-A101-EA098135FDC3}" srcOrd="2" destOrd="0" presId="urn:microsoft.com/office/officeart/2008/layout/LinedList"/>
    <dgm:cxn modelId="{FA1D2F71-959F-45BA-B0D2-91981174A850}" type="presParOf" srcId="{9F11039E-9BAA-4E0B-A17A-B7ECA01E6AB6}" destId="{35D17BE2-9BCA-4488-BBEF-4EFF8BFF0FEE}" srcOrd="2" destOrd="0" presId="urn:microsoft.com/office/officeart/2008/layout/LinedList"/>
    <dgm:cxn modelId="{1427E75D-7389-4BF0-BBCF-946A8B0808E4}" type="presParOf" srcId="{9F11039E-9BAA-4E0B-A17A-B7ECA01E6AB6}" destId="{27C5A226-AA32-41C0-96A7-463F0DC28244}" srcOrd="3" destOrd="0" presId="urn:microsoft.com/office/officeart/2008/layout/LinedList"/>
    <dgm:cxn modelId="{9687F9FD-B208-4F1B-B9DE-1A49EEDA2499}" type="presParOf" srcId="{33974AD7-69F6-4785-8C86-F2EC4177AE50}" destId="{0F19A811-0309-4900-8E29-213637FAFCAE}" srcOrd="6" destOrd="0" presId="urn:microsoft.com/office/officeart/2008/layout/LinedList"/>
    <dgm:cxn modelId="{23C0E2EE-049C-4AF9-8996-6755E0731C7C}" type="presParOf" srcId="{33974AD7-69F6-4785-8C86-F2EC4177AE50}" destId="{FD7E62DF-7F13-45B5-9D91-38220418EAFE}" srcOrd="7" destOrd="0" presId="urn:microsoft.com/office/officeart/2008/layout/LinedList"/>
    <dgm:cxn modelId="{D8A4AC13-683F-4CB1-8676-D9420763E1BE}" type="presParOf" srcId="{FD7E62DF-7F13-45B5-9D91-38220418EAFE}" destId="{887C7A8A-AF90-455A-A3EE-E780A514C736}" srcOrd="0" destOrd="0" presId="urn:microsoft.com/office/officeart/2008/layout/LinedList"/>
    <dgm:cxn modelId="{40FED785-FA6F-4615-8089-69A6B21373BD}" type="presParOf" srcId="{FD7E62DF-7F13-45B5-9D91-38220418EAFE}" destId="{B17DA20C-1C49-41D6-B865-74CD3AEEF019}" srcOrd="1" destOrd="0" presId="urn:microsoft.com/office/officeart/2008/layout/LinedList"/>
    <dgm:cxn modelId="{8AE7389F-3C29-46EF-A8C8-382FD9C9DBD3}" type="presParOf" srcId="{B17DA20C-1C49-41D6-B865-74CD3AEEF019}" destId="{E82DD181-1DE7-45B0-82B8-28943020BE98}" srcOrd="0" destOrd="0" presId="urn:microsoft.com/office/officeart/2008/layout/LinedList"/>
    <dgm:cxn modelId="{F573CE5A-877F-46AF-9505-C19B473D422C}" type="presParOf" srcId="{B17DA20C-1C49-41D6-B865-74CD3AEEF019}" destId="{8743D428-8C81-4725-957A-55FDC0E6CBD6}" srcOrd="1" destOrd="0" presId="urn:microsoft.com/office/officeart/2008/layout/LinedList"/>
    <dgm:cxn modelId="{2D0BEEF4-7307-4EF3-850C-0114E0CC6731}" type="presParOf" srcId="{8743D428-8C81-4725-957A-55FDC0E6CBD6}" destId="{842C2424-0CB2-4746-A795-C5022C6FAA19}" srcOrd="0" destOrd="0" presId="urn:microsoft.com/office/officeart/2008/layout/LinedList"/>
    <dgm:cxn modelId="{2CACCF63-3C10-40E5-97B6-4065192F98FA}" type="presParOf" srcId="{8743D428-8C81-4725-957A-55FDC0E6CBD6}" destId="{FA32C191-4D53-4DED-B986-708835C70626}" srcOrd="1" destOrd="0" presId="urn:microsoft.com/office/officeart/2008/layout/LinedList"/>
    <dgm:cxn modelId="{0A80E289-5C19-4BB8-98DB-F9364B1F4B12}" type="presParOf" srcId="{8743D428-8C81-4725-957A-55FDC0E6CBD6}" destId="{D54408F6-7B71-4C9D-BBB4-295179805EF0}" srcOrd="2" destOrd="0" presId="urn:microsoft.com/office/officeart/2008/layout/LinedList"/>
    <dgm:cxn modelId="{ED791105-6CA1-4C10-86FB-D56FA5A6E2B9}" type="presParOf" srcId="{B17DA20C-1C49-41D6-B865-74CD3AEEF019}" destId="{E305B2E4-C14A-4B05-A12B-9647245F5519}" srcOrd="2" destOrd="0" presId="urn:microsoft.com/office/officeart/2008/layout/LinedList"/>
    <dgm:cxn modelId="{AE0A3C80-1811-40EA-BF11-D41B35C16C2B}" type="presParOf" srcId="{B17DA20C-1C49-41D6-B865-74CD3AEEF019}" destId="{6ABFA3ED-0187-4017-A896-55053C73C124}" srcOrd="3" destOrd="0" presId="urn:microsoft.com/office/officeart/2008/layout/LinedList"/>
    <dgm:cxn modelId="{9B8D9DAA-DD3C-4754-8F8E-B8CF92D509F6}" type="presParOf" srcId="{33974AD7-69F6-4785-8C86-F2EC4177AE50}" destId="{C7EAA3E0-81F2-4E0B-AD59-60ACD8C2D0B3}" srcOrd="8" destOrd="0" presId="urn:microsoft.com/office/officeart/2008/layout/LinedList"/>
    <dgm:cxn modelId="{0D8787FC-B66A-40CA-9200-E33DE46B5D06}" type="presParOf" srcId="{33974AD7-69F6-4785-8C86-F2EC4177AE50}" destId="{BE55C1F7-8BDF-4970-A560-EC9A9C7CC69A}" srcOrd="9" destOrd="0" presId="urn:microsoft.com/office/officeart/2008/layout/LinedList"/>
    <dgm:cxn modelId="{FB1960DB-E9B7-4B19-9FC3-969D0216D97C}" type="presParOf" srcId="{BE55C1F7-8BDF-4970-A560-EC9A9C7CC69A}" destId="{E7D4E531-A336-444B-8804-17129361EA88}" srcOrd="0" destOrd="0" presId="urn:microsoft.com/office/officeart/2008/layout/LinedList"/>
    <dgm:cxn modelId="{03BB44AB-0276-4930-A44F-2ADF3F3D233F}" type="presParOf" srcId="{BE55C1F7-8BDF-4970-A560-EC9A9C7CC69A}" destId="{588FA750-B21B-4510-9B37-0DCC5179A6BC}" srcOrd="1" destOrd="0" presId="urn:microsoft.com/office/officeart/2008/layout/LinedList"/>
    <dgm:cxn modelId="{2435762D-597B-48BD-8F83-B568C678B4AE}" type="presParOf" srcId="{588FA750-B21B-4510-9B37-0DCC5179A6BC}" destId="{733DE2BE-F5D3-45DF-A43E-8DD7B92AA1B2}" srcOrd="0" destOrd="0" presId="urn:microsoft.com/office/officeart/2008/layout/LinedList"/>
    <dgm:cxn modelId="{DDFF2A30-6ED7-431B-A157-8C12B2566971}" type="presParOf" srcId="{588FA750-B21B-4510-9B37-0DCC5179A6BC}" destId="{EB245419-BA8D-48B1-A50F-7F2F7398F3E2}" srcOrd="1" destOrd="0" presId="urn:microsoft.com/office/officeart/2008/layout/LinedList"/>
    <dgm:cxn modelId="{2D765F10-1578-4235-9322-BF2957C494FE}" type="presParOf" srcId="{EB245419-BA8D-48B1-A50F-7F2F7398F3E2}" destId="{F8071B77-4432-437D-9E7F-F789D67D71E9}" srcOrd="0" destOrd="0" presId="urn:microsoft.com/office/officeart/2008/layout/LinedList"/>
    <dgm:cxn modelId="{DA5BFA2F-B0CA-4A83-A216-66A966EF97FD}" type="presParOf" srcId="{EB245419-BA8D-48B1-A50F-7F2F7398F3E2}" destId="{6CCE61A4-236E-4765-B225-393654C21B1B}" srcOrd="1" destOrd="0" presId="urn:microsoft.com/office/officeart/2008/layout/LinedList"/>
    <dgm:cxn modelId="{EEF5D0DB-C018-4D3C-AB51-477589E7E6E6}" type="presParOf" srcId="{EB245419-BA8D-48B1-A50F-7F2F7398F3E2}" destId="{543CB8A3-7FBF-419E-84E0-9CFAE9679DC7}" srcOrd="2" destOrd="0" presId="urn:microsoft.com/office/officeart/2008/layout/LinedList"/>
    <dgm:cxn modelId="{90AB4A64-105C-4753-B968-DAB70902B3B5}" type="presParOf" srcId="{588FA750-B21B-4510-9B37-0DCC5179A6BC}" destId="{524B495F-D8A2-4260-A85F-E217CB439491}" srcOrd="2" destOrd="0" presId="urn:microsoft.com/office/officeart/2008/layout/LinedList"/>
    <dgm:cxn modelId="{83E0095F-C0D2-4A8B-B7B3-81978C12EF50}" type="presParOf" srcId="{588FA750-B21B-4510-9B37-0DCC5179A6BC}" destId="{537BDC34-8452-4AEF-AC87-3873EA91AE7E}" srcOrd="3" destOrd="0" presId="urn:microsoft.com/office/officeart/2008/layout/LinedList"/>
    <dgm:cxn modelId="{B5774E75-BDE2-4A79-B99E-65F77BD7532D}" type="presParOf" srcId="{33974AD7-69F6-4785-8C86-F2EC4177AE50}" destId="{0A94583D-4E23-4321-AA52-56CF4D5CC50C}" srcOrd="10" destOrd="0" presId="urn:microsoft.com/office/officeart/2008/layout/LinedList"/>
    <dgm:cxn modelId="{32B3C17A-1E49-48D7-8DEC-AF9DD2484E53}" type="presParOf" srcId="{33974AD7-69F6-4785-8C86-F2EC4177AE50}" destId="{36818C41-5D73-4C6A-8DA6-399F97563850}" srcOrd="11" destOrd="0" presId="urn:microsoft.com/office/officeart/2008/layout/LinedList"/>
    <dgm:cxn modelId="{00B2AD9B-7466-4AA0-8BE6-225A69F90C6F}" type="presParOf" srcId="{36818C41-5D73-4C6A-8DA6-399F97563850}" destId="{123B80D3-9D98-4C2F-B288-394B244CB2BE}" srcOrd="0" destOrd="0" presId="urn:microsoft.com/office/officeart/2008/layout/LinedList"/>
    <dgm:cxn modelId="{DD34B2C7-E03D-4F12-9BC7-383AAD3D97E3}" type="presParOf" srcId="{36818C41-5D73-4C6A-8DA6-399F97563850}" destId="{5517832E-1580-4B0A-A2A4-8F398AA29F4B}" srcOrd="1" destOrd="0" presId="urn:microsoft.com/office/officeart/2008/layout/LinedList"/>
    <dgm:cxn modelId="{B1F1E0D0-6090-40E7-A2AA-B8F28ACC7E70}" type="presParOf" srcId="{5517832E-1580-4B0A-A2A4-8F398AA29F4B}" destId="{799C93D8-7AC8-4909-87B2-8F5C40939F22}" srcOrd="0" destOrd="0" presId="urn:microsoft.com/office/officeart/2008/layout/LinedList"/>
    <dgm:cxn modelId="{60AEFD37-70BA-4257-8CB3-92491383B7D6}" type="presParOf" srcId="{5517832E-1580-4B0A-A2A4-8F398AA29F4B}" destId="{823E4484-FE42-4DDE-A8EB-384F05D72B86}" srcOrd="1" destOrd="0" presId="urn:microsoft.com/office/officeart/2008/layout/LinedList"/>
    <dgm:cxn modelId="{375D78EB-E582-4938-88F8-239110ACD9FA}" type="presParOf" srcId="{823E4484-FE42-4DDE-A8EB-384F05D72B86}" destId="{62D97D63-11BB-45E4-83BA-97A1B6121ACE}" srcOrd="0" destOrd="0" presId="urn:microsoft.com/office/officeart/2008/layout/LinedList"/>
    <dgm:cxn modelId="{8871402B-BEE1-4F1F-BCC1-26A223FC8C56}" type="presParOf" srcId="{823E4484-FE42-4DDE-A8EB-384F05D72B86}" destId="{A667579A-E7D2-40F2-A084-B23280669951}" srcOrd="1" destOrd="0" presId="urn:microsoft.com/office/officeart/2008/layout/LinedList"/>
    <dgm:cxn modelId="{80ABD975-71CE-463E-AC29-255F68F58C66}" type="presParOf" srcId="{823E4484-FE42-4DDE-A8EB-384F05D72B86}" destId="{D73200F4-0F71-48C8-B989-84DB6C84CBE4}" srcOrd="2" destOrd="0" presId="urn:microsoft.com/office/officeart/2008/layout/LinedList"/>
    <dgm:cxn modelId="{B2DD4D08-810B-4C7E-8DBD-6BFD9C4E704B}" type="presParOf" srcId="{5517832E-1580-4B0A-A2A4-8F398AA29F4B}" destId="{159DE6E9-4D02-4C0D-937B-418C580C6FA4}" srcOrd="2" destOrd="0" presId="urn:microsoft.com/office/officeart/2008/layout/LinedList"/>
    <dgm:cxn modelId="{3DEC8733-BD6E-4111-BBF6-A59B1005582A}" type="presParOf" srcId="{5517832E-1580-4B0A-A2A4-8F398AA29F4B}" destId="{8763C265-1DF3-49CA-B054-E4F87F7EAEDC}" srcOrd="3" destOrd="0" presId="urn:microsoft.com/office/officeart/2008/layout/LinedList"/>
    <dgm:cxn modelId="{A80F44F4-B95E-4382-BF7F-767E93AC1005}" type="presParOf" srcId="{33974AD7-69F6-4785-8C86-F2EC4177AE50}" destId="{3C5D2623-5D67-440A-9959-26FCAF81B430}" srcOrd="12" destOrd="0" presId="urn:microsoft.com/office/officeart/2008/layout/LinedList"/>
    <dgm:cxn modelId="{9BD55E5B-8AFC-47B8-A6A4-04499C9E63CF}" type="presParOf" srcId="{33974AD7-69F6-4785-8C86-F2EC4177AE50}" destId="{F270D3E4-19DD-4CA6-A224-49DD317FEEBE}" srcOrd="13" destOrd="0" presId="urn:microsoft.com/office/officeart/2008/layout/LinedList"/>
    <dgm:cxn modelId="{9526DA75-46B1-4B8B-9C87-51A5EE476D50}" type="presParOf" srcId="{F270D3E4-19DD-4CA6-A224-49DD317FEEBE}" destId="{2F54B03D-CBA9-4E75-8AFD-1E75167D60AB}" srcOrd="0" destOrd="0" presId="urn:microsoft.com/office/officeart/2008/layout/LinedList"/>
    <dgm:cxn modelId="{69A16664-2519-4CC6-B2D6-FF2E56CFF4B7}" type="presParOf" srcId="{F270D3E4-19DD-4CA6-A224-49DD317FEEBE}" destId="{363D73EF-2947-469D-BCD4-4C0960C9877A}" srcOrd="1" destOrd="0" presId="urn:microsoft.com/office/officeart/2008/layout/LinedList"/>
    <dgm:cxn modelId="{BFB17690-5876-4508-9391-DAC432EB5FB8}" type="presParOf" srcId="{363D73EF-2947-469D-BCD4-4C0960C9877A}" destId="{47757397-96F4-4103-B973-CE3F3F1A6C05}" srcOrd="0" destOrd="0" presId="urn:microsoft.com/office/officeart/2008/layout/LinedList"/>
    <dgm:cxn modelId="{10200D27-9CB9-4A96-9F4C-B2CF14AF798E}" type="presParOf" srcId="{363D73EF-2947-469D-BCD4-4C0960C9877A}" destId="{15A73494-63E7-498D-BF1B-E1FFDEAF0804}" srcOrd="1" destOrd="0" presId="urn:microsoft.com/office/officeart/2008/layout/LinedList"/>
    <dgm:cxn modelId="{892828B7-A5FF-4550-AF89-E10A86139929}" type="presParOf" srcId="{15A73494-63E7-498D-BF1B-E1FFDEAF0804}" destId="{BBC60CE3-7F42-462C-9B93-6E220DB3A640}" srcOrd="0" destOrd="0" presId="urn:microsoft.com/office/officeart/2008/layout/LinedList"/>
    <dgm:cxn modelId="{4EAF22BA-3FB6-416F-8243-AFCCEFEB4449}" type="presParOf" srcId="{15A73494-63E7-498D-BF1B-E1FFDEAF0804}" destId="{546740F9-5C98-4F07-891B-6F99278211FC}" srcOrd="1" destOrd="0" presId="urn:microsoft.com/office/officeart/2008/layout/LinedList"/>
    <dgm:cxn modelId="{0F488659-6C30-4942-9097-E1B4257BB69A}" type="presParOf" srcId="{15A73494-63E7-498D-BF1B-E1FFDEAF0804}" destId="{3F5D3749-5C2C-4AD1-A215-BA41D7F76413}" srcOrd="2" destOrd="0" presId="urn:microsoft.com/office/officeart/2008/layout/LinedList"/>
    <dgm:cxn modelId="{F83C88F3-534B-4A7A-8B72-6B1DBADB5928}" type="presParOf" srcId="{363D73EF-2947-469D-BCD4-4C0960C9877A}" destId="{043437AE-94D7-410D-AFDE-A17F9CA500F5}" srcOrd="2" destOrd="0" presId="urn:microsoft.com/office/officeart/2008/layout/LinedList"/>
    <dgm:cxn modelId="{D2A3FC20-E8A8-4AB5-A5EA-DB6DA54FCC2B}" type="presParOf" srcId="{363D73EF-2947-469D-BCD4-4C0960C9877A}" destId="{AF64AB7E-C851-4BF6-B584-C0E87C71C365}" srcOrd="3" destOrd="0" presId="urn:microsoft.com/office/officeart/2008/layout/LinedList"/>
    <dgm:cxn modelId="{A8F940F6-1A69-4CE8-B14F-A489AF432F90}" type="presParOf" srcId="{33974AD7-69F6-4785-8C86-F2EC4177AE50}" destId="{45625FBA-134E-4C91-B419-1AE6380DEF1F}" srcOrd="14" destOrd="0" presId="urn:microsoft.com/office/officeart/2008/layout/LinedList"/>
    <dgm:cxn modelId="{0ED636B0-8626-43F9-A950-92F1563C219C}" type="presParOf" srcId="{33974AD7-69F6-4785-8C86-F2EC4177AE50}" destId="{C0FD0433-D719-443E-B636-B5B215F65E25}" srcOrd="15" destOrd="0" presId="urn:microsoft.com/office/officeart/2008/layout/LinedList"/>
    <dgm:cxn modelId="{D141B560-5671-46CB-ACD7-DDBB7A270135}" type="presParOf" srcId="{C0FD0433-D719-443E-B636-B5B215F65E25}" destId="{295F63D4-57FF-4EBE-9874-6395CFFEC05E}" srcOrd="0" destOrd="0" presId="urn:microsoft.com/office/officeart/2008/layout/LinedList"/>
    <dgm:cxn modelId="{5677D84C-F156-4417-8665-C88576DB844B}" type="presParOf" srcId="{C0FD0433-D719-443E-B636-B5B215F65E25}" destId="{18A06C78-6A4B-4DA8-BF42-F523B8179FD8}" srcOrd="1" destOrd="0" presId="urn:microsoft.com/office/officeart/2008/layout/LinedList"/>
    <dgm:cxn modelId="{00A02722-6D52-4B6F-A501-E5C11116CBB8}" type="presParOf" srcId="{18A06C78-6A4B-4DA8-BF42-F523B8179FD8}" destId="{7A2592B3-4C09-4228-8202-F1A8C8896832}" srcOrd="0" destOrd="0" presId="urn:microsoft.com/office/officeart/2008/layout/LinedList"/>
    <dgm:cxn modelId="{AA9326D0-22D3-4068-B5A5-1169088CD84F}" type="presParOf" srcId="{18A06C78-6A4B-4DA8-BF42-F523B8179FD8}" destId="{D2B46604-9B8D-4922-B39F-A5721EA40EE9}" srcOrd="1" destOrd="0" presId="urn:microsoft.com/office/officeart/2008/layout/LinedList"/>
    <dgm:cxn modelId="{05132DC8-14BC-440A-B7D7-09EEE14BCC78}" type="presParOf" srcId="{D2B46604-9B8D-4922-B39F-A5721EA40EE9}" destId="{D25FA058-515E-403C-B8EB-954E20E8632A}" srcOrd="0" destOrd="0" presId="urn:microsoft.com/office/officeart/2008/layout/LinedList"/>
    <dgm:cxn modelId="{A6A2891E-3328-494E-AB72-81AD97D274F8}" type="presParOf" srcId="{D2B46604-9B8D-4922-B39F-A5721EA40EE9}" destId="{06345260-73EA-4F59-99E0-8640224F0ECB}" srcOrd="1" destOrd="0" presId="urn:microsoft.com/office/officeart/2008/layout/LinedList"/>
    <dgm:cxn modelId="{D24D30ED-9656-422D-95E7-D95A258A40CD}" type="presParOf" srcId="{D2B46604-9B8D-4922-B39F-A5721EA40EE9}" destId="{772BA487-F072-4FCB-AC58-797A61971E49}" srcOrd="2" destOrd="0" presId="urn:microsoft.com/office/officeart/2008/layout/LinedList"/>
    <dgm:cxn modelId="{0A2C33E5-6A00-43BA-981C-689DBE636ADE}" type="presParOf" srcId="{18A06C78-6A4B-4DA8-BF42-F523B8179FD8}" destId="{12E7C516-820D-4F55-BBA2-C2867319240C}" srcOrd="2" destOrd="0" presId="urn:microsoft.com/office/officeart/2008/layout/LinedList"/>
    <dgm:cxn modelId="{EA7E927D-49E4-4BF9-ACAA-D3BC8C39A985}" type="presParOf" srcId="{18A06C78-6A4B-4DA8-BF42-F523B8179FD8}" destId="{AB48ABF8-576F-4783-B6B6-5C1A53789B1B}" srcOrd="3" destOrd="0" presId="urn:microsoft.com/office/officeart/2008/layout/LinedList"/>
    <dgm:cxn modelId="{EF6834F0-62F4-4F35-BF7C-8F024327D2B0}" type="presParOf" srcId="{33974AD7-69F6-4785-8C86-F2EC4177AE50}" destId="{6201691A-9470-4616-854B-D370E937016D}" srcOrd="16" destOrd="0" presId="urn:microsoft.com/office/officeart/2008/layout/LinedList"/>
    <dgm:cxn modelId="{6137E002-0212-4A16-96D3-1677301F4A88}" type="presParOf" srcId="{33974AD7-69F6-4785-8C86-F2EC4177AE50}" destId="{86D2D6F1-107B-42D3-B75E-E91137E7FDE2}" srcOrd="17" destOrd="0" presId="urn:microsoft.com/office/officeart/2008/layout/LinedList"/>
    <dgm:cxn modelId="{BE5EBB44-90E1-488D-8F9B-3A4BB31A45F9}" type="presParOf" srcId="{86D2D6F1-107B-42D3-B75E-E91137E7FDE2}" destId="{6358BFD8-5693-467D-A3FA-3947FC305C0A}" srcOrd="0" destOrd="0" presId="urn:microsoft.com/office/officeart/2008/layout/LinedList"/>
    <dgm:cxn modelId="{01B01EB3-4CD8-4DAF-AA71-F2E708F47D88}" type="presParOf" srcId="{86D2D6F1-107B-42D3-B75E-E91137E7FDE2}" destId="{95AC0CC9-C8B9-40F4-87D7-D1C929CB1DEC}" srcOrd="1" destOrd="0" presId="urn:microsoft.com/office/officeart/2008/layout/LinedList"/>
    <dgm:cxn modelId="{81A681DB-9548-4DCC-AB2D-56DB5FC6B07B}" type="presParOf" srcId="{95AC0CC9-C8B9-40F4-87D7-D1C929CB1DEC}" destId="{C0639D07-2176-4B3C-8281-7A9C4DA00FD0}" srcOrd="0" destOrd="0" presId="urn:microsoft.com/office/officeart/2008/layout/LinedList"/>
    <dgm:cxn modelId="{14173DDE-B660-45E9-A864-72D0409A8753}" type="presParOf" srcId="{95AC0CC9-C8B9-40F4-87D7-D1C929CB1DEC}" destId="{89930030-A8BF-454B-A121-E3023E91CE8C}" srcOrd="1" destOrd="0" presId="urn:microsoft.com/office/officeart/2008/layout/LinedList"/>
    <dgm:cxn modelId="{9CE1BA24-C96D-4A7F-9FE0-0558CCDBBE99}" type="presParOf" srcId="{89930030-A8BF-454B-A121-E3023E91CE8C}" destId="{A0383B75-0C25-401A-8C35-946AEB953292}" srcOrd="0" destOrd="0" presId="urn:microsoft.com/office/officeart/2008/layout/LinedList"/>
    <dgm:cxn modelId="{49500025-559E-4EBC-92E7-218D49D05C11}" type="presParOf" srcId="{89930030-A8BF-454B-A121-E3023E91CE8C}" destId="{8E96192E-5C48-4468-B669-DA43941F4322}" srcOrd="1" destOrd="0" presId="urn:microsoft.com/office/officeart/2008/layout/LinedList"/>
    <dgm:cxn modelId="{81D4A393-E201-4373-9F8E-D24AB7143B73}" type="presParOf" srcId="{89930030-A8BF-454B-A121-E3023E91CE8C}" destId="{FE18655B-8749-4452-939F-9F242A41E3AE}" srcOrd="2" destOrd="0" presId="urn:microsoft.com/office/officeart/2008/layout/LinedList"/>
    <dgm:cxn modelId="{1E0D4AF4-C880-484D-9B5B-BEFD3B800104}" type="presParOf" srcId="{95AC0CC9-C8B9-40F4-87D7-D1C929CB1DEC}" destId="{534701A7-7983-42D6-91DC-1B27E585FDEB}" srcOrd="2" destOrd="0" presId="urn:microsoft.com/office/officeart/2008/layout/LinedList"/>
    <dgm:cxn modelId="{2FC7A04B-9F38-430B-86D8-F30E8880DC87}" type="presParOf" srcId="{95AC0CC9-C8B9-40F4-87D7-D1C929CB1DEC}" destId="{053FFCAE-24E4-4E3B-9CD4-9639321DEDA6}" srcOrd="3" destOrd="0" presId="urn:microsoft.com/office/officeart/2008/layout/LinedList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CCB1AE42-992C-407D-9D86-660EBD059594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B44D818-B829-422C-9DE6-31098D129E2B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Problem Awareness</a:t>
          </a:r>
        </a:p>
      </dgm:t>
    </dgm:pt>
    <dgm:pt modelId="{13E401AA-C97D-477A-BF3C-BD18AAC7914E}" type="parTrans" cxnId="{8C5FA7CA-2783-444E-BFD0-C353B5165CB2}">
      <dgm:prSet/>
      <dgm:spPr/>
      <dgm:t>
        <a:bodyPr/>
        <a:lstStyle/>
        <a:p>
          <a:endParaRPr lang="en-US"/>
        </a:p>
      </dgm:t>
    </dgm:pt>
    <dgm:pt modelId="{542E8834-5514-4311-9691-CF29E50D314B}" type="sibTrans" cxnId="{8C5FA7CA-2783-444E-BFD0-C353B5165CB2}">
      <dgm:prSet/>
      <dgm:spPr/>
      <dgm:t>
        <a:bodyPr/>
        <a:lstStyle/>
        <a:p>
          <a:endParaRPr lang="en-US"/>
        </a:p>
      </dgm:t>
    </dgm:pt>
    <dgm:pt modelId="{795E0552-5F60-40FA-B0F3-F9679CB05AA6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This REALLY bugs me.</a:t>
          </a:r>
        </a:p>
      </dgm:t>
    </dgm:pt>
    <dgm:pt modelId="{E93867EB-25DA-4E6E-8479-523E201A3F23}" type="parTrans" cxnId="{92066822-A313-4527-BB1B-D703F5231766}">
      <dgm:prSet/>
      <dgm:spPr/>
      <dgm:t>
        <a:bodyPr/>
        <a:lstStyle/>
        <a:p>
          <a:endParaRPr lang="en-US"/>
        </a:p>
      </dgm:t>
    </dgm:pt>
    <dgm:pt modelId="{D874A31B-7722-4C8E-ABB9-D9B837AE0BC5}" type="sibTrans" cxnId="{92066822-A313-4527-BB1B-D703F5231766}">
      <dgm:prSet/>
      <dgm:spPr/>
      <dgm:t>
        <a:bodyPr/>
        <a:lstStyle/>
        <a:p>
          <a:endParaRPr lang="en-US"/>
        </a:p>
      </dgm:t>
    </dgm:pt>
    <dgm:pt modelId="{CDC6C2A1-2D79-4EBB-B555-41139F9AB2CA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Opportunity Recognition</a:t>
          </a:r>
        </a:p>
      </dgm:t>
    </dgm:pt>
    <dgm:pt modelId="{C4D6F131-4C5F-4BFC-902B-D1504A428DE6}" type="parTrans" cxnId="{E8335233-D853-4CBB-BE10-95A158BB6CF1}">
      <dgm:prSet/>
      <dgm:spPr/>
      <dgm:t>
        <a:bodyPr/>
        <a:lstStyle/>
        <a:p>
          <a:endParaRPr lang="en-US"/>
        </a:p>
      </dgm:t>
    </dgm:pt>
    <dgm:pt modelId="{1F26F0D5-2E2D-4EC1-827E-378B53CB11A9}" type="sibTrans" cxnId="{E8335233-D853-4CBB-BE10-95A158BB6CF1}">
      <dgm:prSet/>
      <dgm:spPr/>
      <dgm:t>
        <a:bodyPr/>
        <a:lstStyle/>
        <a:p>
          <a:endParaRPr lang="en-US"/>
        </a:p>
      </dgm:t>
    </dgm:pt>
    <dgm:pt modelId="{0F2CC60E-D69C-42D0-BF67-4E2D9C1A1FE1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Customer-Problem Fit</a:t>
          </a:r>
        </a:p>
      </dgm:t>
    </dgm:pt>
    <dgm:pt modelId="{DF450AA0-68E7-4651-8C32-A48B55D32746}" type="parTrans" cxnId="{E796E5FD-8FDD-4687-A566-BFFC5CFDDBBF}">
      <dgm:prSet/>
      <dgm:spPr/>
      <dgm:t>
        <a:bodyPr/>
        <a:lstStyle/>
        <a:p>
          <a:endParaRPr lang="en-US"/>
        </a:p>
      </dgm:t>
    </dgm:pt>
    <dgm:pt modelId="{1679590C-6F2D-46B0-BA2D-7AB81BD311B9}" type="sibTrans" cxnId="{E796E5FD-8FDD-4687-A566-BFFC5CFDDBBF}">
      <dgm:prSet/>
      <dgm:spPr/>
      <dgm:t>
        <a:bodyPr/>
        <a:lstStyle/>
        <a:p>
          <a:endParaRPr lang="en-US"/>
        </a:p>
      </dgm:t>
    </dgm:pt>
    <dgm:pt modelId="{49DB94F5-D1EC-45AC-824C-74DA469A4585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I’ve verified who else is bugged by this.</a:t>
          </a:r>
        </a:p>
      </dgm:t>
    </dgm:pt>
    <dgm:pt modelId="{01214040-A1B2-429A-9100-8A8ECEDABE3A}" type="parTrans" cxnId="{828CA593-81A6-4D75-BEF5-862B8D2C3629}">
      <dgm:prSet/>
      <dgm:spPr/>
      <dgm:t>
        <a:bodyPr/>
        <a:lstStyle/>
        <a:p>
          <a:endParaRPr lang="en-US"/>
        </a:p>
      </dgm:t>
    </dgm:pt>
    <dgm:pt modelId="{9F598337-4D6A-434A-A352-85295E1502C7}" type="sibTrans" cxnId="{828CA593-81A6-4D75-BEF5-862B8D2C3629}">
      <dgm:prSet/>
      <dgm:spPr/>
      <dgm:t>
        <a:bodyPr/>
        <a:lstStyle/>
        <a:p>
          <a:endParaRPr lang="en-US"/>
        </a:p>
      </dgm:t>
    </dgm:pt>
    <dgm:pt modelId="{06697F99-74B0-485A-AC49-D0BDD314D6F0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Problem-Solution Fit</a:t>
          </a:r>
        </a:p>
      </dgm:t>
    </dgm:pt>
    <dgm:pt modelId="{BF635730-BE6B-46D4-952F-3083C994933F}" type="parTrans" cxnId="{B276D405-E32A-4AED-8F93-11C761C673FA}">
      <dgm:prSet/>
      <dgm:spPr/>
      <dgm:t>
        <a:bodyPr/>
        <a:lstStyle/>
        <a:p>
          <a:endParaRPr lang="en-US"/>
        </a:p>
      </dgm:t>
    </dgm:pt>
    <dgm:pt modelId="{45D407F9-7CDC-4590-94D1-280F215642F2}" type="sibTrans" cxnId="{B276D405-E32A-4AED-8F93-11C761C673FA}">
      <dgm:prSet/>
      <dgm:spPr/>
      <dgm:t>
        <a:bodyPr/>
        <a:lstStyle/>
        <a:p>
          <a:endParaRPr lang="en-US"/>
        </a:p>
      </dgm:t>
    </dgm:pt>
    <dgm:pt modelId="{23EE38E1-B65F-43E6-A6E5-860819DD6567}">
      <dgm:prSet phldrT="[Text]"/>
      <dgm:spPr/>
      <dgm:t>
        <a:bodyPr/>
        <a:lstStyle/>
        <a:p>
          <a:r>
            <a:rPr lang="en-US" dirty="0"/>
            <a:t>Customer-Solution Fit</a:t>
          </a:r>
        </a:p>
      </dgm:t>
    </dgm:pt>
    <dgm:pt modelId="{CA9460A9-17DD-43CA-AED1-957060577216}" type="parTrans" cxnId="{21CDDFF0-A771-4240-B7FE-49A881A84321}">
      <dgm:prSet/>
      <dgm:spPr/>
      <dgm:t>
        <a:bodyPr/>
        <a:lstStyle/>
        <a:p>
          <a:endParaRPr lang="en-US"/>
        </a:p>
      </dgm:t>
    </dgm:pt>
    <dgm:pt modelId="{68CDF50D-7A36-49B5-B8D8-AE75EFA76204}" type="sibTrans" cxnId="{21CDDFF0-A771-4240-B7FE-49A881A84321}">
      <dgm:prSet/>
      <dgm:spPr/>
      <dgm:t>
        <a:bodyPr/>
        <a:lstStyle/>
        <a:p>
          <a:endParaRPr lang="en-US"/>
        </a:p>
      </dgm:t>
    </dgm:pt>
    <dgm:pt modelId="{BFA45DDA-1F0C-4D49-A57A-998314EF646F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My solution works for my customer segment.</a:t>
          </a:r>
        </a:p>
      </dgm:t>
    </dgm:pt>
    <dgm:pt modelId="{00C18658-8E79-4A7E-ACFD-45D9C05C92FE}" type="parTrans" cxnId="{FBA26172-B69E-4DBD-B831-BED33806B628}">
      <dgm:prSet/>
      <dgm:spPr/>
      <dgm:t>
        <a:bodyPr/>
        <a:lstStyle/>
        <a:p>
          <a:endParaRPr lang="en-US"/>
        </a:p>
      </dgm:t>
    </dgm:pt>
    <dgm:pt modelId="{ED87CB30-F218-46C7-AA98-12DFA2C2577B}" type="sibTrans" cxnId="{FBA26172-B69E-4DBD-B831-BED33806B628}">
      <dgm:prSet/>
      <dgm:spPr/>
      <dgm:t>
        <a:bodyPr/>
        <a:lstStyle/>
        <a:p>
          <a:endParaRPr lang="en-US"/>
        </a:p>
      </dgm:t>
    </dgm:pt>
    <dgm:pt modelId="{5F8A20F6-9AD8-4E85-BF83-E98D4B1D9A5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95000"/>
                </a:schemeClr>
              </a:solidFill>
            </a:rPr>
            <a:t>Product-Market Fit</a:t>
          </a:r>
        </a:p>
      </dgm:t>
    </dgm:pt>
    <dgm:pt modelId="{81AE9FD8-FC9A-4EA9-946E-65E6E1918885}" type="parTrans" cxnId="{EA678C16-DC51-4A5E-BE0C-4A5D597EDD4F}">
      <dgm:prSet/>
      <dgm:spPr/>
      <dgm:t>
        <a:bodyPr/>
        <a:lstStyle/>
        <a:p>
          <a:endParaRPr lang="en-US"/>
        </a:p>
      </dgm:t>
    </dgm:pt>
    <dgm:pt modelId="{A25ABCC9-FE79-4EE7-9F38-A27782A8BD38}" type="sibTrans" cxnId="{EA678C16-DC51-4A5E-BE0C-4A5D597EDD4F}">
      <dgm:prSet/>
      <dgm:spPr/>
      <dgm:t>
        <a:bodyPr/>
        <a:lstStyle/>
        <a:p>
          <a:endParaRPr lang="en-US"/>
        </a:p>
      </dgm:t>
    </dgm:pt>
    <dgm:pt modelId="{4576AC54-FD27-400A-A982-727491C8481C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If it bugs me, it may bug others too.</a:t>
          </a:r>
        </a:p>
      </dgm:t>
    </dgm:pt>
    <dgm:pt modelId="{DF6A043D-443C-45DF-8E31-E6819C849CE2}" type="parTrans" cxnId="{BD41D101-5897-4570-BEBB-74BD296B4D97}">
      <dgm:prSet/>
      <dgm:spPr/>
      <dgm:t>
        <a:bodyPr/>
        <a:lstStyle/>
        <a:p>
          <a:endParaRPr lang="en-US"/>
        </a:p>
      </dgm:t>
    </dgm:pt>
    <dgm:pt modelId="{B7639D18-2CB7-4042-A3C1-EA6F122D709A}" type="sibTrans" cxnId="{BD41D101-5897-4570-BEBB-74BD296B4D97}">
      <dgm:prSet/>
      <dgm:spPr/>
      <dgm:t>
        <a:bodyPr/>
        <a:lstStyle/>
        <a:p>
          <a:endParaRPr lang="en-US"/>
        </a:p>
      </dgm:t>
    </dgm:pt>
    <dgm:pt modelId="{8DFA814A-2509-4AC5-9C8B-2ACC4D3ED6B0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 have a meaningful solution to squash the bug.</a:t>
          </a:r>
        </a:p>
      </dgm:t>
    </dgm:pt>
    <dgm:pt modelId="{56756A4F-79EC-4732-8A3F-B54C0C57190F}" type="parTrans" cxnId="{23774C80-0B21-4069-A09B-A20EBB3A86EB}">
      <dgm:prSet/>
      <dgm:spPr/>
      <dgm:t>
        <a:bodyPr/>
        <a:lstStyle/>
        <a:p>
          <a:endParaRPr lang="en-US"/>
        </a:p>
      </dgm:t>
    </dgm:pt>
    <dgm:pt modelId="{BCF9B7E9-FF51-4B29-B24D-E77F712E6A11}" type="sibTrans" cxnId="{23774C80-0B21-4069-A09B-A20EBB3A86EB}">
      <dgm:prSet/>
      <dgm:spPr/>
      <dgm:t>
        <a:bodyPr/>
        <a:lstStyle/>
        <a:p>
          <a:endParaRPr lang="en-US"/>
        </a:p>
      </dgm:t>
    </dgm:pt>
    <dgm:pt modelId="{C8126399-4BDF-48AB-A339-B3FDC7F2B60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95000"/>
                </a:schemeClr>
              </a:solidFill>
            </a:rPr>
            <a:t>My solution will compete within the market.</a:t>
          </a:r>
        </a:p>
      </dgm:t>
    </dgm:pt>
    <dgm:pt modelId="{612C1F22-D82A-4919-A9E1-5411D66C594D}" type="parTrans" cxnId="{0348FA49-C2AE-487D-B0B2-2B48153F8285}">
      <dgm:prSet/>
      <dgm:spPr/>
      <dgm:t>
        <a:bodyPr/>
        <a:lstStyle/>
        <a:p>
          <a:endParaRPr lang="en-US"/>
        </a:p>
      </dgm:t>
    </dgm:pt>
    <dgm:pt modelId="{9EAAD88C-D730-438B-A7AA-A24AF523511C}" type="sibTrans" cxnId="{0348FA49-C2AE-487D-B0B2-2B48153F8285}">
      <dgm:prSet/>
      <dgm:spPr/>
      <dgm:t>
        <a:bodyPr/>
        <a:lstStyle/>
        <a:p>
          <a:endParaRPr lang="en-US"/>
        </a:p>
      </dgm:t>
    </dgm:pt>
    <dgm:pt modelId="{7AA9F25D-DB58-4BCA-89EF-9A3DEB5566FC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95000"/>
                </a:schemeClr>
              </a:solidFill>
            </a:rPr>
            <a:t>Product-Channel Fit</a:t>
          </a:r>
        </a:p>
      </dgm:t>
    </dgm:pt>
    <dgm:pt modelId="{9F51484A-11DD-4D89-8F10-4AC13738A793}" type="parTrans" cxnId="{2036A8A2-D9C9-4B0A-9A01-82BB6BB6E7DC}">
      <dgm:prSet/>
      <dgm:spPr/>
      <dgm:t>
        <a:bodyPr/>
        <a:lstStyle/>
        <a:p>
          <a:endParaRPr lang="en-US"/>
        </a:p>
      </dgm:t>
    </dgm:pt>
    <dgm:pt modelId="{7D89FC8D-FC57-48E5-B81D-61C87B9AD25C}" type="sibTrans" cxnId="{2036A8A2-D9C9-4B0A-9A01-82BB6BB6E7DC}">
      <dgm:prSet/>
      <dgm:spPr/>
      <dgm:t>
        <a:bodyPr/>
        <a:lstStyle/>
        <a:p>
          <a:endParaRPr lang="en-US"/>
        </a:p>
      </dgm:t>
    </dgm:pt>
    <dgm:pt modelId="{182DE6EC-A459-45EC-96A7-3B6E71916484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95000"/>
                </a:schemeClr>
              </a:solidFill>
            </a:rPr>
            <a:t>I know how to get my solution to the market.</a:t>
          </a:r>
        </a:p>
      </dgm:t>
    </dgm:pt>
    <dgm:pt modelId="{4C13D56B-71DD-4F3A-90DA-C24660581212}" type="parTrans" cxnId="{9BECDA67-8BC5-4A29-A38E-4ED82CBE39AF}">
      <dgm:prSet/>
      <dgm:spPr/>
      <dgm:t>
        <a:bodyPr/>
        <a:lstStyle/>
        <a:p>
          <a:endParaRPr lang="en-US"/>
        </a:p>
      </dgm:t>
    </dgm:pt>
    <dgm:pt modelId="{6FF8F312-A325-46AE-BD08-51047B086FBC}" type="sibTrans" cxnId="{9BECDA67-8BC5-4A29-A38E-4ED82CBE39AF}">
      <dgm:prSet/>
      <dgm:spPr/>
      <dgm:t>
        <a:bodyPr/>
        <a:lstStyle/>
        <a:p>
          <a:endParaRPr lang="en-US"/>
        </a:p>
      </dgm:t>
    </dgm:pt>
    <dgm:pt modelId="{3AE51407-AAEF-4A9F-BEA4-29A858E93C1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95000"/>
                </a:schemeClr>
              </a:solidFill>
            </a:rPr>
            <a:t>Business Model Fit</a:t>
          </a:r>
        </a:p>
      </dgm:t>
    </dgm:pt>
    <dgm:pt modelId="{44B00687-C2B5-47AD-8716-FDFE904995AE}" type="parTrans" cxnId="{A3290622-13A7-4ADB-85B4-18C05815973F}">
      <dgm:prSet/>
      <dgm:spPr/>
      <dgm:t>
        <a:bodyPr/>
        <a:lstStyle/>
        <a:p>
          <a:endParaRPr lang="en-US"/>
        </a:p>
      </dgm:t>
    </dgm:pt>
    <dgm:pt modelId="{786ED45A-6102-46AB-BB99-98418F0696D6}" type="sibTrans" cxnId="{A3290622-13A7-4ADB-85B4-18C05815973F}">
      <dgm:prSet/>
      <dgm:spPr/>
      <dgm:t>
        <a:bodyPr/>
        <a:lstStyle/>
        <a:p>
          <a:endParaRPr lang="en-US"/>
        </a:p>
      </dgm:t>
    </dgm:pt>
    <dgm:pt modelId="{6C115656-F4C7-4026-B3CE-70B638660D0D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95000"/>
                </a:schemeClr>
              </a:solidFill>
            </a:rPr>
            <a:t>My business could actually work. </a:t>
          </a:r>
        </a:p>
      </dgm:t>
    </dgm:pt>
    <dgm:pt modelId="{B3DC6CA9-BA83-4873-85F9-A739260B7547}" type="parTrans" cxnId="{6DA1B7FD-BB5E-457F-824A-D35D9D0A4592}">
      <dgm:prSet/>
      <dgm:spPr/>
      <dgm:t>
        <a:bodyPr/>
        <a:lstStyle/>
        <a:p>
          <a:endParaRPr lang="en-US"/>
        </a:p>
      </dgm:t>
    </dgm:pt>
    <dgm:pt modelId="{D5F22228-4A66-4E5F-8D95-90B0C0D31DFF}" type="sibTrans" cxnId="{6DA1B7FD-BB5E-457F-824A-D35D9D0A4592}">
      <dgm:prSet/>
      <dgm:spPr/>
      <dgm:t>
        <a:bodyPr/>
        <a:lstStyle/>
        <a:p>
          <a:endParaRPr lang="en-US"/>
        </a:p>
      </dgm:t>
    </dgm:pt>
    <dgm:pt modelId="{9211323C-B00B-4379-9A33-F55F74CD773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Idea Generation</a:t>
          </a:r>
        </a:p>
      </dgm:t>
    </dgm:pt>
    <dgm:pt modelId="{11C98309-69E8-4E05-B616-A67B350CE4DD}" type="parTrans" cxnId="{8FC13E90-7D6B-47A1-A00E-C89BB48A5C65}">
      <dgm:prSet/>
      <dgm:spPr/>
      <dgm:t>
        <a:bodyPr/>
        <a:lstStyle/>
        <a:p>
          <a:endParaRPr lang="en-US"/>
        </a:p>
      </dgm:t>
    </dgm:pt>
    <dgm:pt modelId="{0B322547-5587-4074-877A-B95431965142}" type="sibTrans" cxnId="{8FC13E90-7D6B-47A1-A00E-C89BB48A5C65}">
      <dgm:prSet/>
      <dgm:spPr/>
      <dgm:t>
        <a:bodyPr/>
        <a:lstStyle/>
        <a:p>
          <a:endParaRPr lang="en-US"/>
        </a:p>
      </dgm:t>
    </dgm:pt>
    <dgm:pt modelId="{CB908F43-495C-413C-86E2-64F284FC4441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 think I know how to solve this problem.</a:t>
          </a:r>
        </a:p>
      </dgm:t>
    </dgm:pt>
    <dgm:pt modelId="{8A788AD4-ED83-4456-A227-90846DED5D3E}" type="parTrans" cxnId="{3DA8F96F-6DAC-4F3F-82BD-16B25BEF6213}">
      <dgm:prSet/>
      <dgm:spPr/>
      <dgm:t>
        <a:bodyPr/>
        <a:lstStyle/>
        <a:p>
          <a:endParaRPr lang="en-US"/>
        </a:p>
      </dgm:t>
    </dgm:pt>
    <dgm:pt modelId="{7881580C-2DB7-41F0-8D4A-1678129D5712}" type="sibTrans" cxnId="{3DA8F96F-6DAC-4F3F-82BD-16B25BEF6213}">
      <dgm:prSet/>
      <dgm:spPr/>
      <dgm:t>
        <a:bodyPr/>
        <a:lstStyle/>
        <a:p>
          <a:endParaRPr lang="en-US"/>
        </a:p>
      </dgm:t>
    </dgm:pt>
    <dgm:pt modelId="{33974AD7-69F6-4785-8C86-F2EC4177AE50}" type="pres">
      <dgm:prSet presAssocID="{CCB1AE42-992C-407D-9D86-660EBD059594}" presName="vert0" presStyleCnt="0">
        <dgm:presLayoutVars>
          <dgm:dir/>
          <dgm:animOne val="branch"/>
          <dgm:animLvl val="lvl"/>
        </dgm:presLayoutVars>
      </dgm:prSet>
      <dgm:spPr/>
    </dgm:pt>
    <dgm:pt modelId="{E1E612C0-3E07-40E6-A809-B8101677CC57}" type="pres">
      <dgm:prSet presAssocID="{7B44D818-B829-422C-9DE6-31098D129E2B}" presName="thickLine" presStyleLbl="alignNode1" presStyleIdx="0" presStyleCnt="9"/>
      <dgm:spPr/>
    </dgm:pt>
    <dgm:pt modelId="{8C749DBC-09BE-41DC-9C1B-65F6C92CF652}" type="pres">
      <dgm:prSet presAssocID="{7B44D818-B829-422C-9DE6-31098D129E2B}" presName="horz1" presStyleCnt="0"/>
      <dgm:spPr/>
    </dgm:pt>
    <dgm:pt modelId="{038212E9-6573-4BA7-A8E5-4744DE173126}" type="pres">
      <dgm:prSet presAssocID="{7B44D818-B829-422C-9DE6-31098D129E2B}" presName="tx1" presStyleLbl="revTx" presStyleIdx="0" presStyleCnt="18"/>
      <dgm:spPr/>
    </dgm:pt>
    <dgm:pt modelId="{C55D813E-89AD-4658-96F7-BD8BC9A802CB}" type="pres">
      <dgm:prSet presAssocID="{7B44D818-B829-422C-9DE6-31098D129E2B}" presName="vert1" presStyleCnt="0"/>
      <dgm:spPr/>
    </dgm:pt>
    <dgm:pt modelId="{68F3363A-8DD2-4D9E-8153-164456B6DD3A}" type="pres">
      <dgm:prSet presAssocID="{795E0552-5F60-40FA-B0F3-F9679CB05AA6}" presName="vertSpace2a" presStyleCnt="0"/>
      <dgm:spPr/>
    </dgm:pt>
    <dgm:pt modelId="{9F6BDC8E-66C5-4938-821E-240C67EE8DAE}" type="pres">
      <dgm:prSet presAssocID="{795E0552-5F60-40FA-B0F3-F9679CB05AA6}" presName="horz2" presStyleCnt="0"/>
      <dgm:spPr/>
    </dgm:pt>
    <dgm:pt modelId="{92422181-A9B2-4998-8F6D-89920AEE1483}" type="pres">
      <dgm:prSet presAssocID="{795E0552-5F60-40FA-B0F3-F9679CB05AA6}" presName="horzSpace2" presStyleCnt="0"/>
      <dgm:spPr/>
    </dgm:pt>
    <dgm:pt modelId="{254BCA7D-72A3-447A-BCC1-68BD73139FBA}" type="pres">
      <dgm:prSet presAssocID="{795E0552-5F60-40FA-B0F3-F9679CB05AA6}" presName="tx2" presStyleLbl="revTx" presStyleIdx="1" presStyleCnt="18"/>
      <dgm:spPr/>
    </dgm:pt>
    <dgm:pt modelId="{668CF8B1-5ED8-44D5-8E8D-6AC121BCE1DF}" type="pres">
      <dgm:prSet presAssocID="{795E0552-5F60-40FA-B0F3-F9679CB05AA6}" presName="vert2" presStyleCnt="0"/>
      <dgm:spPr/>
    </dgm:pt>
    <dgm:pt modelId="{279F6921-9466-4B3C-A507-1787C8977AE1}" type="pres">
      <dgm:prSet presAssocID="{795E0552-5F60-40FA-B0F3-F9679CB05AA6}" presName="thinLine2b" presStyleLbl="callout" presStyleIdx="0" presStyleCnt="9"/>
      <dgm:spPr/>
    </dgm:pt>
    <dgm:pt modelId="{7B80FCE6-690E-41FB-828F-8A723A858359}" type="pres">
      <dgm:prSet presAssocID="{795E0552-5F60-40FA-B0F3-F9679CB05AA6}" presName="vertSpace2b" presStyleCnt="0"/>
      <dgm:spPr/>
    </dgm:pt>
    <dgm:pt modelId="{805F9F0A-7EEB-4D16-BB73-8512BC66690A}" type="pres">
      <dgm:prSet presAssocID="{9211323C-B00B-4379-9A33-F55F74CD7739}" presName="thickLine" presStyleLbl="alignNode1" presStyleIdx="1" presStyleCnt="9"/>
      <dgm:spPr/>
    </dgm:pt>
    <dgm:pt modelId="{5A0C4AE3-4D60-4539-884D-836625F02EE8}" type="pres">
      <dgm:prSet presAssocID="{9211323C-B00B-4379-9A33-F55F74CD7739}" presName="horz1" presStyleCnt="0"/>
      <dgm:spPr/>
    </dgm:pt>
    <dgm:pt modelId="{FF9FB996-EBB3-4A5B-AC47-C5AF44AEB436}" type="pres">
      <dgm:prSet presAssocID="{9211323C-B00B-4379-9A33-F55F74CD7739}" presName="tx1" presStyleLbl="revTx" presStyleIdx="2" presStyleCnt="18"/>
      <dgm:spPr/>
    </dgm:pt>
    <dgm:pt modelId="{0F8754EC-FCFD-4F79-A372-771B9AF899D6}" type="pres">
      <dgm:prSet presAssocID="{9211323C-B00B-4379-9A33-F55F74CD7739}" presName="vert1" presStyleCnt="0"/>
      <dgm:spPr/>
    </dgm:pt>
    <dgm:pt modelId="{5C0C8E89-995C-4452-9FD6-907229854C04}" type="pres">
      <dgm:prSet presAssocID="{CB908F43-495C-413C-86E2-64F284FC4441}" presName="vertSpace2a" presStyleCnt="0"/>
      <dgm:spPr/>
    </dgm:pt>
    <dgm:pt modelId="{5D6A9C73-D8AF-46FD-AFC2-07B9111BAE88}" type="pres">
      <dgm:prSet presAssocID="{CB908F43-495C-413C-86E2-64F284FC4441}" presName="horz2" presStyleCnt="0"/>
      <dgm:spPr/>
    </dgm:pt>
    <dgm:pt modelId="{2DF6CFB3-E490-4352-8AA1-AE8B66737714}" type="pres">
      <dgm:prSet presAssocID="{CB908F43-495C-413C-86E2-64F284FC4441}" presName="horzSpace2" presStyleCnt="0"/>
      <dgm:spPr/>
    </dgm:pt>
    <dgm:pt modelId="{9518D1E3-58EE-49F5-87C6-32FD683DDC1A}" type="pres">
      <dgm:prSet presAssocID="{CB908F43-495C-413C-86E2-64F284FC4441}" presName="tx2" presStyleLbl="revTx" presStyleIdx="3" presStyleCnt="18"/>
      <dgm:spPr/>
    </dgm:pt>
    <dgm:pt modelId="{DB5B153A-0535-4BAD-A007-E7A227706EA4}" type="pres">
      <dgm:prSet presAssocID="{CB908F43-495C-413C-86E2-64F284FC4441}" presName="vert2" presStyleCnt="0"/>
      <dgm:spPr/>
    </dgm:pt>
    <dgm:pt modelId="{213A9729-73D0-4D8F-9111-8531CB2BD503}" type="pres">
      <dgm:prSet presAssocID="{CB908F43-495C-413C-86E2-64F284FC4441}" presName="thinLine2b" presStyleLbl="callout" presStyleIdx="1" presStyleCnt="9"/>
      <dgm:spPr/>
    </dgm:pt>
    <dgm:pt modelId="{3686B40E-9ACF-4A4D-879A-CDC020B5B8DA}" type="pres">
      <dgm:prSet presAssocID="{CB908F43-495C-413C-86E2-64F284FC4441}" presName="vertSpace2b" presStyleCnt="0"/>
      <dgm:spPr/>
    </dgm:pt>
    <dgm:pt modelId="{226F014A-0255-4EF2-9941-98E159E57A07}" type="pres">
      <dgm:prSet presAssocID="{CDC6C2A1-2D79-4EBB-B555-41139F9AB2CA}" presName="thickLine" presStyleLbl="alignNode1" presStyleIdx="2" presStyleCnt="9"/>
      <dgm:spPr/>
    </dgm:pt>
    <dgm:pt modelId="{FB4B70B2-08E7-49E2-B957-B39C5D1C330B}" type="pres">
      <dgm:prSet presAssocID="{CDC6C2A1-2D79-4EBB-B555-41139F9AB2CA}" presName="horz1" presStyleCnt="0"/>
      <dgm:spPr/>
    </dgm:pt>
    <dgm:pt modelId="{23100D3E-0608-4314-B11E-F35BF80845DA}" type="pres">
      <dgm:prSet presAssocID="{CDC6C2A1-2D79-4EBB-B555-41139F9AB2CA}" presName="tx1" presStyleLbl="revTx" presStyleIdx="4" presStyleCnt="18"/>
      <dgm:spPr/>
    </dgm:pt>
    <dgm:pt modelId="{9F11039E-9BAA-4E0B-A17A-B7ECA01E6AB6}" type="pres">
      <dgm:prSet presAssocID="{CDC6C2A1-2D79-4EBB-B555-41139F9AB2CA}" presName="vert1" presStyleCnt="0"/>
      <dgm:spPr/>
    </dgm:pt>
    <dgm:pt modelId="{682EDF22-84F8-40B0-81BB-1804914BAEC1}" type="pres">
      <dgm:prSet presAssocID="{4576AC54-FD27-400A-A982-727491C8481C}" presName="vertSpace2a" presStyleCnt="0"/>
      <dgm:spPr/>
    </dgm:pt>
    <dgm:pt modelId="{C412007E-C2CC-41D4-825F-CF209D3A348D}" type="pres">
      <dgm:prSet presAssocID="{4576AC54-FD27-400A-A982-727491C8481C}" presName="horz2" presStyleCnt="0"/>
      <dgm:spPr/>
    </dgm:pt>
    <dgm:pt modelId="{6FA58555-BBB6-469C-9D2A-7131B9BE61F8}" type="pres">
      <dgm:prSet presAssocID="{4576AC54-FD27-400A-A982-727491C8481C}" presName="horzSpace2" presStyleCnt="0"/>
      <dgm:spPr/>
    </dgm:pt>
    <dgm:pt modelId="{1861D74F-7E72-4C9C-8C78-0506D390BF93}" type="pres">
      <dgm:prSet presAssocID="{4576AC54-FD27-400A-A982-727491C8481C}" presName="tx2" presStyleLbl="revTx" presStyleIdx="5" presStyleCnt="18"/>
      <dgm:spPr/>
    </dgm:pt>
    <dgm:pt modelId="{A18298C0-4A7E-4E84-A101-EA098135FDC3}" type="pres">
      <dgm:prSet presAssocID="{4576AC54-FD27-400A-A982-727491C8481C}" presName="vert2" presStyleCnt="0"/>
      <dgm:spPr/>
    </dgm:pt>
    <dgm:pt modelId="{35D17BE2-9BCA-4488-BBEF-4EFF8BFF0FEE}" type="pres">
      <dgm:prSet presAssocID="{4576AC54-FD27-400A-A982-727491C8481C}" presName="thinLine2b" presStyleLbl="callout" presStyleIdx="2" presStyleCnt="9"/>
      <dgm:spPr/>
    </dgm:pt>
    <dgm:pt modelId="{27C5A226-AA32-41C0-96A7-463F0DC28244}" type="pres">
      <dgm:prSet presAssocID="{4576AC54-FD27-400A-A982-727491C8481C}" presName="vertSpace2b" presStyleCnt="0"/>
      <dgm:spPr/>
    </dgm:pt>
    <dgm:pt modelId="{0F19A811-0309-4900-8E29-213637FAFCAE}" type="pres">
      <dgm:prSet presAssocID="{0F2CC60E-D69C-42D0-BF67-4E2D9C1A1FE1}" presName="thickLine" presStyleLbl="alignNode1" presStyleIdx="3" presStyleCnt="9"/>
      <dgm:spPr/>
    </dgm:pt>
    <dgm:pt modelId="{FD7E62DF-7F13-45B5-9D91-38220418EAFE}" type="pres">
      <dgm:prSet presAssocID="{0F2CC60E-D69C-42D0-BF67-4E2D9C1A1FE1}" presName="horz1" presStyleCnt="0"/>
      <dgm:spPr/>
    </dgm:pt>
    <dgm:pt modelId="{887C7A8A-AF90-455A-A3EE-E780A514C736}" type="pres">
      <dgm:prSet presAssocID="{0F2CC60E-D69C-42D0-BF67-4E2D9C1A1FE1}" presName="tx1" presStyleLbl="revTx" presStyleIdx="6" presStyleCnt="18"/>
      <dgm:spPr/>
    </dgm:pt>
    <dgm:pt modelId="{B17DA20C-1C49-41D6-B865-74CD3AEEF019}" type="pres">
      <dgm:prSet presAssocID="{0F2CC60E-D69C-42D0-BF67-4E2D9C1A1FE1}" presName="vert1" presStyleCnt="0"/>
      <dgm:spPr/>
    </dgm:pt>
    <dgm:pt modelId="{E82DD181-1DE7-45B0-82B8-28943020BE98}" type="pres">
      <dgm:prSet presAssocID="{49DB94F5-D1EC-45AC-824C-74DA469A4585}" presName="vertSpace2a" presStyleCnt="0"/>
      <dgm:spPr/>
    </dgm:pt>
    <dgm:pt modelId="{8743D428-8C81-4725-957A-55FDC0E6CBD6}" type="pres">
      <dgm:prSet presAssocID="{49DB94F5-D1EC-45AC-824C-74DA469A4585}" presName="horz2" presStyleCnt="0"/>
      <dgm:spPr/>
    </dgm:pt>
    <dgm:pt modelId="{842C2424-0CB2-4746-A795-C5022C6FAA19}" type="pres">
      <dgm:prSet presAssocID="{49DB94F5-D1EC-45AC-824C-74DA469A4585}" presName="horzSpace2" presStyleCnt="0"/>
      <dgm:spPr/>
    </dgm:pt>
    <dgm:pt modelId="{FA32C191-4D53-4DED-B986-708835C70626}" type="pres">
      <dgm:prSet presAssocID="{49DB94F5-D1EC-45AC-824C-74DA469A4585}" presName="tx2" presStyleLbl="revTx" presStyleIdx="7" presStyleCnt="18"/>
      <dgm:spPr/>
    </dgm:pt>
    <dgm:pt modelId="{D54408F6-7B71-4C9D-BBB4-295179805EF0}" type="pres">
      <dgm:prSet presAssocID="{49DB94F5-D1EC-45AC-824C-74DA469A4585}" presName="vert2" presStyleCnt="0"/>
      <dgm:spPr/>
    </dgm:pt>
    <dgm:pt modelId="{E305B2E4-C14A-4B05-A12B-9647245F5519}" type="pres">
      <dgm:prSet presAssocID="{49DB94F5-D1EC-45AC-824C-74DA469A4585}" presName="thinLine2b" presStyleLbl="callout" presStyleIdx="3" presStyleCnt="9"/>
      <dgm:spPr/>
    </dgm:pt>
    <dgm:pt modelId="{6ABFA3ED-0187-4017-A896-55053C73C124}" type="pres">
      <dgm:prSet presAssocID="{49DB94F5-D1EC-45AC-824C-74DA469A4585}" presName="vertSpace2b" presStyleCnt="0"/>
      <dgm:spPr/>
    </dgm:pt>
    <dgm:pt modelId="{C7EAA3E0-81F2-4E0B-AD59-60ACD8C2D0B3}" type="pres">
      <dgm:prSet presAssocID="{06697F99-74B0-485A-AC49-D0BDD314D6F0}" presName="thickLine" presStyleLbl="alignNode1" presStyleIdx="4" presStyleCnt="9"/>
      <dgm:spPr/>
    </dgm:pt>
    <dgm:pt modelId="{BE55C1F7-8BDF-4970-A560-EC9A9C7CC69A}" type="pres">
      <dgm:prSet presAssocID="{06697F99-74B0-485A-AC49-D0BDD314D6F0}" presName="horz1" presStyleCnt="0"/>
      <dgm:spPr/>
    </dgm:pt>
    <dgm:pt modelId="{E7D4E531-A336-444B-8804-17129361EA88}" type="pres">
      <dgm:prSet presAssocID="{06697F99-74B0-485A-AC49-D0BDD314D6F0}" presName="tx1" presStyleLbl="revTx" presStyleIdx="8" presStyleCnt="18"/>
      <dgm:spPr/>
    </dgm:pt>
    <dgm:pt modelId="{588FA750-B21B-4510-9B37-0DCC5179A6BC}" type="pres">
      <dgm:prSet presAssocID="{06697F99-74B0-485A-AC49-D0BDD314D6F0}" presName="vert1" presStyleCnt="0"/>
      <dgm:spPr/>
    </dgm:pt>
    <dgm:pt modelId="{733DE2BE-F5D3-45DF-A43E-8DD7B92AA1B2}" type="pres">
      <dgm:prSet presAssocID="{8DFA814A-2509-4AC5-9C8B-2ACC4D3ED6B0}" presName="vertSpace2a" presStyleCnt="0"/>
      <dgm:spPr/>
    </dgm:pt>
    <dgm:pt modelId="{EB245419-BA8D-48B1-A50F-7F2F7398F3E2}" type="pres">
      <dgm:prSet presAssocID="{8DFA814A-2509-4AC5-9C8B-2ACC4D3ED6B0}" presName="horz2" presStyleCnt="0"/>
      <dgm:spPr/>
    </dgm:pt>
    <dgm:pt modelId="{F8071B77-4432-437D-9E7F-F789D67D71E9}" type="pres">
      <dgm:prSet presAssocID="{8DFA814A-2509-4AC5-9C8B-2ACC4D3ED6B0}" presName="horzSpace2" presStyleCnt="0"/>
      <dgm:spPr/>
    </dgm:pt>
    <dgm:pt modelId="{6CCE61A4-236E-4765-B225-393654C21B1B}" type="pres">
      <dgm:prSet presAssocID="{8DFA814A-2509-4AC5-9C8B-2ACC4D3ED6B0}" presName="tx2" presStyleLbl="revTx" presStyleIdx="9" presStyleCnt="18"/>
      <dgm:spPr/>
    </dgm:pt>
    <dgm:pt modelId="{543CB8A3-7FBF-419E-84E0-9CFAE9679DC7}" type="pres">
      <dgm:prSet presAssocID="{8DFA814A-2509-4AC5-9C8B-2ACC4D3ED6B0}" presName="vert2" presStyleCnt="0"/>
      <dgm:spPr/>
    </dgm:pt>
    <dgm:pt modelId="{524B495F-D8A2-4260-A85F-E217CB439491}" type="pres">
      <dgm:prSet presAssocID="{8DFA814A-2509-4AC5-9C8B-2ACC4D3ED6B0}" presName="thinLine2b" presStyleLbl="callout" presStyleIdx="4" presStyleCnt="9"/>
      <dgm:spPr/>
    </dgm:pt>
    <dgm:pt modelId="{537BDC34-8452-4AEF-AC87-3873EA91AE7E}" type="pres">
      <dgm:prSet presAssocID="{8DFA814A-2509-4AC5-9C8B-2ACC4D3ED6B0}" presName="vertSpace2b" presStyleCnt="0"/>
      <dgm:spPr/>
    </dgm:pt>
    <dgm:pt modelId="{0A94583D-4E23-4321-AA52-56CF4D5CC50C}" type="pres">
      <dgm:prSet presAssocID="{23EE38E1-B65F-43E6-A6E5-860819DD6567}" presName="thickLine" presStyleLbl="alignNode1" presStyleIdx="5" presStyleCnt="9"/>
      <dgm:spPr/>
    </dgm:pt>
    <dgm:pt modelId="{36818C41-5D73-4C6A-8DA6-399F97563850}" type="pres">
      <dgm:prSet presAssocID="{23EE38E1-B65F-43E6-A6E5-860819DD6567}" presName="horz1" presStyleCnt="0"/>
      <dgm:spPr/>
    </dgm:pt>
    <dgm:pt modelId="{123B80D3-9D98-4C2F-B288-394B244CB2BE}" type="pres">
      <dgm:prSet presAssocID="{23EE38E1-B65F-43E6-A6E5-860819DD6567}" presName="tx1" presStyleLbl="revTx" presStyleIdx="10" presStyleCnt="18"/>
      <dgm:spPr/>
    </dgm:pt>
    <dgm:pt modelId="{5517832E-1580-4B0A-A2A4-8F398AA29F4B}" type="pres">
      <dgm:prSet presAssocID="{23EE38E1-B65F-43E6-A6E5-860819DD6567}" presName="vert1" presStyleCnt="0"/>
      <dgm:spPr/>
    </dgm:pt>
    <dgm:pt modelId="{799C93D8-7AC8-4909-87B2-8F5C40939F22}" type="pres">
      <dgm:prSet presAssocID="{BFA45DDA-1F0C-4D49-A57A-998314EF646F}" presName="vertSpace2a" presStyleCnt="0"/>
      <dgm:spPr/>
    </dgm:pt>
    <dgm:pt modelId="{823E4484-FE42-4DDE-A8EB-384F05D72B86}" type="pres">
      <dgm:prSet presAssocID="{BFA45DDA-1F0C-4D49-A57A-998314EF646F}" presName="horz2" presStyleCnt="0"/>
      <dgm:spPr/>
    </dgm:pt>
    <dgm:pt modelId="{62D97D63-11BB-45E4-83BA-97A1B6121ACE}" type="pres">
      <dgm:prSet presAssocID="{BFA45DDA-1F0C-4D49-A57A-998314EF646F}" presName="horzSpace2" presStyleCnt="0"/>
      <dgm:spPr/>
    </dgm:pt>
    <dgm:pt modelId="{A667579A-E7D2-40F2-A084-B23280669951}" type="pres">
      <dgm:prSet presAssocID="{BFA45DDA-1F0C-4D49-A57A-998314EF646F}" presName="tx2" presStyleLbl="revTx" presStyleIdx="11" presStyleCnt="18"/>
      <dgm:spPr/>
    </dgm:pt>
    <dgm:pt modelId="{D73200F4-0F71-48C8-B989-84DB6C84CBE4}" type="pres">
      <dgm:prSet presAssocID="{BFA45DDA-1F0C-4D49-A57A-998314EF646F}" presName="vert2" presStyleCnt="0"/>
      <dgm:spPr/>
    </dgm:pt>
    <dgm:pt modelId="{159DE6E9-4D02-4C0D-937B-418C580C6FA4}" type="pres">
      <dgm:prSet presAssocID="{BFA45DDA-1F0C-4D49-A57A-998314EF646F}" presName="thinLine2b" presStyleLbl="callout" presStyleIdx="5" presStyleCnt="9"/>
      <dgm:spPr/>
    </dgm:pt>
    <dgm:pt modelId="{8763C265-1DF3-49CA-B054-E4F87F7EAEDC}" type="pres">
      <dgm:prSet presAssocID="{BFA45DDA-1F0C-4D49-A57A-998314EF646F}" presName="vertSpace2b" presStyleCnt="0"/>
      <dgm:spPr/>
    </dgm:pt>
    <dgm:pt modelId="{3C5D2623-5D67-440A-9959-26FCAF81B430}" type="pres">
      <dgm:prSet presAssocID="{5F8A20F6-9AD8-4E85-BF83-E98D4B1D9A5F}" presName="thickLine" presStyleLbl="alignNode1" presStyleIdx="6" presStyleCnt="9"/>
      <dgm:spPr/>
    </dgm:pt>
    <dgm:pt modelId="{F270D3E4-19DD-4CA6-A224-49DD317FEEBE}" type="pres">
      <dgm:prSet presAssocID="{5F8A20F6-9AD8-4E85-BF83-E98D4B1D9A5F}" presName="horz1" presStyleCnt="0"/>
      <dgm:spPr/>
    </dgm:pt>
    <dgm:pt modelId="{2F54B03D-CBA9-4E75-8AFD-1E75167D60AB}" type="pres">
      <dgm:prSet presAssocID="{5F8A20F6-9AD8-4E85-BF83-E98D4B1D9A5F}" presName="tx1" presStyleLbl="revTx" presStyleIdx="12" presStyleCnt="18"/>
      <dgm:spPr/>
    </dgm:pt>
    <dgm:pt modelId="{363D73EF-2947-469D-BCD4-4C0960C9877A}" type="pres">
      <dgm:prSet presAssocID="{5F8A20F6-9AD8-4E85-BF83-E98D4B1D9A5F}" presName="vert1" presStyleCnt="0"/>
      <dgm:spPr/>
    </dgm:pt>
    <dgm:pt modelId="{47757397-96F4-4103-B973-CE3F3F1A6C05}" type="pres">
      <dgm:prSet presAssocID="{C8126399-4BDF-48AB-A339-B3FDC7F2B609}" presName="vertSpace2a" presStyleCnt="0"/>
      <dgm:spPr/>
    </dgm:pt>
    <dgm:pt modelId="{15A73494-63E7-498D-BF1B-E1FFDEAF0804}" type="pres">
      <dgm:prSet presAssocID="{C8126399-4BDF-48AB-A339-B3FDC7F2B609}" presName="horz2" presStyleCnt="0"/>
      <dgm:spPr/>
    </dgm:pt>
    <dgm:pt modelId="{BBC60CE3-7F42-462C-9B93-6E220DB3A640}" type="pres">
      <dgm:prSet presAssocID="{C8126399-4BDF-48AB-A339-B3FDC7F2B609}" presName="horzSpace2" presStyleCnt="0"/>
      <dgm:spPr/>
    </dgm:pt>
    <dgm:pt modelId="{546740F9-5C98-4F07-891B-6F99278211FC}" type="pres">
      <dgm:prSet presAssocID="{C8126399-4BDF-48AB-A339-B3FDC7F2B609}" presName="tx2" presStyleLbl="revTx" presStyleIdx="13" presStyleCnt="18"/>
      <dgm:spPr/>
    </dgm:pt>
    <dgm:pt modelId="{3F5D3749-5C2C-4AD1-A215-BA41D7F76413}" type="pres">
      <dgm:prSet presAssocID="{C8126399-4BDF-48AB-A339-B3FDC7F2B609}" presName="vert2" presStyleCnt="0"/>
      <dgm:spPr/>
    </dgm:pt>
    <dgm:pt modelId="{043437AE-94D7-410D-AFDE-A17F9CA500F5}" type="pres">
      <dgm:prSet presAssocID="{C8126399-4BDF-48AB-A339-B3FDC7F2B609}" presName="thinLine2b" presStyleLbl="callout" presStyleIdx="6" presStyleCnt="9"/>
      <dgm:spPr/>
    </dgm:pt>
    <dgm:pt modelId="{AF64AB7E-C851-4BF6-B584-C0E87C71C365}" type="pres">
      <dgm:prSet presAssocID="{C8126399-4BDF-48AB-A339-B3FDC7F2B609}" presName="vertSpace2b" presStyleCnt="0"/>
      <dgm:spPr/>
    </dgm:pt>
    <dgm:pt modelId="{45625FBA-134E-4C91-B419-1AE6380DEF1F}" type="pres">
      <dgm:prSet presAssocID="{7AA9F25D-DB58-4BCA-89EF-9A3DEB5566FC}" presName="thickLine" presStyleLbl="alignNode1" presStyleIdx="7" presStyleCnt="9"/>
      <dgm:spPr/>
    </dgm:pt>
    <dgm:pt modelId="{C0FD0433-D719-443E-B636-B5B215F65E25}" type="pres">
      <dgm:prSet presAssocID="{7AA9F25D-DB58-4BCA-89EF-9A3DEB5566FC}" presName="horz1" presStyleCnt="0"/>
      <dgm:spPr/>
    </dgm:pt>
    <dgm:pt modelId="{295F63D4-57FF-4EBE-9874-6395CFFEC05E}" type="pres">
      <dgm:prSet presAssocID="{7AA9F25D-DB58-4BCA-89EF-9A3DEB5566FC}" presName="tx1" presStyleLbl="revTx" presStyleIdx="14" presStyleCnt="18"/>
      <dgm:spPr/>
    </dgm:pt>
    <dgm:pt modelId="{18A06C78-6A4B-4DA8-BF42-F523B8179FD8}" type="pres">
      <dgm:prSet presAssocID="{7AA9F25D-DB58-4BCA-89EF-9A3DEB5566FC}" presName="vert1" presStyleCnt="0"/>
      <dgm:spPr/>
    </dgm:pt>
    <dgm:pt modelId="{7A2592B3-4C09-4228-8202-F1A8C8896832}" type="pres">
      <dgm:prSet presAssocID="{182DE6EC-A459-45EC-96A7-3B6E71916484}" presName="vertSpace2a" presStyleCnt="0"/>
      <dgm:spPr/>
    </dgm:pt>
    <dgm:pt modelId="{D2B46604-9B8D-4922-B39F-A5721EA40EE9}" type="pres">
      <dgm:prSet presAssocID="{182DE6EC-A459-45EC-96A7-3B6E71916484}" presName="horz2" presStyleCnt="0"/>
      <dgm:spPr/>
    </dgm:pt>
    <dgm:pt modelId="{D25FA058-515E-403C-B8EB-954E20E8632A}" type="pres">
      <dgm:prSet presAssocID="{182DE6EC-A459-45EC-96A7-3B6E71916484}" presName="horzSpace2" presStyleCnt="0"/>
      <dgm:spPr/>
    </dgm:pt>
    <dgm:pt modelId="{06345260-73EA-4F59-99E0-8640224F0ECB}" type="pres">
      <dgm:prSet presAssocID="{182DE6EC-A459-45EC-96A7-3B6E71916484}" presName="tx2" presStyleLbl="revTx" presStyleIdx="15" presStyleCnt="18"/>
      <dgm:spPr/>
    </dgm:pt>
    <dgm:pt modelId="{772BA487-F072-4FCB-AC58-797A61971E49}" type="pres">
      <dgm:prSet presAssocID="{182DE6EC-A459-45EC-96A7-3B6E71916484}" presName="vert2" presStyleCnt="0"/>
      <dgm:spPr/>
    </dgm:pt>
    <dgm:pt modelId="{12E7C516-820D-4F55-BBA2-C2867319240C}" type="pres">
      <dgm:prSet presAssocID="{182DE6EC-A459-45EC-96A7-3B6E71916484}" presName="thinLine2b" presStyleLbl="callout" presStyleIdx="7" presStyleCnt="9"/>
      <dgm:spPr/>
    </dgm:pt>
    <dgm:pt modelId="{AB48ABF8-576F-4783-B6B6-5C1A53789B1B}" type="pres">
      <dgm:prSet presAssocID="{182DE6EC-A459-45EC-96A7-3B6E71916484}" presName="vertSpace2b" presStyleCnt="0"/>
      <dgm:spPr/>
    </dgm:pt>
    <dgm:pt modelId="{6201691A-9470-4616-854B-D370E937016D}" type="pres">
      <dgm:prSet presAssocID="{3AE51407-AAEF-4A9F-BEA4-29A858E93C1F}" presName="thickLine" presStyleLbl="alignNode1" presStyleIdx="8" presStyleCnt="9"/>
      <dgm:spPr/>
    </dgm:pt>
    <dgm:pt modelId="{86D2D6F1-107B-42D3-B75E-E91137E7FDE2}" type="pres">
      <dgm:prSet presAssocID="{3AE51407-AAEF-4A9F-BEA4-29A858E93C1F}" presName="horz1" presStyleCnt="0"/>
      <dgm:spPr/>
    </dgm:pt>
    <dgm:pt modelId="{6358BFD8-5693-467D-A3FA-3947FC305C0A}" type="pres">
      <dgm:prSet presAssocID="{3AE51407-AAEF-4A9F-BEA4-29A858E93C1F}" presName="tx1" presStyleLbl="revTx" presStyleIdx="16" presStyleCnt="18"/>
      <dgm:spPr/>
    </dgm:pt>
    <dgm:pt modelId="{95AC0CC9-C8B9-40F4-87D7-D1C929CB1DEC}" type="pres">
      <dgm:prSet presAssocID="{3AE51407-AAEF-4A9F-BEA4-29A858E93C1F}" presName="vert1" presStyleCnt="0"/>
      <dgm:spPr/>
    </dgm:pt>
    <dgm:pt modelId="{C0639D07-2176-4B3C-8281-7A9C4DA00FD0}" type="pres">
      <dgm:prSet presAssocID="{6C115656-F4C7-4026-B3CE-70B638660D0D}" presName="vertSpace2a" presStyleCnt="0"/>
      <dgm:spPr/>
    </dgm:pt>
    <dgm:pt modelId="{89930030-A8BF-454B-A121-E3023E91CE8C}" type="pres">
      <dgm:prSet presAssocID="{6C115656-F4C7-4026-B3CE-70B638660D0D}" presName="horz2" presStyleCnt="0"/>
      <dgm:spPr/>
    </dgm:pt>
    <dgm:pt modelId="{A0383B75-0C25-401A-8C35-946AEB953292}" type="pres">
      <dgm:prSet presAssocID="{6C115656-F4C7-4026-B3CE-70B638660D0D}" presName="horzSpace2" presStyleCnt="0"/>
      <dgm:spPr/>
    </dgm:pt>
    <dgm:pt modelId="{8E96192E-5C48-4468-B669-DA43941F4322}" type="pres">
      <dgm:prSet presAssocID="{6C115656-F4C7-4026-B3CE-70B638660D0D}" presName="tx2" presStyleLbl="revTx" presStyleIdx="17" presStyleCnt="18"/>
      <dgm:spPr/>
    </dgm:pt>
    <dgm:pt modelId="{FE18655B-8749-4452-939F-9F242A41E3AE}" type="pres">
      <dgm:prSet presAssocID="{6C115656-F4C7-4026-B3CE-70B638660D0D}" presName="vert2" presStyleCnt="0"/>
      <dgm:spPr/>
    </dgm:pt>
    <dgm:pt modelId="{534701A7-7983-42D6-91DC-1B27E585FDEB}" type="pres">
      <dgm:prSet presAssocID="{6C115656-F4C7-4026-B3CE-70B638660D0D}" presName="thinLine2b" presStyleLbl="callout" presStyleIdx="8" presStyleCnt="9"/>
      <dgm:spPr/>
    </dgm:pt>
    <dgm:pt modelId="{053FFCAE-24E4-4E3B-9CD4-9639321DEDA6}" type="pres">
      <dgm:prSet presAssocID="{6C115656-F4C7-4026-B3CE-70B638660D0D}" presName="vertSpace2b" presStyleCnt="0"/>
      <dgm:spPr/>
    </dgm:pt>
  </dgm:ptLst>
  <dgm:cxnLst>
    <dgm:cxn modelId="{BD41D101-5897-4570-BEBB-74BD296B4D97}" srcId="{CDC6C2A1-2D79-4EBB-B555-41139F9AB2CA}" destId="{4576AC54-FD27-400A-A982-727491C8481C}" srcOrd="0" destOrd="0" parTransId="{DF6A043D-443C-45DF-8E31-E6819C849CE2}" sibTransId="{B7639D18-2CB7-4042-A3C1-EA6F122D709A}"/>
    <dgm:cxn modelId="{B276D405-E32A-4AED-8F93-11C761C673FA}" srcId="{CCB1AE42-992C-407D-9D86-660EBD059594}" destId="{06697F99-74B0-485A-AC49-D0BDD314D6F0}" srcOrd="4" destOrd="0" parTransId="{BF635730-BE6B-46D4-952F-3083C994933F}" sibTransId="{45D407F9-7CDC-4590-94D1-280F215642F2}"/>
    <dgm:cxn modelId="{EA678C16-DC51-4A5E-BE0C-4A5D597EDD4F}" srcId="{CCB1AE42-992C-407D-9D86-660EBD059594}" destId="{5F8A20F6-9AD8-4E85-BF83-E98D4B1D9A5F}" srcOrd="6" destOrd="0" parTransId="{81AE9FD8-FC9A-4EA9-946E-65E6E1918885}" sibTransId="{A25ABCC9-FE79-4EE7-9F38-A27782A8BD38}"/>
    <dgm:cxn modelId="{A3290622-13A7-4ADB-85B4-18C05815973F}" srcId="{CCB1AE42-992C-407D-9D86-660EBD059594}" destId="{3AE51407-AAEF-4A9F-BEA4-29A858E93C1F}" srcOrd="8" destOrd="0" parTransId="{44B00687-C2B5-47AD-8716-FDFE904995AE}" sibTransId="{786ED45A-6102-46AB-BB99-98418F0696D6}"/>
    <dgm:cxn modelId="{92066822-A313-4527-BB1B-D703F5231766}" srcId="{7B44D818-B829-422C-9DE6-31098D129E2B}" destId="{795E0552-5F60-40FA-B0F3-F9679CB05AA6}" srcOrd="0" destOrd="0" parTransId="{E93867EB-25DA-4E6E-8479-523E201A3F23}" sibTransId="{D874A31B-7722-4C8E-ABB9-D9B837AE0BC5}"/>
    <dgm:cxn modelId="{34F4BB22-6CE4-45BC-9700-99ECB59DAA4F}" type="presOf" srcId="{3AE51407-AAEF-4A9F-BEA4-29A858E93C1F}" destId="{6358BFD8-5693-467D-A3FA-3947FC305C0A}" srcOrd="0" destOrd="0" presId="urn:microsoft.com/office/officeart/2008/layout/LinedList"/>
    <dgm:cxn modelId="{E8335233-D853-4CBB-BE10-95A158BB6CF1}" srcId="{CCB1AE42-992C-407D-9D86-660EBD059594}" destId="{CDC6C2A1-2D79-4EBB-B555-41139F9AB2CA}" srcOrd="2" destOrd="0" parTransId="{C4D6F131-4C5F-4BFC-902B-D1504A428DE6}" sibTransId="{1F26F0D5-2E2D-4EC1-827E-378B53CB11A9}"/>
    <dgm:cxn modelId="{5835145B-E238-484E-9252-475689A2DFA7}" type="presOf" srcId="{CB908F43-495C-413C-86E2-64F284FC4441}" destId="{9518D1E3-58EE-49F5-87C6-32FD683DDC1A}" srcOrd="0" destOrd="0" presId="urn:microsoft.com/office/officeart/2008/layout/LinedList"/>
    <dgm:cxn modelId="{3028A144-DA47-4BF2-AA99-676F8C3CF319}" type="presOf" srcId="{795E0552-5F60-40FA-B0F3-F9679CB05AA6}" destId="{254BCA7D-72A3-447A-BCC1-68BD73139FBA}" srcOrd="0" destOrd="0" presId="urn:microsoft.com/office/officeart/2008/layout/LinedList"/>
    <dgm:cxn modelId="{8318C365-C187-47F6-94B0-A875F3162BE3}" type="presOf" srcId="{6C115656-F4C7-4026-B3CE-70B638660D0D}" destId="{8E96192E-5C48-4468-B669-DA43941F4322}" srcOrd="0" destOrd="0" presId="urn:microsoft.com/office/officeart/2008/layout/LinedList"/>
    <dgm:cxn modelId="{9BECDA67-8BC5-4A29-A38E-4ED82CBE39AF}" srcId="{7AA9F25D-DB58-4BCA-89EF-9A3DEB5566FC}" destId="{182DE6EC-A459-45EC-96A7-3B6E71916484}" srcOrd="0" destOrd="0" parTransId="{4C13D56B-71DD-4F3A-90DA-C24660581212}" sibTransId="{6FF8F312-A325-46AE-BD08-51047B086FBC}"/>
    <dgm:cxn modelId="{0348FA49-C2AE-487D-B0B2-2B48153F8285}" srcId="{5F8A20F6-9AD8-4E85-BF83-E98D4B1D9A5F}" destId="{C8126399-4BDF-48AB-A339-B3FDC7F2B609}" srcOrd="0" destOrd="0" parTransId="{612C1F22-D82A-4919-A9E1-5411D66C594D}" sibTransId="{9EAAD88C-D730-438B-A7AA-A24AF523511C}"/>
    <dgm:cxn modelId="{7B08244A-FD4D-4A37-BAE8-DD2B8D47E87B}" type="presOf" srcId="{06697F99-74B0-485A-AC49-D0BDD314D6F0}" destId="{E7D4E531-A336-444B-8804-17129361EA88}" srcOrd="0" destOrd="0" presId="urn:microsoft.com/office/officeart/2008/layout/LinedList"/>
    <dgm:cxn modelId="{05893D4B-BB75-42BB-AF1E-1AF657876754}" type="presOf" srcId="{8DFA814A-2509-4AC5-9C8B-2ACC4D3ED6B0}" destId="{6CCE61A4-236E-4765-B225-393654C21B1B}" srcOrd="0" destOrd="0" presId="urn:microsoft.com/office/officeart/2008/layout/LinedList"/>
    <dgm:cxn modelId="{BF874A4C-5042-4E59-99FB-2615B4DEB4B6}" type="presOf" srcId="{0F2CC60E-D69C-42D0-BF67-4E2D9C1A1FE1}" destId="{887C7A8A-AF90-455A-A3EE-E780A514C736}" srcOrd="0" destOrd="0" presId="urn:microsoft.com/office/officeart/2008/layout/LinedList"/>
    <dgm:cxn modelId="{3DA8F96F-6DAC-4F3F-82BD-16B25BEF6213}" srcId="{9211323C-B00B-4379-9A33-F55F74CD7739}" destId="{CB908F43-495C-413C-86E2-64F284FC4441}" srcOrd="0" destOrd="0" parTransId="{8A788AD4-ED83-4456-A227-90846DED5D3E}" sibTransId="{7881580C-2DB7-41F0-8D4A-1678129D5712}"/>
    <dgm:cxn modelId="{FBA26172-B69E-4DBD-B831-BED33806B628}" srcId="{23EE38E1-B65F-43E6-A6E5-860819DD6567}" destId="{BFA45DDA-1F0C-4D49-A57A-998314EF646F}" srcOrd="0" destOrd="0" parTransId="{00C18658-8E79-4A7E-ACFD-45D9C05C92FE}" sibTransId="{ED87CB30-F218-46C7-AA98-12DFA2C2577B}"/>
    <dgm:cxn modelId="{163A2776-2B02-4297-98A8-FF4ED4192DC0}" type="presOf" srcId="{182DE6EC-A459-45EC-96A7-3B6E71916484}" destId="{06345260-73EA-4F59-99E0-8640224F0ECB}" srcOrd="0" destOrd="0" presId="urn:microsoft.com/office/officeart/2008/layout/LinedList"/>
    <dgm:cxn modelId="{1CA1F477-9E9F-4EF3-802F-F020CD6BA663}" type="presOf" srcId="{7AA9F25D-DB58-4BCA-89EF-9A3DEB5566FC}" destId="{295F63D4-57FF-4EBE-9874-6395CFFEC05E}" srcOrd="0" destOrd="0" presId="urn:microsoft.com/office/officeart/2008/layout/LinedList"/>
    <dgm:cxn modelId="{E6F7BC78-D3EA-4BD6-8DEB-71E46EE33295}" type="presOf" srcId="{CCB1AE42-992C-407D-9D86-660EBD059594}" destId="{33974AD7-69F6-4785-8C86-F2EC4177AE50}" srcOrd="0" destOrd="0" presId="urn:microsoft.com/office/officeart/2008/layout/LinedList"/>
    <dgm:cxn modelId="{23774C80-0B21-4069-A09B-A20EBB3A86EB}" srcId="{06697F99-74B0-485A-AC49-D0BDD314D6F0}" destId="{8DFA814A-2509-4AC5-9C8B-2ACC4D3ED6B0}" srcOrd="0" destOrd="0" parTransId="{56756A4F-79EC-4732-8A3F-B54C0C57190F}" sibTransId="{BCF9B7E9-FF51-4B29-B24D-E77F712E6A11}"/>
    <dgm:cxn modelId="{A0517987-4F24-4E95-B67E-BEF4A772EC84}" type="presOf" srcId="{49DB94F5-D1EC-45AC-824C-74DA469A4585}" destId="{FA32C191-4D53-4DED-B986-708835C70626}" srcOrd="0" destOrd="0" presId="urn:microsoft.com/office/officeart/2008/layout/LinedList"/>
    <dgm:cxn modelId="{16D44589-2BE8-4406-841C-226E7C172632}" type="presOf" srcId="{CDC6C2A1-2D79-4EBB-B555-41139F9AB2CA}" destId="{23100D3E-0608-4314-B11E-F35BF80845DA}" srcOrd="0" destOrd="0" presId="urn:microsoft.com/office/officeart/2008/layout/LinedList"/>
    <dgm:cxn modelId="{8FC13E90-7D6B-47A1-A00E-C89BB48A5C65}" srcId="{CCB1AE42-992C-407D-9D86-660EBD059594}" destId="{9211323C-B00B-4379-9A33-F55F74CD7739}" srcOrd="1" destOrd="0" parTransId="{11C98309-69E8-4E05-B616-A67B350CE4DD}" sibTransId="{0B322547-5587-4074-877A-B95431965142}"/>
    <dgm:cxn modelId="{828CA593-81A6-4D75-BEF5-862B8D2C3629}" srcId="{0F2CC60E-D69C-42D0-BF67-4E2D9C1A1FE1}" destId="{49DB94F5-D1EC-45AC-824C-74DA469A4585}" srcOrd="0" destOrd="0" parTransId="{01214040-A1B2-429A-9100-8A8ECEDABE3A}" sibTransId="{9F598337-4D6A-434A-A352-85295E1502C7}"/>
    <dgm:cxn modelId="{FCED4397-2DD0-472E-AFA6-CADAA900EB44}" type="presOf" srcId="{5F8A20F6-9AD8-4E85-BF83-E98D4B1D9A5F}" destId="{2F54B03D-CBA9-4E75-8AFD-1E75167D60AB}" srcOrd="0" destOrd="0" presId="urn:microsoft.com/office/officeart/2008/layout/LinedList"/>
    <dgm:cxn modelId="{EF124B98-CE06-455F-875C-DD12A07B312E}" type="presOf" srcId="{C8126399-4BDF-48AB-A339-B3FDC7F2B609}" destId="{546740F9-5C98-4F07-891B-6F99278211FC}" srcOrd="0" destOrd="0" presId="urn:microsoft.com/office/officeart/2008/layout/LinedList"/>
    <dgm:cxn modelId="{2036A8A2-D9C9-4B0A-9A01-82BB6BB6E7DC}" srcId="{CCB1AE42-992C-407D-9D86-660EBD059594}" destId="{7AA9F25D-DB58-4BCA-89EF-9A3DEB5566FC}" srcOrd="7" destOrd="0" parTransId="{9F51484A-11DD-4D89-8F10-4AC13738A793}" sibTransId="{7D89FC8D-FC57-48E5-B81D-61C87B9AD25C}"/>
    <dgm:cxn modelId="{392F50B5-4C54-4882-B03B-B56BB7AFB5B2}" type="presOf" srcId="{23EE38E1-B65F-43E6-A6E5-860819DD6567}" destId="{123B80D3-9D98-4C2F-B288-394B244CB2BE}" srcOrd="0" destOrd="0" presId="urn:microsoft.com/office/officeart/2008/layout/LinedList"/>
    <dgm:cxn modelId="{8C5FA7CA-2783-444E-BFD0-C353B5165CB2}" srcId="{CCB1AE42-992C-407D-9D86-660EBD059594}" destId="{7B44D818-B829-422C-9DE6-31098D129E2B}" srcOrd="0" destOrd="0" parTransId="{13E401AA-C97D-477A-BF3C-BD18AAC7914E}" sibTransId="{542E8834-5514-4311-9691-CF29E50D314B}"/>
    <dgm:cxn modelId="{C2A5C9D2-4FD2-4AB8-9726-EDC505E3DFA0}" type="presOf" srcId="{7B44D818-B829-422C-9DE6-31098D129E2B}" destId="{038212E9-6573-4BA7-A8E5-4744DE173126}" srcOrd="0" destOrd="0" presId="urn:microsoft.com/office/officeart/2008/layout/LinedList"/>
    <dgm:cxn modelId="{2FBD1CD7-C2B8-466F-BD62-249B8F9A280B}" type="presOf" srcId="{9211323C-B00B-4379-9A33-F55F74CD7739}" destId="{FF9FB996-EBB3-4A5B-AC47-C5AF44AEB436}" srcOrd="0" destOrd="0" presId="urn:microsoft.com/office/officeart/2008/layout/LinedList"/>
    <dgm:cxn modelId="{DB9382EA-B72B-4455-BE8A-35FF680921C7}" type="presOf" srcId="{BFA45DDA-1F0C-4D49-A57A-998314EF646F}" destId="{A667579A-E7D2-40F2-A084-B23280669951}" srcOrd="0" destOrd="0" presId="urn:microsoft.com/office/officeart/2008/layout/LinedList"/>
    <dgm:cxn modelId="{21CDDFF0-A771-4240-B7FE-49A881A84321}" srcId="{CCB1AE42-992C-407D-9D86-660EBD059594}" destId="{23EE38E1-B65F-43E6-A6E5-860819DD6567}" srcOrd="5" destOrd="0" parTransId="{CA9460A9-17DD-43CA-AED1-957060577216}" sibTransId="{68CDF50D-7A36-49B5-B8D8-AE75EFA76204}"/>
    <dgm:cxn modelId="{B4D9C0F2-9EDC-46CA-B3D5-2E45A882ED12}" type="presOf" srcId="{4576AC54-FD27-400A-A982-727491C8481C}" destId="{1861D74F-7E72-4C9C-8C78-0506D390BF93}" srcOrd="0" destOrd="0" presId="urn:microsoft.com/office/officeart/2008/layout/LinedList"/>
    <dgm:cxn modelId="{6DA1B7FD-BB5E-457F-824A-D35D9D0A4592}" srcId="{3AE51407-AAEF-4A9F-BEA4-29A858E93C1F}" destId="{6C115656-F4C7-4026-B3CE-70B638660D0D}" srcOrd="0" destOrd="0" parTransId="{B3DC6CA9-BA83-4873-85F9-A739260B7547}" sibTransId="{D5F22228-4A66-4E5F-8D95-90B0C0D31DFF}"/>
    <dgm:cxn modelId="{E796E5FD-8FDD-4687-A566-BFFC5CFDDBBF}" srcId="{CCB1AE42-992C-407D-9D86-660EBD059594}" destId="{0F2CC60E-D69C-42D0-BF67-4E2D9C1A1FE1}" srcOrd="3" destOrd="0" parTransId="{DF450AA0-68E7-4651-8C32-A48B55D32746}" sibTransId="{1679590C-6F2D-46B0-BA2D-7AB81BD311B9}"/>
    <dgm:cxn modelId="{BB4E2509-D4B1-404A-812B-402D963D53C5}" type="presParOf" srcId="{33974AD7-69F6-4785-8C86-F2EC4177AE50}" destId="{E1E612C0-3E07-40E6-A809-B8101677CC57}" srcOrd="0" destOrd="0" presId="urn:microsoft.com/office/officeart/2008/layout/LinedList"/>
    <dgm:cxn modelId="{62C806D9-02BA-4C48-808D-BCB5FC58AB7D}" type="presParOf" srcId="{33974AD7-69F6-4785-8C86-F2EC4177AE50}" destId="{8C749DBC-09BE-41DC-9C1B-65F6C92CF652}" srcOrd="1" destOrd="0" presId="urn:microsoft.com/office/officeart/2008/layout/LinedList"/>
    <dgm:cxn modelId="{EB37587C-1C0E-46C3-A830-AF1EAD2DB46D}" type="presParOf" srcId="{8C749DBC-09BE-41DC-9C1B-65F6C92CF652}" destId="{038212E9-6573-4BA7-A8E5-4744DE173126}" srcOrd="0" destOrd="0" presId="urn:microsoft.com/office/officeart/2008/layout/LinedList"/>
    <dgm:cxn modelId="{1CCEBCF4-0948-4752-9EBA-BC74FB6F31C2}" type="presParOf" srcId="{8C749DBC-09BE-41DC-9C1B-65F6C92CF652}" destId="{C55D813E-89AD-4658-96F7-BD8BC9A802CB}" srcOrd="1" destOrd="0" presId="urn:microsoft.com/office/officeart/2008/layout/LinedList"/>
    <dgm:cxn modelId="{BA336E54-2DF1-463F-841C-52D9DD988D60}" type="presParOf" srcId="{C55D813E-89AD-4658-96F7-BD8BC9A802CB}" destId="{68F3363A-8DD2-4D9E-8153-164456B6DD3A}" srcOrd="0" destOrd="0" presId="urn:microsoft.com/office/officeart/2008/layout/LinedList"/>
    <dgm:cxn modelId="{5232A97D-13A0-49A0-B04D-7830D618DA17}" type="presParOf" srcId="{C55D813E-89AD-4658-96F7-BD8BC9A802CB}" destId="{9F6BDC8E-66C5-4938-821E-240C67EE8DAE}" srcOrd="1" destOrd="0" presId="urn:microsoft.com/office/officeart/2008/layout/LinedList"/>
    <dgm:cxn modelId="{DCACB2B8-E81B-4F76-95EF-1EFE94439AF1}" type="presParOf" srcId="{9F6BDC8E-66C5-4938-821E-240C67EE8DAE}" destId="{92422181-A9B2-4998-8F6D-89920AEE1483}" srcOrd="0" destOrd="0" presId="urn:microsoft.com/office/officeart/2008/layout/LinedList"/>
    <dgm:cxn modelId="{C339D6EC-3D5C-45CB-9157-AF6619965075}" type="presParOf" srcId="{9F6BDC8E-66C5-4938-821E-240C67EE8DAE}" destId="{254BCA7D-72A3-447A-BCC1-68BD73139FBA}" srcOrd="1" destOrd="0" presId="urn:microsoft.com/office/officeart/2008/layout/LinedList"/>
    <dgm:cxn modelId="{E4D15E2B-2695-4274-969F-F21B9ADF1AD2}" type="presParOf" srcId="{9F6BDC8E-66C5-4938-821E-240C67EE8DAE}" destId="{668CF8B1-5ED8-44D5-8E8D-6AC121BCE1DF}" srcOrd="2" destOrd="0" presId="urn:microsoft.com/office/officeart/2008/layout/LinedList"/>
    <dgm:cxn modelId="{093C8B53-B4A5-4C2F-8A18-F1CCA920B0AC}" type="presParOf" srcId="{C55D813E-89AD-4658-96F7-BD8BC9A802CB}" destId="{279F6921-9466-4B3C-A507-1787C8977AE1}" srcOrd="2" destOrd="0" presId="urn:microsoft.com/office/officeart/2008/layout/LinedList"/>
    <dgm:cxn modelId="{D9DEE483-6775-46CC-B643-E2EB0136FD3F}" type="presParOf" srcId="{C55D813E-89AD-4658-96F7-BD8BC9A802CB}" destId="{7B80FCE6-690E-41FB-828F-8A723A858359}" srcOrd="3" destOrd="0" presId="urn:microsoft.com/office/officeart/2008/layout/LinedList"/>
    <dgm:cxn modelId="{C6F4F526-035E-4F28-AAE3-47E303FBE9B8}" type="presParOf" srcId="{33974AD7-69F6-4785-8C86-F2EC4177AE50}" destId="{805F9F0A-7EEB-4D16-BB73-8512BC66690A}" srcOrd="2" destOrd="0" presId="urn:microsoft.com/office/officeart/2008/layout/LinedList"/>
    <dgm:cxn modelId="{090D731C-DEA6-4A6D-8D64-093879EAFFA2}" type="presParOf" srcId="{33974AD7-69F6-4785-8C86-F2EC4177AE50}" destId="{5A0C4AE3-4D60-4539-884D-836625F02EE8}" srcOrd="3" destOrd="0" presId="urn:microsoft.com/office/officeart/2008/layout/LinedList"/>
    <dgm:cxn modelId="{CB9E5F8F-4214-406F-84EB-8763BCF0CD96}" type="presParOf" srcId="{5A0C4AE3-4D60-4539-884D-836625F02EE8}" destId="{FF9FB996-EBB3-4A5B-AC47-C5AF44AEB436}" srcOrd="0" destOrd="0" presId="urn:microsoft.com/office/officeart/2008/layout/LinedList"/>
    <dgm:cxn modelId="{2AF5A2C3-E0BD-45B7-9256-F83DF077EA1B}" type="presParOf" srcId="{5A0C4AE3-4D60-4539-884D-836625F02EE8}" destId="{0F8754EC-FCFD-4F79-A372-771B9AF899D6}" srcOrd="1" destOrd="0" presId="urn:microsoft.com/office/officeart/2008/layout/LinedList"/>
    <dgm:cxn modelId="{BF26B5FE-E3EC-47E3-93FC-E1AD94148318}" type="presParOf" srcId="{0F8754EC-FCFD-4F79-A372-771B9AF899D6}" destId="{5C0C8E89-995C-4452-9FD6-907229854C04}" srcOrd="0" destOrd="0" presId="urn:microsoft.com/office/officeart/2008/layout/LinedList"/>
    <dgm:cxn modelId="{E5326AA3-F968-4B5B-B74B-7D4CA3A9FAE3}" type="presParOf" srcId="{0F8754EC-FCFD-4F79-A372-771B9AF899D6}" destId="{5D6A9C73-D8AF-46FD-AFC2-07B9111BAE88}" srcOrd="1" destOrd="0" presId="urn:microsoft.com/office/officeart/2008/layout/LinedList"/>
    <dgm:cxn modelId="{A47E4F5D-87B3-4224-B6A6-33D9CD188C58}" type="presParOf" srcId="{5D6A9C73-D8AF-46FD-AFC2-07B9111BAE88}" destId="{2DF6CFB3-E490-4352-8AA1-AE8B66737714}" srcOrd="0" destOrd="0" presId="urn:microsoft.com/office/officeart/2008/layout/LinedList"/>
    <dgm:cxn modelId="{4B64D20B-D690-4786-9098-855A51D4AECB}" type="presParOf" srcId="{5D6A9C73-D8AF-46FD-AFC2-07B9111BAE88}" destId="{9518D1E3-58EE-49F5-87C6-32FD683DDC1A}" srcOrd="1" destOrd="0" presId="urn:microsoft.com/office/officeart/2008/layout/LinedList"/>
    <dgm:cxn modelId="{86C1F52D-1680-48BA-94F4-555660BF26C6}" type="presParOf" srcId="{5D6A9C73-D8AF-46FD-AFC2-07B9111BAE88}" destId="{DB5B153A-0535-4BAD-A007-E7A227706EA4}" srcOrd="2" destOrd="0" presId="urn:microsoft.com/office/officeart/2008/layout/LinedList"/>
    <dgm:cxn modelId="{7A3F6FCC-8185-4123-8FF5-9E306397D438}" type="presParOf" srcId="{0F8754EC-FCFD-4F79-A372-771B9AF899D6}" destId="{213A9729-73D0-4D8F-9111-8531CB2BD503}" srcOrd="2" destOrd="0" presId="urn:microsoft.com/office/officeart/2008/layout/LinedList"/>
    <dgm:cxn modelId="{DA38FDA4-46A8-41DF-A3CC-716EA637E1EA}" type="presParOf" srcId="{0F8754EC-FCFD-4F79-A372-771B9AF899D6}" destId="{3686B40E-9ACF-4A4D-879A-CDC020B5B8DA}" srcOrd="3" destOrd="0" presId="urn:microsoft.com/office/officeart/2008/layout/LinedList"/>
    <dgm:cxn modelId="{41294045-F650-4E35-979A-170C5CA13878}" type="presParOf" srcId="{33974AD7-69F6-4785-8C86-F2EC4177AE50}" destId="{226F014A-0255-4EF2-9941-98E159E57A07}" srcOrd="4" destOrd="0" presId="urn:microsoft.com/office/officeart/2008/layout/LinedList"/>
    <dgm:cxn modelId="{F1465986-4E1B-4C9C-9818-9853F75EB2BD}" type="presParOf" srcId="{33974AD7-69F6-4785-8C86-F2EC4177AE50}" destId="{FB4B70B2-08E7-49E2-B957-B39C5D1C330B}" srcOrd="5" destOrd="0" presId="urn:microsoft.com/office/officeart/2008/layout/LinedList"/>
    <dgm:cxn modelId="{17D3B466-ABBD-453A-898C-4F73068E6627}" type="presParOf" srcId="{FB4B70B2-08E7-49E2-B957-B39C5D1C330B}" destId="{23100D3E-0608-4314-B11E-F35BF80845DA}" srcOrd="0" destOrd="0" presId="urn:microsoft.com/office/officeart/2008/layout/LinedList"/>
    <dgm:cxn modelId="{D8218E47-4763-4752-94B3-1A582E6756C0}" type="presParOf" srcId="{FB4B70B2-08E7-49E2-B957-B39C5D1C330B}" destId="{9F11039E-9BAA-4E0B-A17A-B7ECA01E6AB6}" srcOrd="1" destOrd="0" presId="urn:microsoft.com/office/officeart/2008/layout/LinedList"/>
    <dgm:cxn modelId="{76C98BCC-81E7-4723-9101-0DB3A33D4397}" type="presParOf" srcId="{9F11039E-9BAA-4E0B-A17A-B7ECA01E6AB6}" destId="{682EDF22-84F8-40B0-81BB-1804914BAEC1}" srcOrd="0" destOrd="0" presId="urn:microsoft.com/office/officeart/2008/layout/LinedList"/>
    <dgm:cxn modelId="{F0A0770F-2233-42C5-940B-D7B6614C2EA9}" type="presParOf" srcId="{9F11039E-9BAA-4E0B-A17A-B7ECA01E6AB6}" destId="{C412007E-C2CC-41D4-825F-CF209D3A348D}" srcOrd="1" destOrd="0" presId="urn:microsoft.com/office/officeart/2008/layout/LinedList"/>
    <dgm:cxn modelId="{944E9BE1-0CF2-4C58-8415-923F05D3F872}" type="presParOf" srcId="{C412007E-C2CC-41D4-825F-CF209D3A348D}" destId="{6FA58555-BBB6-469C-9D2A-7131B9BE61F8}" srcOrd="0" destOrd="0" presId="urn:microsoft.com/office/officeart/2008/layout/LinedList"/>
    <dgm:cxn modelId="{9D1F1660-AB39-469A-A85C-6C236BBDF2BE}" type="presParOf" srcId="{C412007E-C2CC-41D4-825F-CF209D3A348D}" destId="{1861D74F-7E72-4C9C-8C78-0506D390BF93}" srcOrd="1" destOrd="0" presId="urn:microsoft.com/office/officeart/2008/layout/LinedList"/>
    <dgm:cxn modelId="{2B2F6A91-2C50-4D67-8FDE-C3BF8D8280C0}" type="presParOf" srcId="{C412007E-C2CC-41D4-825F-CF209D3A348D}" destId="{A18298C0-4A7E-4E84-A101-EA098135FDC3}" srcOrd="2" destOrd="0" presId="urn:microsoft.com/office/officeart/2008/layout/LinedList"/>
    <dgm:cxn modelId="{FA1D2F71-959F-45BA-B0D2-91981174A850}" type="presParOf" srcId="{9F11039E-9BAA-4E0B-A17A-B7ECA01E6AB6}" destId="{35D17BE2-9BCA-4488-BBEF-4EFF8BFF0FEE}" srcOrd="2" destOrd="0" presId="urn:microsoft.com/office/officeart/2008/layout/LinedList"/>
    <dgm:cxn modelId="{1427E75D-7389-4BF0-BBCF-946A8B0808E4}" type="presParOf" srcId="{9F11039E-9BAA-4E0B-A17A-B7ECA01E6AB6}" destId="{27C5A226-AA32-41C0-96A7-463F0DC28244}" srcOrd="3" destOrd="0" presId="urn:microsoft.com/office/officeart/2008/layout/LinedList"/>
    <dgm:cxn modelId="{9687F9FD-B208-4F1B-B9DE-1A49EEDA2499}" type="presParOf" srcId="{33974AD7-69F6-4785-8C86-F2EC4177AE50}" destId="{0F19A811-0309-4900-8E29-213637FAFCAE}" srcOrd="6" destOrd="0" presId="urn:microsoft.com/office/officeart/2008/layout/LinedList"/>
    <dgm:cxn modelId="{23C0E2EE-049C-4AF9-8996-6755E0731C7C}" type="presParOf" srcId="{33974AD7-69F6-4785-8C86-F2EC4177AE50}" destId="{FD7E62DF-7F13-45B5-9D91-38220418EAFE}" srcOrd="7" destOrd="0" presId="urn:microsoft.com/office/officeart/2008/layout/LinedList"/>
    <dgm:cxn modelId="{D8A4AC13-683F-4CB1-8676-D9420763E1BE}" type="presParOf" srcId="{FD7E62DF-7F13-45B5-9D91-38220418EAFE}" destId="{887C7A8A-AF90-455A-A3EE-E780A514C736}" srcOrd="0" destOrd="0" presId="urn:microsoft.com/office/officeart/2008/layout/LinedList"/>
    <dgm:cxn modelId="{40FED785-FA6F-4615-8089-69A6B21373BD}" type="presParOf" srcId="{FD7E62DF-7F13-45B5-9D91-38220418EAFE}" destId="{B17DA20C-1C49-41D6-B865-74CD3AEEF019}" srcOrd="1" destOrd="0" presId="urn:microsoft.com/office/officeart/2008/layout/LinedList"/>
    <dgm:cxn modelId="{8AE7389F-3C29-46EF-A8C8-382FD9C9DBD3}" type="presParOf" srcId="{B17DA20C-1C49-41D6-B865-74CD3AEEF019}" destId="{E82DD181-1DE7-45B0-82B8-28943020BE98}" srcOrd="0" destOrd="0" presId="urn:microsoft.com/office/officeart/2008/layout/LinedList"/>
    <dgm:cxn modelId="{F573CE5A-877F-46AF-9505-C19B473D422C}" type="presParOf" srcId="{B17DA20C-1C49-41D6-B865-74CD3AEEF019}" destId="{8743D428-8C81-4725-957A-55FDC0E6CBD6}" srcOrd="1" destOrd="0" presId="urn:microsoft.com/office/officeart/2008/layout/LinedList"/>
    <dgm:cxn modelId="{2D0BEEF4-7307-4EF3-850C-0114E0CC6731}" type="presParOf" srcId="{8743D428-8C81-4725-957A-55FDC0E6CBD6}" destId="{842C2424-0CB2-4746-A795-C5022C6FAA19}" srcOrd="0" destOrd="0" presId="urn:microsoft.com/office/officeart/2008/layout/LinedList"/>
    <dgm:cxn modelId="{2CACCF63-3C10-40E5-97B6-4065192F98FA}" type="presParOf" srcId="{8743D428-8C81-4725-957A-55FDC0E6CBD6}" destId="{FA32C191-4D53-4DED-B986-708835C70626}" srcOrd="1" destOrd="0" presId="urn:microsoft.com/office/officeart/2008/layout/LinedList"/>
    <dgm:cxn modelId="{0A80E289-5C19-4BB8-98DB-F9364B1F4B12}" type="presParOf" srcId="{8743D428-8C81-4725-957A-55FDC0E6CBD6}" destId="{D54408F6-7B71-4C9D-BBB4-295179805EF0}" srcOrd="2" destOrd="0" presId="urn:microsoft.com/office/officeart/2008/layout/LinedList"/>
    <dgm:cxn modelId="{ED791105-6CA1-4C10-86FB-D56FA5A6E2B9}" type="presParOf" srcId="{B17DA20C-1C49-41D6-B865-74CD3AEEF019}" destId="{E305B2E4-C14A-4B05-A12B-9647245F5519}" srcOrd="2" destOrd="0" presId="urn:microsoft.com/office/officeart/2008/layout/LinedList"/>
    <dgm:cxn modelId="{AE0A3C80-1811-40EA-BF11-D41B35C16C2B}" type="presParOf" srcId="{B17DA20C-1C49-41D6-B865-74CD3AEEF019}" destId="{6ABFA3ED-0187-4017-A896-55053C73C124}" srcOrd="3" destOrd="0" presId="urn:microsoft.com/office/officeart/2008/layout/LinedList"/>
    <dgm:cxn modelId="{9B8D9DAA-DD3C-4754-8F8E-B8CF92D509F6}" type="presParOf" srcId="{33974AD7-69F6-4785-8C86-F2EC4177AE50}" destId="{C7EAA3E0-81F2-4E0B-AD59-60ACD8C2D0B3}" srcOrd="8" destOrd="0" presId="urn:microsoft.com/office/officeart/2008/layout/LinedList"/>
    <dgm:cxn modelId="{0D8787FC-B66A-40CA-9200-E33DE46B5D06}" type="presParOf" srcId="{33974AD7-69F6-4785-8C86-F2EC4177AE50}" destId="{BE55C1F7-8BDF-4970-A560-EC9A9C7CC69A}" srcOrd="9" destOrd="0" presId="urn:microsoft.com/office/officeart/2008/layout/LinedList"/>
    <dgm:cxn modelId="{FB1960DB-E9B7-4B19-9FC3-969D0216D97C}" type="presParOf" srcId="{BE55C1F7-8BDF-4970-A560-EC9A9C7CC69A}" destId="{E7D4E531-A336-444B-8804-17129361EA88}" srcOrd="0" destOrd="0" presId="urn:microsoft.com/office/officeart/2008/layout/LinedList"/>
    <dgm:cxn modelId="{03BB44AB-0276-4930-A44F-2ADF3F3D233F}" type="presParOf" srcId="{BE55C1F7-8BDF-4970-A560-EC9A9C7CC69A}" destId="{588FA750-B21B-4510-9B37-0DCC5179A6BC}" srcOrd="1" destOrd="0" presId="urn:microsoft.com/office/officeart/2008/layout/LinedList"/>
    <dgm:cxn modelId="{2435762D-597B-48BD-8F83-B568C678B4AE}" type="presParOf" srcId="{588FA750-B21B-4510-9B37-0DCC5179A6BC}" destId="{733DE2BE-F5D3-45DF-A43E-8DD7B92AA1B2}" srcOrd="0" destOrd="0" presId="urn:microsoft.com/office/officeart/2008/layout/LinedList"/>
    <dgm:cxn modelId="{DDFF2A30-6ED7-431B-A157-8C12B2566971}" type="presParOf" srcId="{588FA750-B21B-4510-9B37-0DCC5179A6BC}" destId="{EB245419-BA8D-48B1-A50F-7F2F7398F3E2}" srcOrd="1" destOrd="0" presId="urn:microsoft.com/office/officeart/2008/layout/LinedList"/>
    <dgm:cxn modelId="{2D765F10-1578-4235-9322-BF2957C494FE}" type="presParOf" srcId="{EB245419-BA8D-48B1-A50F-7F2F7398F3E2}" destId="{F8071B77-4432-437D-9E7F-F789D67D71E9}" srcOrd="0" destOrd="0" presId="urn:microsoft.com/office/officeart/2008/layout/LinedList"/>
    <dgm:cxn modelId="{DA5BFA2F-B0CA-4A83-A216-66A966EF97FD}" type="presParOf" srcId="{EB245419-BA8D-48B1-A50F-7F2F7398F3E2}" destId="{6CCE61A4-236E-4765-B225-393654C21B1B}" srcOrd="1" destOrd="0" presId="urn:microsoft.com/office/officeart/2008/layout/LinedList"/>
    <dgm:cxn modelId="{EEF5D0DB-C018-4D3C-AB51-477589E7E6E6}" type="presParOf" srcId="{EB245419-BA8D-48B1-A50F-7F2F7398F3E2}" destId="{543CB8A3-7FBF-419E-84E0-9CFAE9679DC7}" srcOrd="2" destOrd="0" presId="urn:microsoft.com/office/officeart/2008/layout/LinedList"/>
    <dgm:cxn modelId="{90AB4A64-105C-4753-B968-DAB70902B3B5}" type="presParOf" srcId="{588FA750-B21B-4510-9B37-0DCC5179A6BC}" destId="{524B495F-D8A2-4260-A85F-E217CB439491}" srcOrd="2" destOrd="0" presId="urn:microsoft.com/office/officeart/2008/layout/LinedList"/>
    <dgm:cxn modelId="{83E0095F-C0D2-4A8B-B7B3-81978C12EF50}" type="presParOf" srcId="{588FA750-B21B-4510-9B37-0DCC5179A6BC}" destId="{537BDC34-8452-4AEF-AC87-3873EA91AE7E}" srcOrd="3" destOrd="0" presId="urn:microsoft.com/office/officeart/2008/layout/LinedList"/>
    <dgm:cxn modelId="{B5774E75-BDE2-4A79-B99E-65F77BD7532D}" type="presParOf" srcId="{33974AD7-69F6-4785-8C86-F2EC4177AE50}" destId="{0A94583D-4E23-4321-AA52-56CF4D5CC50C}" srcOrd="10" destOrd="0" presId="urn:microsoft.com/office/officeart/2008/layout/LinedList"/>
    <dgm:cxn modelId="{32B3C17A-1E49-48D7-8DEC-AF9DD2484E53}" type="presParOf" srcId="{33974AD7-69F6-4785-8C86-F2EC4177AE50}" destId="{36818C41-5D73-4C6A-8DA6-399F97563850}" srcOrd="11" destOrd="0" presId="urn:microsoft.com/office/officeart/2008/layout/LinedList"/>
    <dgm:cxn modelId="{00B2AD9B-7466-4AA0-8BE6-225A69F90C6F}" type="presParOf" srcId="{36818C41-5D73-4C6A-8DA6-399F97563850}" destId="{123B80D3-9D98-4C2F-B288-394B244CB2BE}" srcOrd="0" destOrd="0" presId="urn:microsoft.com/office/officeart/2008/layout/LinedList"/>
    <dgm:cxn modelId="{DD34B2C7-E03D-4F12-9BC7-383AAD3D97E3}" type="presParOf" srcId="{36818C41-5D73-4C6A-8DA6-399F97563850}" destId="{5517832E-1580-4B0A-A2A4-8F398AA29F4B}" srcOrd="1" destOrd="0" presId="urn:microsoft.com/office/officeart/2008/layout/LinedList"/>
    <dgm:cxn modelId="{B1F1E0D0-6090-40E7-A2AA-B8F28ACC7E70}" type="presParOf" srcId="{5517832E-1580-4B0A-A2A4-8F398AA29F4B}" destId="{799C93D8-7AC8-4909-87B2-8F5C40939F22}" srcOrd="0" destOrd="0" presId="urn:microsoft.com/office/officeart/2008/layout/LinedList"/>
    <dgm:cxn modelId="{60AEFD37-70BA-4257-8CB3-92491383B7D6}" type="presParOf" srcId="{5517832E-1580-4B0A-A2A4-8F398AA29F4B}" destId="{823E4484-FE42-4DDE-A8EB-384F05D72B86}" srcOrd="1" destOrd="0" presId="urn:microsoft.com/office/officeart/2008/layout/LinedList"/>
    <dgm:cxn modelId="{375D78EB-E582-4938-88F8-239110ACD9FA}" type="presParOf" srcId="{823E4484-FE42-4DDE-A8EB-384F05D72B86}" destId="{62D97D63-11BB-45E4-83BA-97A1B6121ACE}" srcOrd="0" destOrd="0" presId="urn:microsoft.com/office/officeart/2008/layout/LinedList"/>
    <dgm:cxn modelId="{8871402B-BEE1-4F1F-BCC1-26A223FC8C56}" type="presParOf" srcId="{823E4484-FE42-4DDE-A8EB-384F05D72B86}" destId="{A667579A-E7D2-40F2-A084-B23280669951}" srcOrd="1" destOrd="0" presId="urn:microsoft.com/office/officeart/2008/layout/LinedList"/>
    <dgm:cxn modelId="{80ABD975-71CE-463E-AC29-255F68F58C66}" type="presParOf" srcId="{823E4484-FE42-4DDE-A8EB-384F05D72B86}" destId="{D73200F4-0F71-48C8-B989-84DB6C84CBE4}" srcOrd="2" destOrd="0" presId="urn:microsoft.com/office/officeart/2008/layout/LinedList"/>
    <dgm:cxn modelId="{B2DD4D08-810B-4C7E-8DBD-6BFD9C4E704B}" type="presParOf" srcId="{5517832E-1580-4B0A-A2A4-8F398AA29F4B}" destId="{159DE6E9-4D02-4C0D-937B-418C580C6FA4}" srcOrd="2" destOrd="0" presId="urn:microsoft.com/office/officeart/2008/layout/LinedList"/>
    <dgm:cxn modelId="{3DEC8733-BD6E-4111-BBF6-A59B1005582A}" type="presParOf" srcId="{5517832E-1580-4B0A-A2A4-8F398AA29F4B}" destId="{8763C265-1DF3-49CA-B054-E4F87F7EAEDC}" srcOrd="3" destOrd="0" presId="urn:microsoft.com/office/officeart/2008/layout/LinedList"/>
    <dgm:cxn modelId="{A80F44F4-B95E-4382-BF7F-767E93AC1005}" type="presParOf" srcId="{33974AD7-69F6-4785-8C86-F2EC4177AE50}" destId="{3C5D2623-5D67-440A-9959-26FCAF81B430}" srcOrd="12" destOrd="0" presId="urn:microsoft.com/office/officeart/2008/layout/LinedList"/>
    <dgm:cxn modelId="{9BD55E5B-8AFC-47B8-A6A4-04499C9E63CF}" type="presParOf" srcId="{33974AD7-69F6-4785-8C86-F2EC4177AE50}" destId="{F270D3E4-19DD-4CA6-A224-49DD317FEEBE}" srcOrd="13" destOrd="0" presId="urn:microsoft.com/office/officeart/2008/layout/LinedList"/>
    <dgm:cxn modelId="{9526DA75-46B1-4B8B-9C87-51A5EE476D50}" type="presParOf" srcId="{F270D3E4-19DD-4CA6-A224-49DD317FEEBE}" destId="{2F54B03D-CBA9-4E75-8AFD-1E75167D60AB}" srcOrd="0" destOrd="0" presId="urn:microsoft.com/office/officeart/2008/layout/LinedList"/>
    <dgm:cxn modelId="{69A16664-2519-4CC6-B2D6-FF2E56CFF4B7}" type="presParOf" srcId="{F270D3E4-19DD-4CA6-A224-49DD317FEEBE}" destId="{363D73EF-2947-469D-BCD4-4C0960C9877A}" srcOrd="1" destOrd="0" presId="urn:microsoft.com/office/officeart/2008/layout/LinedList"/>
    <dgm:cxn modelId="{BFB17690-5876-4508-9391-DAC432EB5FB8}" type="presParOf" srcId="{363D73EF-2947-469D-BCD4-4C0960C9877A}" destId="{47757397-96F4-4103-B973-CE3F3F1A6C05}" srcOrd="0" destOrd="0" presId="urn:microsoft.com/office/officeart/2008/layout/LinedList"/>
    <dgm:cxn modelId="{10200D27-9CB9-4A96-9F4C-B2CF14AF798E}" type="presParOf" srcId="{363D73EF-2947-469D-BCD4-4C0960C9877A}" destId="{15A73494-63E7-498D-BF1B-E1FFDEAF0804}" srcOrd="1" destOrd="0" presId="urn:microsoft.com/office/officeart/2008/layout/LinedList"/>
    <dgm:cxn modelId="{892828B7-A5FF-4550-AF89-E10A86139929}" type="presParOf" srcId="{15A73494-63E7-498D-BF1B-E1FFDEAF0804}" destId="{BBC60CE3-7F42-462C-9B93-6E220DB3A640}" srcOrd="0" destOrd="0" presId="urn:microsoft.com/office/officeart/2008/layout/LinedList"/>
    <dgm:cxn modelId="{4EAF22BA-3FB6-416F-8243-AFCCEFEB4449}" type="presParOf" srcId="{15A73494-63E7-498D-BF1B-E1FFDEAF0804}" destId="{546740F9-5C98-4F07-891B-6F99278211FC}" srcOrd="1" destOrd="0" presId="urn:microsoft.com/office/officeart/2008/layout/LinedList"/>
    <dgm:cxn modelId="{0F488659-6C30-4942-9097-E1B4257BB69A}" type="presParOf" srcId="{15A73494-63E7-498D-BF1B-E1FFDEAF0804}" destId="{3F5D3749-5C2C-4AD1-A215-BA41D7F76413}" srcOrd="2" destOrd="0" presId="urn:microsoft.com/office/officeart/2008/layout/LinedList"/>
    <dgm:cxn modelId="{F83C88F3-534B-4A7A-8B72-6B1DBADB5928}" type="presParOf" srcId="{363D73EF-2947-469D-BCD4-4C0960C9877A}" destId="{043437AE-94D7-410D-AFDE-A17F9CA500F5}" srcOrd="2" destOrd="0" presId="urn:microsoft.com/office/officeart/2008/layout/LinedList"/>
    <dgm:cxn modelId="{D2A3FC20-E8A8-4AB5-A5EA-DB6DA54FCC2B}" type="presParOf" srcId="{363D73EF-2947-469D-BCD4-4C0960C9877A}" destId="{AF64AB7E-C851-4BF6-B584-C0E87C71C365}" srcOrd="3" destOrd="0" presId="urn:microsoft.com/office/officeart/2008/layout/LinedList"/>
    <dgm:cxn modelId="{A8F940F6-1A69-4CE8-B14F-A489AF432F90}" type="presParOf" srcId="{33974AD7-69F6-4785-8C86-F2EC4177AE50}" destId="{45625FBA-134E-4C91-B419-1AE6380DEF1F}" srcOrd="14" destOrd="0" presId="urn:microsoft.com/office/officeart/2008/layout/LinedList"/>
    <dgm:cxn modelId="{0ED636B0-8626-43F9-A950-92F1563C219C}" type="presParOf" srcId="{33974AD7-69F6-4785-8C86-F2EC4177AE50}" destId="{C0FD0433-D719-443E-B636-B5B215F65E25}" srcOrd="15" destOrd="0" presId="urn:microsoft.com/office/officeart/2008/layout/LinedList"/>
    <dgm:cxn modelId="{D141B560-5671-46CB-ACD7-DDBB7A270135}" type="presParOf" srcId="{C0FD0433-D719-443E-B636-B5B215F65E25}" destId="{295F63D4-57FF-4EBE-9874-6395CFFEC05E}" srcOrd="0" destOrd="0" presId="urn:microsoft.com/office/officeart/2008/layout/LinedList"/>
    <dgm:cxn modelId="{5677D84C-F156-4417-8665-C88576DB844B}" type="presParOf" srcId="{C0FD0433-D719-443E-B636-B5B215F65E25}" destId="{18A06C78-6A4B-4DA8-BF42-F523B8179FD8}" srcOrd="1" destOrd="0" presId="urn:microsoft.com/office/officeart/2008/layout/LinedList"/>
    <dgm:cxn modelId="{00A02722-6D52-4B6F-A501-E5C11116CBB8}" type="presParOf" srcId="{18A06C78-6A4B-4DA8-BF42-F523B8179FD8}" destId="{7A2592B3-4C09-4228-8202-F1A8C8896832}" srcOrd="0" destOrd="0" presId="urn:microsoft.com/office/officeart/2008/layout/LinedList"/>
    <dgm:cxn modelId="{AA9326D0-22D3-4068-B5A5-1169088CD84F}" type="presParOf" srcId="{18A06C78-6A4B-4DA8-BF42-F523B8179FD8}" destId="{D2B46604-9B8D-4922-B39F-A5721EA40EE9}" srcOrd="1" destOrd="0" presId="urn:microsoft.com/office/officeart/2008/layout/LinedList"/>
    <dgm:cxn modelId="{05132DC8-14BC-440A-B7D7-09EEE14BCC78}" type="presParOf" srcId="{D2B46604-9B8D-4922-B39F-A5721EA40EE9}" destId="{D25FA058-515E-403C-B8EB-954E20E8632A}" srcOrd="0" destOrd="0" presId="urn:microsoft.com/office/officeart/2008/layout/LinedList"/>
    <dgm:cxn modelId="{A6A2891E-3328-494E-AB72-81AD97D274F8}" type="presParOf" srcId="{D2B46604-9B8D-4922-B39F-A5721EA40EE9}" destId="{06345260-73EA-4F59-99E0-8640224F0ECB}" srcOrd="1" destOrd="0" presId="urn:microsoft.com/office/officeart/2008/layout/LinedList"/>
    <dgm:cxn modelId="{D24D30ED-9656-422D-95E7-D95A258A40CD}" type="presParOf" srcId="{D2B46604-9B8D-4922-B39F-A5721EA40EE9}" destId="{772BA487-F072-4FCB-AC58-797A61971E49}" srcOrd="2" destOrd="0" presId="urn:microsoft.com/office/officeart/2008/layout/LinedList"/>
    <dgm:cxn modelId="{0A2C33E5-6A00-43BA-981C-689DBE636ADE}" type="presParOf" srcId="{18A06C78-6A4B-4DA8-BF42-F523B8179FD8}" destId="{12E7C516-820D-4F55-BBA2-C2867319240C}" srcOrd="2" destOrd="0" presId="urn:microsoft.com/office/officeart/2008/layout/LinedList"/>
    <dgm:cxn modelId="{EA7E927D-49E4-4BF9-ACAA-D3BC8C39A985}" type="presParOf" srcId="{18A06C78-6A4B-4DA8-BF42-F523B8179FD8}" destId="{AB48ABF8-576F-4783-B6B6-5C1A53789B1B}" srcOrd="3" destOrd="0" presId="urn:microsoft.com/office/officeart/2008/layout/LinedList"/>
    <dgm:cxn modelId="{EF6834F0-62F4-4F35-BF7C-8F024327D2B0}" type="presParOf" srcId="{33974AD7-69F6-4785-8C86-F2EC4177AE50}" destId="{6201691A-9470-4616-854B-D370E937016D}" srcOrd="16" destOrd="0" presId="urn:microsoft.com/office/officeart/2008/layout/LinedList"/>
    <dgm:cxn modelId="{6137E002-0212-4A16-96D3-1677301F4A88}" type="presParOf" srcId="{33974AD7-69F6-4785-8C86-F2EC4177AE50}" destId="{86D2D6F1-107B-42D3-B75E-E91137E7FDE2}" srcOrd="17" destOrd="0" presId="urn:microsoft.com/office/officeart/2008/layout/LinedList"/>
    <dgm:cxn modelId="{BE5EBB44-90E1-488D-8F9B-3A4BB31A45F9}" type="presParOf" srcId="{86D2D6F1-107B-42D3-B75E-E91137E7FDE2}" destId="{6358BFD8-5693-467D-A3FA-3947FC305C0A}" srcOrd="0" destOrd="0" presId="urn:microsoft.com/office/officeart/2008/layout/LinedList"/>
    <dgm:cxn modelId="{01B01EB3-4CD8-4DAF-AA71-F2E708F47D88}" type="presParOf" srcId="{86D2D6F1-107B-42D3-B75E-E91137E7FDE2}" destId="{95AC0CC9-C8B9-40F4-87D7-D1C929CB1DEC}" srcOrd="1" destOrd="0" presId="urn:microsoft.com/office/officeart/2008/layout/LinedList"/>
    <dgm:cxn modelId="{81A681DB-9548-4DCC-AB2D-56DB5FC6B07B}" type="presParOf" srcId="{95AC0CC9-C8B9-40F4-87D7-D1C929CB1DEC}" destId="{C0639D07-2176-4B3C-8281-7A9C4DA00FD0}" srcOrd="0" destOrd="0" presId="urn:microsoft.com/office/officeart/2008/layout/LinedList"/>
    <dgm:cxn modelId="{14173DDE-B660-45E9-A864-72D0409A8753}" type="presParOf" srcId="{95AC0CC9-C8B9-40F4-87D7-D1C929CB1DEC}" destId="{89930030-A8BF-454B-A121-E3023E91CE8C}" srcOrd="1" destOrd="0" presId="urn:microsoft.com/office/officeart/2008/layout/LinedList"/>
    <dgm:cxn modelId="{9CE1BA24-C96D-4A7F-9FE0-0558CCDBBE99}" type="presParOf" srcId="{89930030-A8BF-454B-A121-E3023E91CE8C}" destId="{A0383B75-0C25-401A-8C35-946AEB953292}" srcOrd="0" destOrd="0" presId="urn:microsoft.com/office/officeart/2008/layout/LinedList"/>
    <dgm:cxn modelId="{49500025-559E-4EBC-92E7-218D49D05C11}" type="presParOf" srcId="{89930030-A8BF-454B-A121-E3023E91CE8C}" destId="{8E96192E-5C48-4468-B669-DA43941F4322}" srcOrd="1" destOrd="0" presId="urn:microsoft.com/office/officeart/2008/layout/LinedList"/>
    <dgm:cxn modelId="{81D4A393-E201-4373-9F8E-D24AB7143B73}" type="presParOf" srcId="{89930030-A8BF-454B-A121-E3023E91CE8C}" destId="{FE18655B-8749-4452-939F-9F242A41E3AE}" srcOrd="2" destOrd="0" presId="urn:microsoft.com/office/officeart/2008/layout/LinedList"/>
    <dgm:cxn modelId="{1E0D4AF4-C880-484D-9B5B-BEFD3B800104}" type="presParOf" srcId="{95AC0CC9-C8B9-40F4-87D7-D1C929CB1DEC}" destId="{534701A7-7983-42D6-91DC-1B27E585FDEB}" srcOrd="2" destOrd="0" presId="urn:microsoft.com/office/officeart/2008/layout/LinedList"/>
    <dgm:cxn modelId="{2FC7A04B-9F38-430B-86D8-F30E8880DC87}" type="presParOf" srcId="{95AC0CC9-C8B9-40F4-87D7-D1C929CB1DEC}" destId="{053FFCAE-24E4-4E3B-9CD4-9639321DEDA6}" srcOrd="3" destOrd="0" presId="urn:microsoft.com/office/officeart/2008/layout/LinedList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CCB1AE42-992C-407D-9D86-660EBD059594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B44D818-B829-422C-9DE6-31098D129E2B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Problem Awareness</a:t>
          </a:r>
        </a:p>
      </dgm:t>
    </dgm:pt>
    <dgm:pt modelId="{13E401AA-C97D-477A-BF3C-BD18AAC7914E}" type="parTrans" cxnId="{8C5FA7CA-2783-444E-BFD0-C353B5165CB2}">
      <dgm:prSet/>
      <dgm:spPr/>
      <dgm:t>
        <a:bodyPr/>
        <a:lstStyle/>
        <a:p>
          <a:endParaRPr lang="en-US"/>
        </a:p>
      </dgm:t>
    </dgm:pt>
    <dgm:pt modelId="{542E8834-5514-4311-9691-CF29E50D314B}" type="sibTrans" cxnId="{8C5FA7CA-2783-444E-BFD0-C353B5165CB2}">
      <dgm:prSet/>
      <dgm:spPr/>
      <dgm:t>
        <a:bodyPr/>
        <a:lstStyle/>
        <a:p>
          <a:endParaRPr lang="en-US"/>
        </a:p>
      </dgm:t>
    </dgm:pt>
    <dgm:pt modelId="{795E0552-5F60-40FA-B0F3-F9679CB05AA6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This REALLY bugs me.</a:t>
          </a:r>
        </a:p>
      </dgm:t>
    </dgm:pt>
    <dgm:pt modelId="{E93867EB-25DA-4E6E-8479-523E201A3F23}" type="parTrans" cxnId="{92066822-A313-4527-BB1B-D703F5231766}">
      <dgm:prSet/>
      <dgm:spPr/>
      <dgm:t>
        <a:bodyPr/>
        <a:lstStyle/>
        <a:p>
          <a:endParaRPr lang="en-US"/>
        </a:p>
      </dgm:t>
    </dgm:pt>
    <dgm:pt modelId="{D874A31B-7722-4C8E-ABB9-D9B837AE0BC5}" type="sibTrans" cxnId="{92066822-A313-4527-BB1B-D703F5231766}">
      <dgm:prSet/>
      <dgm:spPr/>
      <dgm:t>
        <a:bodyPr/>
        <a:lstStyle/>
        <a:p>
          <a:endParaRPr lang="en-US"/>
        </a:p>
      </dgm:t>
    </dgm:pt>
    <dgm:pt modelId="{CDC6C2A1-2D79-4EBB-B555-41139F9AB2CA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Opportunity Recognition</a:t>
          </a:r>
        </a:p>
      </dgm:t>
    </dgm:pt>
    <dgm:pt modelId="{C4D6F131-4C5F-4BFC-902B-D1504A428DE6}" type="parTrans" cxnId="{E8335233-D853-4CBB-BE10-95A158BB6CF1}">
      <dgm:prSet/>
      <dgm:spPr/>
      <dgm:t>
        <a:bodyPr/>
        <a:lstStyle/>
        <a:p>
          <a:endParaRPr lang="en-US"/>
        </a:p>
      </dgm:t>
    </dgm:pt>
    <dgm:pt modelId="{1F26F0D5-2E2D-4EC1-827E-378B53CB11A9}" type="sibTrans" cxnId="{E8335233-D853-4CBB-BE10-95A158BB6CF1}">
      <dgm:prSet/>
      <dgm:spPr/>
      <dgm:t>
        <a:bodyPr/>
        <a:lstStyle/>
        <a:p>
          <a:endParaRPr lang="en-US"/>
        </a:p>
      </dgm:t>
    </dgm:pt>
    <dgm:pt modelId="{0F2CC60E-D69C-42D0-BF67-4E2D9C1A1FE1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Customer-Problem Fit</a:t>
          </a:r>
        </a:p>
      </dgm:t>
    </dgm:pt>
    <dgm:pt modelId="{DF450AA0-68E7-4651-8C32-A48B55D32746}" type="parTrans" cxnId="{E796E5FD-8FDD-4687-A566-BFFC5CFDDBBF}">
      <dgm:prSet/>
      <dgm:spPr/>
      <dgm:t>
        <a:bodyPr/>
        <a:lstStyle/>
        <a:p>
          <a:endParaRPr lang="en-US"/>
        </a:p>
      </dgm:t>
    </dgm:pt>
    <dgm:pt modelId="{1679590C-6F2D-46B0-BA2D-7AB81BD311B9}" type="sibTrans" cxnId="{E796E5FD-8FDD-4687-A566-BFFC5CFDDBBF}">
      <dgm:prSet/>
      <dgm:spPr/>
      <dgm:t>
        <a:bodyPr/>
        <a:lstStyle/>
        <a:p>
          <a:endParaRPr lang="en-US"/>
        </a:p>
      </dgm:t>
    </dgm:pt>
    <dgm:pt modelId="{49DB94F5-D1EC-45AC-824C-74DA469A4585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I’ve verified who else is bugged by this.</a:t>
          </a:r>
        </a:p>
      </dgm:t>
    </dgm:pt>
    <dgm:pt modelId="{01214040-A1B2-429A-9100-8A8ECEDABE3A}" type="parTrans" cxnId="{828CA593-81A6-4D75-BEF5-862B8D2C3629}">
      <dgm:prSet/>
      <dgm:spPr/>
      <dgm:t>
        <a:bodyPr/>
        <a:lstStyle/>
        <a:p>
          <a:endParaRPr lang="en-US"/>
        </a:p>
      </dgm:t>
    </dgm:pt>
    <dgm:pt modelId="{9F598337-4D6A-434A-A352-85295E1502C7}" type="sibTrans" cxnId="{828CA593-81A6-4D75-BEF5-862B8D2C3629}">
      <dgm:prSet/>
      <dgm:spPr/>
      <dgm:t>
        <a:bodyPr/>
        <a:lstStyle/>
        <a:p>
          <a:endParaRPr lang="en-US"/>
        </a:p>
      </dgm:t>
    </dgm:pt>
    <dgm:pt modelId="{06697F99-74B0-485A-AC49-D0BDD314D6F0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Problem-Solution Fit</a:t>
          </a:r>
        </a:p>
      </dgm:t>
    </dgm:pt>
    <dgm:pt modelId="{BF635730-BE6B-46D4-952F-3083C994933F}" type="parTrans" cxnId="{B276D405-E32A-4AED-8F93-11C761C673FA}">
      <dgm:prSet/>
      <dgm:spPr/>
      <dgm:t>
        <a:bodyPr/>
        <a:lstStyle/>
        <a:p>
          <a:endParaRPr lang="en-US"/>
        </a:p>
      </dgm:t>
    </dgm:pt>
    <dgm:pt modelId="{45D407F9-7CDC-4590-94D1-280F215642F2}" type="sibTrans" cxnId="{B276D405-E32A-4AED-8F93-11C761C673FA}">
      <dgm:prSet/>
      <dgm:spPr/>
      <dgm:t>
        <a:bodyPr/>
        <a:lstStyle/>
        <a:p>
          <a:endParaRPr lang="en-US"/>
        </a:p>
      </dgm:t>
    </dgm:pt>
    <dgm:pt modelId="{23EE38E1-B65F-43E6-A6E5-860819DD6567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Customer-Solution Fit</a:t>
          </a:r>
        </a:p>
      </dgm:t>
    </dgm:pt>
    <dgm:pt modelId="{CA9460A9-17DD-43CA-AED1-957060577216}" type="parTrans" cxnId="{21CDDFF0-A771-4240-B7FE-49A881A84321}">
      <dgm:prSet/>
      <dgm:spPr/>
      <dgm:t>
        <a:bodyPr/>
        <a:lstStyle/>
        <a:p>
          <a:endParaRPr lang="en-US"/>
        </a:p>
      </dgm:t>
    </dgm:pt>
    <dgm:pt modelId="{68CDF50D-7A36-49B5-B8D8-AE75EFA76204}" type="sibTrans" cxnId="{21CDDFF0-A771-4240-B7FE-49A881A84321}">
      <dgm:prSet/>
      <dgm:spPr/>
      <dgm:t>
        <a:bodyPr/>
        <a:lstStyle/>
        <a:p>
          <a:endParaRPr lang="en-US"/>
        </a:p>
      </dgm:t>
    </dgm:pt>
    <dgm:pt modelId="{BFA45DDA-1F0C-4D49-A57A-998314EF646F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My solution works for my customer segment.</a:t>
          </a:r>
        </a:p>
      </dgm:t>
    </dgm:pt>
    <dgm:pt modelId="{00C18658-8E79-4A7E-ACFD-45D9C05C92FE}" type="parTrans" cxnId="{FBA26172-B69E-4DBD-B831-BED33806B628}">
      <dgm:prSet/>
      <dgm:spPr/>
      <dgm:t>
        <a:bodyPr/>
        <a:lstStyle/>
        <a:p>
          <a:endParaRPr lang="en-US"/>
        </a:p>
      </dgm:t>
    </dgm:pt>
    <dgm:pt modelId="{ED87CB30-F218-46C7-AA98-12DFA2C2577B}" type="sibTrans" cxnId="{FBA26172-B69E-4DBD-B831-BED33806B628}">
      <dgm:prSet/>
      <dgm:spPr/>
      <dgm:t>
        <a:bodyPr/>
        <a:lstStyle/>
        <a:p>
          <a:endParaRPr lang="en-US"/>
        </a:p>
      </dgm:t>
    </dgm:pt>
    <dgm:pt modelId="{5F8A20F6-9AD8-4E85-BF83-E98D4B1D9A5F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Product-Market Fit</a:t>
          </a:r>
        </a:p>
      </dgm:t>
    </dgm:pt>
    <dgm:pt modelId="{81AE9FD8-FC9A-4EA9-946E-65E6E1918885}" type="parTrans" cxnId="{EA678C16-DC51-4A5E-BE0C-4A5D597EDD4F}">
      <dgm:prSet/>
      <dgm:spPr/>
      <dgm:t>
        <a:bodyPr/>
        <a:lstStyle/>
        <a:p>
          <a:endParaRPr lang="en-US"/>
        </a:p>
      </dgm:t>
    </dgm:pt>
    <dgm:pt modelId="{A25ABCC9-FE79-4EE7-9F38-A27782A8BD38}" type="sibTrans" cxnId="{EA678C16-DC51-4A5E-BE0C-4A5D597EDD4F}">
      <dgm:prSet/>
      <dgm:spPr/>
      <dgm:t>
        <a:bodyPr/>
        <a:lstStyle/>
        <a:p>
          <a:endParaRPr lang="en-US"/>
        </a:p>
      </dgm:t>
    </dgm:pt>
    <dgm:pt modelId="{4576AC54-FD27-400A-A982-727491C8481C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If it bugs me, it may bug others too.</a:t>
          </a:r>
        </a:p>
      </dgm:t>
    </dgm:pt>
    <dgm:pt modelId="{DF6A043D-443C-45DF-8E31-E6819C849CE2}" type="parTrans" cxnId="{BD41D101-5897-4570-BEBB-74BD296B4D97}">
      <dgm:prSet/>
      <dgm:spPr/>
      <dgm:t>
        <a:bodyPr/>
        <a:lstStyle/>
        <a:p>
          <a:endParaRPr lang="en-US"/>
        </a:p>
      </dgm:t>
    </dgm:pt>
    <dgm:pt modelId="{B7639D18-2CB7-4042-A3C1-EA6F122D709A}" type="sibTrans" cxnId="{BD41D101-5897-4570-BEBB-74BD296B4D97}">
      <dgm:prSet/>
      <dgm:spPr/>
      <dgm:t>
        <a:bodyPr/>
        <a:lstStyle/>
        <a:p>
          <a:endParaRPr lang="en-US"/>
        </a:p>
      </dgm:t>
    </dgm:pt>
    <dgm:pt modelId="{8DFA814A-2509-4AC5-9C8B-2ACC4D3ED6B0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 have a meaningful solution to squash the bug.</a:t>
          </a:r>
        </a:p>
      </dgm:t>
    </dgm:pt>
    <dgm:pt modelId="{56756A4F-79EC-4732-8A3F-B54C0C57190F}" type="parTrans" cxnId="{23774C80-0B21-4069-A09B-A20EBB3A86EB}">
      <dgm:prSet/>
      <dgm:spPr/>
      <dgm:t>
        <a:bodyPr/>
        <a:lstStyle/>
        <a:p>
          <a:endParaRPr lang="en-US"/>
        </a:p>
      </dgm:t>
    </dgm:pt>
    <dgm:pt modelId="{BCF9B7E9-FF51-4B29-B24D-E77F712E6A11}" type="sibTrans" cxnId="{23774C80-0B21-4069-A09B-A20EBB3A86EB}">
      <dgm:prSet/>
      <dgm:spPr/>
      <dgm:t>
        <a:bodyPr/>
        <a:lstStyle/>
        <a:p>
          <a:endParaRPr lang="en-US"/>
        </a:p>
      </dgm:t>
    </dgm:pt>
    <dgm:pt modelId="{C8126399-4BDF-48AB-A339-B3FDC7F2B60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tx1"/>
              </a:solidFill>
            </a:rPr>
            <a:t>My solution will compete within the market.</a:t>
          </a:r>
        </a:p>
      </dgm:t>
    </dgm:pt>
    <dgm:pt modelId="{612C1F22-D82A-4919-A9E1-5411D66C594D}" type="parTrans" cxnId="{0348FA49-C2AE-487D-B0B2-2B48153F8285}">
      <dgm:prSet/>
      <dgm:spPr/>
      <dgm:t>
        <a:bodyPr/>
        <a:lstStyle/>
        <a:p>
          <a:endParaRPr lang="en-US"/>
        </a:p>
      </dgm:t>
    </dgm:pt>
    <dgm:pt modelId="{9EAAD88C-D730-438B-A7AA-A24AF523511C}" type="sibTrans" cxnId="{0348FA49-C2AE-487D-B0B2-2B48153F8285}">
      <dgm:prSet/>
      <dgm:spPr/>
      <dgm:t>
        <a:bodyPr/>
        <a:lstStyle/>
        <a:p>
          <a:endParaRPr lang="en-US"/>
        </a:p>
      </dgm:t>
    </dgm:pt>
    <dgm:pt modelId="{7AA9F25D-DB58-4BCA-89EF-9A3DEB5566FC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95000"/>
                </a:schemeClr>
              </a:solidFill>
            </a:rPr>
            <a:t>Product-Channel Fit</a:t>
          </a:r>
        </a:p>
      </dgm:t>
    </dgm:pt>
    <dgm:pt modelId="{9F51484A-11DD-4D89-8F10-4AC13738A793}" type="parTrans" cxnId="{2036A8A2-D9C9-4B0A-9A01-82BB6BB6E7DC}">
      <dgm:prSet/>
      <dgm:spPr/>
      <dgm:t>
        <a:bodyPr/>
        <a:lstStyle/>
        <a:p>
          <a:endParaRPr lang="en-US"/>
        </a:p>
      </dgm:t>
    </dgm:pt>
    <dgm:pt modelId="{7D89FC8D-FC57-48E5-B81D-61C87B9AD25C}" type="sibTrans" cxnId="{2036A8A2-D9C9-4B0A-9A01-82BB6BB6E7DC}">
      <dgm:prSet/>
      <dgm:spPr/>
      <dgm:t>
        <a:bodyPr/>
        <a:lstStyle/>
        <a:p>
          <a:endParaRPr lang="en-US"/>
        </a:p>
      </dgm:t>
    </dgm:pt>
    <dgm:pt modelId="{182DE6EC-A459-45EC-96A7-3B6E71916484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95000"/>
                </a:schemeClr>
              </a:solidFill>
            </a:rPr>
            <a:t>I know how to get my solution to the market.</a:t>
          </a:r>
        </a:p>
      </dgm:t>
    </dgm:pt>
    <dgm:pt modelId="{4C13D56B-71DD-4F3A-90DA-C24660581212}" type="parTrans" cxnId="{9BECDA67-8BC5-4A29-A38E-4ED82CBE39AF}">
      <dgm:prSet/>
      <dgm:spPr/>
      <dgm:t>
        <a:bodyPr/>
        <a:lstStyle/>
        <a:p>
          <a:endParaRPr lang="en-US"/>
        </a:p>
      </dgm:t>
    </dgm:pt>
    <dgm:pt modelId="{6FF8F312-A325-46AE-BD08-51047B086FBC}" type="sibTrans" cxnId="{9BECDA67-8BC5-4A29-A38E-4ED82CBE39AF}">
      <dgm:prSet/>
      <dgm:spPr/>
      <dgm:t>
        <a:bodyPr/>
        <a:lstStyle/>
        <a:p>
          <a:endParaRPr lang="en-US"/>
        </a:p>
      </dgm:t>
    </dgm:pt>
    <dgm:pt modelId="{3AE51407-AAEF-4A9F-BEA4-29A858E93C1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95000"/>
                </a:schemeClr>
              </a:solidFill>
            </a:rPr>
            <a:t>Business Model Fit</a:t>
          </a:r>
        </a:p>
      </dgm:t>
    </dgm:pt>
    <dgm:pt modelId="{44B00687-C2B5-47AD-8716-FDFE904995AE}" type="parTrans" cxnId="{A3290622-13A7-4ADB-85B4-18C05815973F}">
      <dgm:prSet/>
      <dgm:spPr/>
      <dgm:t>
        <a:bodyPr/>
        <a:lstStyle/>
        <a:p>
          <a:endParaRPr lang="en-US"/>
        </a:p>
      </dgm:t>
    </dgm:pt>
    <dgm:pt modelId="{786ED45A-6102-46AB-BB99-98418F0696D6}" type="sibTrans" cxnId="{A3290622-13A7-4ADB-85B4-18C05815973F}">
      <dgm:prSet/>
      <dgm:spPr/>
      <dgm:t>
        <a:bodyPr/>
        <a:lstStyle/>
        <a:p>
          <a:endParaRPr lang="en-US"/>
        </a:p>
      </dgm:t>
    </dgm:pt>
    <dgm:pt modelId="{6C115656-F4C7-4026-B3CE-70B638660D0D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95000"/>
                </a:schemeClr>
              </a:solidFill>
            </a:rPr>
            <a:t>My business could actually work. </a:t>
          </a:r>
        </a:p>
      </dgm:t>
    </dgm:pt>
    <dgm:pt modelId="{B3DC6CA9-BA83-4873-85F9-A739260B7547}" type="parTrans" cxnId="{6DA1B7FD-BB5E-457F-824A-D35D9D0A4592}">
      <dgm:prSet/>
      <dgm:spPr/>
      <dgm:t>
        <a:bodyPr/>
        <a:lstStyle/>
        <a:p>
          <a:endParaRPr lang="en-US"/>
        </a:p>
      </dgm:t>
    </dgm:pt>
    <dgm:pt modelId="{D5F22228-4A66-4E5F-8D95-90B0C0D31DFF}" type="sibTrans" cxnId="{6DA1B7FD-BB5E-457F-824A-D35D9D0A4592}">
      <dgm:prSet/>
      <dgm:spPr/>
      <dgm:t>
        <a:bodyPr/>
        <a:lstStyle/>
        <a:p>
          <a:endParaRPr lang="en-US"/>
        </a:p>
      </dgm:t>
    </dgm:pt>
    <dgm:pt modelId="{9211323C-B00B-4379-9A33-F55F74CD773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Idea Generation</a:t>
          </a:r>
        </a:p>
      </dgm:t>
    </dgm:pt>
    <dgm:pt modelId="{11C98309-69E8-4E05-B616-A67B350CE4DD}" type="parTrans" cxnId="{8FC13E90-7D6B-47A1-A00E-C89BB48A5C65}">
      <dgm:prSet/>
      <dgm:spPr/>
      <dgm:t>
        <a:bodyPr/>
        <a:lstStyle/>
        <a:p>
          <a:endParaRPr lang="en-US"/>
        </a:p>
      </dgm:t>
    </dgm:pt>
    <dgm:pt modelId="{0B322547-5587-4074-877A-B95431965142}" type="sibTrans" cxnId="{8FC13E90-7D6B-47A1-A00E-C89BB48A5C65}">
      <dgm:prSet/>
      <dgm:spPr/>
      <dgm:t>
        <a:bodyPr/>
        <a:lstStyle/>
        <a:p>
          <a:endParaRPr lang="en-US"/>
        </a:p>
      </dgm:t>
    </dgm:pt>
    <dgm:pt modelId="{CB908F43-495C-413C-86E2-64F284FC4441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 think I know how to solve this problem.</a:t>
          </a:r>
        </a:p>
      </dgm:t>
    </dgm:pt>
    <dgm:pt modelId="{8A788AD4-ED83-4456-A227-90846DED5D3E}" type="parTrans" cxnId="{3DA8F96F-6DAC-4F3F-82BD-16B25BEF6213}">
      <dgm:prSet/>
      <dgm:spPr/>
      <dgm:t>
        <a:bodyPr/>
        <a:lstStyle/>
        <a:p>
          <a:endParaRPr lang="en-US"/>
        </a:p>
      </dgm:t>
    </dgm:pt>
    <dgm:pt modelId="{7881580C-2DB7-41F0-8D4A-1678129D5712}" type="sibTrans" cxnId="{3DA8F96F-6DAC-4F3F-82BD-16B25BEF6213}">
      <dgm:prSet/>
      <dgm:spPr/>
      <dgm:t>
        <a:bodyPr/>
        <a:lstStyle/>
        <a:p>
          <a:endParaRPr lang="en-US"/>
        </a:p>
      </dgm:t>
    </dgm:pt>
    <dgm:pt modelId="{33974AD7-69F6-4785-8C86-F2EC4177AE50}" type="pres">
      <dgm:prSet presAssocID="{CCB1AE42-992C-407D-9D86-660EBD059594}" presName="vert0" presStyleCnt="0">
        <dgm:presLayoutVars>
          <dgm:dir/>
          <dgm:animOne val="branch"/>
          <dgm:animLvl val="lvl"/>
        </dgm:presLayoutVars>
      </dgm:prSet>
      <dgm:spPr/>
    </dgm:pt>
    <dgm:pt modelId="{E1E612C0-3E07-40E6-A809-B8101677CC57}" type="pres">
      <dgm:prSet presAssocID="{7B44D818-B829-422C-9DE6-31098D129E2B}" presName="thickLine" presStyleLbl="alignNode1" presStyleIdx="0" presStyleCnt="9"/>
      <dgm:spPr/>
    </dgm:pt>
    <dgm:pt modelId="{8C749DBC-09BE-41DC-9C1B-65F6C92CF652}" type="pres">
      <dgm:prSet presAssocID="{7B44D818-B829-422C-9DE6-31098D129E2B}" presName="horz1" presStyleCnt="0"/>
      <dgm:spPr/>
    </dgm:pt>
    <dgm:pt modelId="{038212E9-6573-4BA7-A8E5-4744DE173126}" type="pres">
      <dgm:prSet presAssocID="{7B44D818-B829-422C-9DE6-31098D129E2B}" presName="tx1" presStyleLbl="revTx" presStyleIdx="0" presStyleCnt="18"/>
      <dgm:spPr/>
    </dgm:pt>
    <dgm:pt modelId="{C55D813E-89AD-4658-96F7-BD8BC9A802CB}" type="pres">
      <dgm:prSet presAssocID="{7B44D818-B829-422C-9DE6-31098D129E2B}" presName="vert1" presStyleCnt="0"/>
      <dgm:spPr/>
    </dgm:pt>
    <dgm:pt modelId="{68F3363A-8DD2-4D9E-8153-164456B6DD3A}" type="pres">
      <dgm:prSet presAssocID="{795E0552-5F60-40FA-B0F3-F9679CB05AA6}" presName="vertSpace2a" presStyleCnt="0"/>
      <dgm:spPr/>
    </dgm:pt>
    <dgm:pt modelId="{9F6BDC8E-66C5-4938-821E-240C67EE8DAE}" type="pres">
      <dgm:prSet presAssocID="{795E0552-5F60-40FA-B0F3-F9679CB05AA6}" presName="horz2" presStyleCnt="0"/>
      <dgm:spPr/>
    </dgm:pt>
    <dgm:pt modelId="{92422181-A9B2-4998-8F6D-89920AEE1483}" type="pres">
      <dgm:prSet presAssocID="{795E0552-5F60-40FA-B0F3-F9679CB05AA6}" presName="horzSpace2" presStyleCnt="0"/>
      <dgm:spPr/>
    </dgm:pt>
    <dgm:pt modelId="{254BCA7D-72A3-447A-BCC1-68BD73139FBA}" type="pres">
      <dgm:prSet presAssocID="{795E0552-5F60-40FA-B0F3-F9679CB05AA6}" presName="tx2" presStyleLbl="revTx" presStyleIdx="1" presStyleCnt="18"/>
      <dgm:spPr/>
    </dgm:pt>
    <dgm:pt modelId="{668CF8B1-5ED8-44D5-8E8D-6AC121BCE1DF}" type="pres">
      <dgm:prSet presAssocID="{795E0552-5F60-40FA-B0F3-F9679CB05AA6}" presName="vert2" presStyleCnt="0"/>
      <dgm:spPr/>
    </dgm:pt>
    <dgm:pt modelId="{279F6921-9466-4B3C-A507-1787C8977AE1}" type="pres">
      <dgm:prSet presAssocID="{795E0552-5F60-40FA-B0F3-F9679CB05AA6}" presName="thinLine2b" presStyleLbl="callout" presStyleIdx="0" presStyleCnt="9"/>
      <dgm:spPr/>
    </dgm:pt>
    <dgm:pt modelId="{7B80FCE6-690E-41FB-828F-8A723A858359}" type="pres">
      <dgm:prSet presAssocID="{795E0552-5F60-40FA-B0F3-F9679CB05AA6}" presName="vertSpace2b" presStyleCnt="0"/>
      <dgm:spPr/>
    </dgm:pt>
    <dgm:pt modelId="{805F9F0A-7EEB-4D16-BB73-8512BC66690A}" type="pres">
      <dgm:prSet presAssocID="{9211323C-B00B-4379-9A33-F55F74CD7739}" presName="thickLine" presStyleLbl="alignNode1" presStyleIdx="1" presStyleCnt="9"/>
      <dgm:spPr/>
    </dgm:pt>
    <dgm:pt modelId="{5A0C4AE3-4D60-4539-884D-836625F02EE8}" type="pres">
      <dgm:prSet presAssocID="{9211323C-B00B-4379-9A33-F55F74CD7739}" presName="horz1" presStyleCnt="0"/>
      <dgm:spPr/>
    </dgm:pt>
    <dgm:pt modelId="{FF9FB996-EBB3-4A5B-AC47-C5AF44AEB436}" type="pres">
      <dgm:prSet presAssocID="{9211323C-B00B-4379-9A33-F55F74CD7739}" presName="tx1" presStyleLbl="revTx" presStyleIdx="2" presStyleCnt="18"/>
      <dgm:spPr/>
    </dgm:pt>
    <dgm:pt modelId="{0F8754EC-FCFD-4F79-A372-771B9AF899D6}" type="pres">
      <dgm:prSet presAssocID="{9211323C-B00B-4379-9A33-F55F74CD7739}" presName="vert1" presStyleCnt="0"/>
      <dgm:spPr/>
    </dgm:pt>
    <dgm:pt modelId="{5C0C8E89-995C-4452-9FD6-907229854C04}" type="pres">
      <dgm:prSet presAssocID="{CB908F43-495C-413C-86E2-64F284FC4441}" presName="vertSpace2a" presStyleCnt="0"/>
      <dgm:spPr/>
    </dgm:pt>
    <dgm:pt modelId="{5D6A9C73-D8AF-46FD-AFC2-07B9111BAE88}" type="pres">
      <dgm:prSet presAssocID="{CB908F43-495C-413C-86E2-64F284FC4441}" presName="horz2" presStyleCnt="0"/>
      <dgm:spPr/>
    </dgm:pt>
    <dgm:pt modelId="{2DF6CFB3-E490-4352-8AA1-AE8B66737714}" type="pres">
      <dgm:prSet presAssocID="{CB908F43-495C-413C-86E2-64F284FC4441}" presName="horzSpace2" presStyleCnt="0"/>
      <dgm:spPr/>
    </dgm:pt>
    <dgm:pt modelId="{9518D1E3-58EE-49F5-87C6-32FD683DDC1A}" type="pres">
      <dgm:prSet presAssocID="{CB908F43-495C-413C-86E2-64F284FC4441}" presName="tx2" presStyleLbl="revTx" presStyleIdx="3" presStyleCnt="18"/>
      <dgm:spPr/>
    </dgm:pt>
    <dgm:pt modelId="{DB5B153A-0535-4BAD-A007-E7A227706EA4}" type="pres">
      <dgm:prSet presAssocID="{CB908F43-495C-413C-86E2-64F284FC4441}" presName="vert2" presStyleCnt="0"/>
      <dgm:spPr/>
    </dgm:pt>
    <dgm:pt modelId="{213A9729-73D0-4D8F-9111-8531CB2BD503}" type="pres">
      <dgm:prSet presAssocID="{CB908F43-495C-413C-86E2-64F284FC4441}" presName="thinLine2b" presStyleLbl="callout" presStyleIdx="1" presStyleCnt="9"/>
      <dgm:spPr/>
    </dgm:pt>
    <dgm:pt modelId="{3686B40E-9ACF-4A4D-879A-CDC020B5B8DA}" type="pres">
      <dgm:prSet presAssocID="{CB908F43-495C-413C-86E2-64F284FC4441}" presName="vertSpace2b" presStyleCnt="0"/>
      <dgm:spPr/>
    </dgm:pt>
    <dgm:pt modelId="{226F014A-0255-4EF2-9941-98E159E57A07}" type="pres">
      <dgm:prSet presAssocID="{CDC6C2A1-2D79-4EBB-B555-41139F9AB2CA}" presName="thickLine" presStyleLbl="alignNode1" presStyleIdx="2" presStyleCnt="9"/>
      <dgm:spPr/>
    </dgm:pt>
    <dgm:pt modelId="{FB4B70B2-08E7-49E2-B957-B39C5D1C330B}" type="pres">
      <dgm:prSet presAssocID="{CDC6C2A1-2D79-4EBB-B555-41139F9AB2CA}" presName="horz1" presStyleCnt="0"/>
      <dgm:spPr/>
    </dgm:pt>
    <dgm:pt modelId="{23100D3E-0608-4314-B11E-F35BF80845DA}" type="pres">
      <dgm:prSet presAssocID="{CDC6C2A1-2D79-4EBB-B555-41139F9AB2CA}" presName="tx1" presStyleLbl="revTx" presStyleIdx="4" presStyleCnt="18"/>
      <dgm:spPr/>
    </dgm:pt>
    <dgm:pt modelId="{9F11039E-9BAA-4E0B-A17A-B7ECA01E6AB6}" type="pres">
      <dgm:prSet presAssocID="{CDC6C2A1-2D79-4EBB-B555-41139F9AB2CA}" presName="vert1" presStyleCnt="0"/>
      <dgm:spPr/>
    </dgm:pt>
    <dgm:pt modelId="{682EDF22-84F8-40B0-81BB-1804914BAEC1}" type="pres">
      <dgm:prSet presAssocID="{4576AC54-FD27-400A-A982-727491C8481C}" presName="vertSpace2a" presStyleCnt="0"/>
      <dgm:spPr/>
    </dgm:pt>
    <dgm:pt modelId="{C412007E-C2CC-41D4-825F-CF209D3A348D}" type="pres">
      <dgm:prSet presAssocID="{4576AC54-FD27-400A-A982-727491C8481C}" presName="horz2" presStyleCnt="0"/>
      <dgm:spPr/>
    </dgm:pt>
    <dgm:pt modelId="{6FA58555-BBB6-469C-9D2A-7131B9BE61F8}" type="pres">
      <dgm:prSet presAssocID="{4576AC54-FD27-400A-A982-727491C8481C}" presName="horzSpace2" presStyleCnt="0"/>
      <dgm:spPr/>
    </dgm:pt>
    <dgm:pt modelId="{1861D74F-7E72-4C9C-8C78-0506D390BF93}" type="pres">
      <dgm:prSet presAssocID="{4576AC54-FD27-400A-A982-727491C8481C}" presName="tx2" presStyleLbl="revTx" presStyleIdx="5" presStyleCnt="18"/>
      <dgm:spPr/>
    </dgm:pt>
    <dgm:pt modelId="{A18298C0-4A7E-4E84-A101-EA098135FDC3}" type="pres">
      <dgm:prSet presAssocID="{4576AC54-FD27-400A-A982-727491C8481C}" presName="vert2" presStyleCnt="0"/>
      <dgm:spPr/>
    </dgm:pt>
    <dgm:pt modelId="{35D17BE2-9BCA-4488-BBEF-4EFF8BFF0FEE}" type="pres">
      <dgm:prSet presAssocID="{4576AC54-FD27-400A-A982-727491C8481C}" presName="thinLine2b" presStyleLbl="callout" presStyleIdx="2" presStyleCnt="9"/>
      <dgm:spPr/>
    </dgm:pt>
    <dgm:pt modelId="{27C5A226-AA32-41C0-96A7-463F0DC28244}" type="pres">
      <dgm:prSet presAssocID="{4576AC54-FD27-400A-A982-727491C8481C}" presName="vertSpace2b" presStyleCnt="0"/>
      <dgm:spPr/>
    </dgm:pt>
    <dgm:pt modelId="{0F19A811-0309-4900-8E29-213637FAFCAE}" type="pres">
      <dgm:prSet presAssocID="{0F2CC60E-D69C-42D0-BF67-4E2D9C1A1FE1}" presName="thickLine" presStyleLbl="alignNode1" presStyleIdx="3" presStyleCnt="9"/>
      <dgm:spPr/>
    </dgm:pt>
    <dgm:pt modelId="{FD7E62DF-7F13-45B5-9D91-38220418EAFE}" type="pres">
      <dgm:prSet presAssocID="{0F2CC60E-D69C-42D0-BF67-4E2D9C1A1FE1}" presName="horz1" presStyleCnt="0"/>
      <dgm:spPr/>
    </dgm:pt>
    <dgm:pt modelId="{887C7A8A-AF90-455A-A3EE-E780A514C736}" type="pres">
      <dgm:prSet presAssocID="{0F2CC60E-D69C-42D0-BF67-4E2D9C1A1FE1}" presName="tx1" presStyleLbl="revTx" presStyleIdx="6" presStyleCnt="18"/>
      <dgm:spPr/>
    </dgm:pt>
    <dgm:pt modelId="{B17DA20C-1C49-41D6-B865-74CD3AEEF019}" type="pres">
      <dgm:prSet presAssocID="{0F2CC60E-D69C-42D0-BF67-4E2D9C1A1FE1}" presName="vert1" presStyleCnt="0"/>
      <dgm:spPr/>
    </dgm:pt>
    <dgm:pt modelId="{E82DD181-1DE7-45B0-82B8-28943020BE98}" type="pres">
      <dgm:prSet presAssocID="{49DB94F5-D1EC-45AC-824C-74DA469A4585}" presName="vertSpace2a" presStyleCnt="0"/>
      <dgm:spPr/>
    </dgm:pt>
    <dgm:pt modelId="{8743D428-8C81-4725-957A-55FDC0E6CBD6}" type="pres">
      <dgm:prSet presAssocID="{49DB94F5-D1EC-45AC-824C-74DA469A4585}" presName="horz2" presStyleCnt="0"/>
      <dgm:spPr/>
    </dgm:pt>
    <dgm:pt modelId="{842C2424-0CB2-4746-A795-C5022C6FAA19}" type="pres">
      <dgm:prSet presAssocID="{49DB94F5-D1EC-45AC-824C-74DA469A4585}" presName="horzSpace2" presStyleCnt="0"/>
      <dgm:spPr/>
    </dgm:pt>
    <dgm:pt modelId="{FA32C191-4D53-4DED-B986-708835C70626}" type="pres">
      <dgm:prSet presAssocID="{49DB94F5-D1EC-45AC-824C-74DA469A4585}" presName="tx2" presStyleLbl="revTx" presStyleIdx="7" presStyleCnt="18"/>
      <dgm:spPr/>
    </dgm:pt>
    <dgm:pt modelId="{D54408F6-7B71-4C9D-BBB4-295179805EF0}" type="pres">
      <dgm:prSet presAssocID="{49DB94F5-D1EC-45AC-824C-74DA469A4585}" presName="vert2" presStyleCnt="0"/>
      <dgm:spPr/>
    </dgm:pt>
    <dgm:pt modelId="{E305B2E4-C14A-4B05-A12B-9647245F5519}" type="pres">
      <dgm:prSet presAssocID="{49DB94F5-D1EC-45AC-824C-74DA469A4585}" presName="thinLine2b" presStyleLbl="callout" presStyleIdx="3" presStyleCnt="9"/>
      <dgm:spPr/>
    </dgm:pt>
    <dgm:pt modelId="{6ABFA3ED-0187-4017-A896-55053C73C124}" type="pres">
      <dgm:prSet presAssocID="{49DB94F5-D1EC-45AC-824C-74DA469A4585}" presName="vertSpace2b" presStyleCnt="0"/>
      <dgm:spPr/>
    </dgm:pt>
    <dgm:pt modelId="{C7EAA3E0-81F2-4E0B-AD59-60ACD8C2D0B3}" type="pres">
      <dgm:prSet presAssocID="{06697F99-74B0-485A-AC49-D0BDD314D6F0}" presName="thickLine" presStyleLbl="alignNode1" presStyleIdx="4" presStyleCnt="9"/>
      <dgm:spPr/>
    </dgm:pt>
    <dgm:pt modelId="{BE55C1F7-8BDF-4970-A560-EC9A9C7CC69A}" type="pres">
      <dgm:prSet presAssocID="{06697F99-74B0-485A-AC49-D0BDD314D6F0}" presName="horz1" presStyleCnt="0"/>
      <dgm:spPr/>
    </dgm:pt>
    <dgm:pt modelId="{E7D4E531-A336-444B-8804-17129361EA88}" type="pres">
      <dgm:prSet presAssocID="{06697F99-74B0-485A-AC49-D0BDD314D6F0}" presName="tx1" presStyleLbl="revTx" presStyleIdx="8" presStyleCnt="18"/>
      <dgm:spPr/>
    </dgm:pt>
    <dgm:pt modelId="{588FA750-B21B-4510-9B37-0DCC5179A6BC}" type="pres">
      <dgm:prSet presAssocID="{06697F99-74B0-485A-AC49-D0BDD314D6F0}" presName="vert1" presStyleCnt="0"/>
      <dgm:spPr/>
    </dgm:pt>
    <dgm:pt modelId="{733DE2BE-F5D3-45DF-A43E-8DD7B92AA1B2}" type="pres">
      <dgm:prSet presAssocID="{8DFA814A-2509-4AC5-9C8B-2ACC4D3ED6B0}" presName="vertSpace2a" presStyleCnt="0"/>
      <dgm:spPr/>
    </dgm:pt>
    <dgm:pt modelId="{EB245419-BA8D-48B1-A50F-7F2F7398F3E2}" type="pres">
      <dgm:prSet presAssocID="{8DFA814A-2509-4AC5-9C8B-2ACC4D3ED6B0}" presName="horz2" presStyleCnt="0"/>
      <dgm:spPr/>
    </dgm:pt>
    <dgm:pt modelId="{F8071B77-4432-437D-9E7F-F789D67D71E9}" type="pres">
      <dgm:prSet presAssocID="{8DFA814A-2509-4AC5-9C8B-2ACC4D3ED6B0}" presName="horzSpace2" presStyleCnt="0"/>
      <dgm:spPr/>
    </dgm:pt>
    <dgm:pt modelId="{6CCE61A4-236E-4765-B225-393654C21B1B}" type="pres">
      <dgm:prSet presAssocID="{8DFA814A-2509-4AC5-9C8B-2ACC4D3ED6B0}" presName="tx2" presStyleLbl="revTx" presStyleIdx="9" presStyleCnt="18"/>
      <dgm:spPr/>
    </dgm:pt>
    <dgm:pt modelId="{543CB8A3-7FBF-419E-84E0-9CFAE9679DC7}" type="pres">
      <dgm:prSet presAssocID="{8DFA814A-2509-4AC5-9C8B-2ACC4D3ED6B0}" presName="vert2" presStyleCnt="0"/>
      <dgm:spPr/>
    </dgm:pt>
    <dgm:pt modelId="{524B495F-D8A2-4260-A85F-E217CB439491}" type="pres">
      <dgm:prSet presAssocID="{8DFA814A-2509-4AC5-9C8B-2ACC4D3ED6B0}" presName="thinLine2b" presStyleLbl="callout" presStyleIdx="4" presStyleCnt="9"/>
      <dgm:spPr/>
    </dgm:pt>
    <dgm:pt modelId="{537BDC34-8452-4AEF-AC87-3873EA91AE7E}" type="pres">
      <dgm:prSet presAssocID="{8DFA814A-2509-4AC5-9C8B-2ACC4D3ED6B0}" presName="vertSpace2b" presStyleCnt="0"/>
      <dgm:spPr/>
    </dgm:pt>
    <dgm:pt modelId="{0A94583D-4E23-4321-AA52-56CF4D5CC50C}" type="pres">
      <dgm:prSet presAssocID="{23EE38E1-B65F-43E6-A6E5-860819DD6567}" presName="thickLine" presStyleLbl="alignNode1" presStyleIdx="5" presStyleCnt="9"/>
      <dgm:spPr/>
    </dgm:pt>
    <dgm:pt modelId="{36818C41-5D73-4C6A-8DA6-399F97563850}" type="pres">
      <dgm:prSet presAssocID="{23EE38E1-B65F-43E6-A6E5-860819DD6567}" presName="horz1" presStyleCnt="0"/>
      <dgm:spPr/>
    </dgm:pt>
    <dgm:pt modelId="{123B80D3-9D98-4C2F-B288-394B244CB2BE}" type="pres">
      <dgm:prSet presAssocID="{23EE38E1-B65F-43E6-A6E5-860819DD6567}" presName="tx1" presStyleLbl="revTx" presStyleIdx="10" presStyleCnt="18"/>
      <dgm:spPr/>
    </dgm:pt>
    <dgm:pt modelId="{5517832E-1580-4B0A-A2A4-8F398AA29F4B}" type="pres">
      <dgm:prSet presAssocID="{23EE38E1-B65F-43E6-A6E5-860819DD6567}" presName="vert1" presStyleCnt="0"/>
      <dgm:spPr/>
    </dgm:pt>
    <dgm:pt modelId="{799C93D8-7AC8-4909-87B2-8F5C40939F22}" type="pres">
      <dgm:prSet presAssocID="{BFA45DDA-1F0C-4D49-A57A-998314EF646F}" presName="vertSpace2a" presStyleCnt="0"/>
      <dgm:spPr/>
    </dgm:pt>
    <dgm:pt modelId="{823E4484-FE42-4DDE-A8EB-384F05D72B86}" type="pres">
      <dgm:prSet presAssocID="{BFA45DDA-1F0C-4D49-A57A-998314EF646F}" presName="horz2" presStyleCnt="0"/>
      <dgm:spPr/>
    </dgm:pt>
    <dgm:pt modelId="{62D97D63-11BB-45E4-83BA-97A1B6121ACE}" type="pres">
      <dgm:prSet presAssocID="{BFA45DDA-1F0C-4D49-A57A-998314EF646F}" presName="horzSpace2" presStyleCnt="0"/>
      <dgm:spPr/>
    </dgm:pt>
    <dgm:pt modelId="{A667579A-E7D2-40F2-A084-B23280669951}" type="pres">
      <dgm:prSet presAssocID="{BFA45DDA-1F0C-4D49-A57A-998314EF646F}" presName="tx2" presStyleLbl="revTx" presStyleIdx="11" presStyleCnt="18"/>
      <dgm:spPr/>
    </dgm:pt>
    <dgm:pt modelId="{D73200F4-0F71-48C8-B989-84DB6C84CBE4}" type="pres">
      <dgm:prSet presAssocID="{BFA45DDA-1F0C-4D49-A57A-998314EF646F}" presName="vert2" presStyleCnt="0"/>
      <dgm:spPr/>
    </dgm:pt>
    <dgm:pt modelId="{159DE6E9-4D02-4C0D-937B-418C580C6FA4}" type="pres">
      <dgm:prSet presAssocID="{BFA45DDA-1F0C-4D49-A57A-998314EF646F}" presName="thinLine2b" presStyleLbl="callout" presStyleIdx="5" presStyleCnt="9"/>
      <dgm:spPr/>
    </dgm:pt>
    <dgm:pt modelId="{8763C265-1DF3-49CA-B054-E4F87F7EAEDC}" type="pres">
      <dgm:prSet presAssocID="{BFA45DDA-1F0C-4D49-A57A-998314EF646F}" presName="vertSpace2b" presStyleCnt="0"/>
      <dgm:spPr/>
    </dgm:pt>
    <dgm:pt modelId="{3C5D2623-5D67-440A-9959-26FCAF81B430}" type="pres">
      <dgm:prSet presAssocID="{5F8A20F6-9AD8-4E85-BF83-E98D4B1D9A5F}" presName="thickLine" presStyleLbl="alignNode1" presStyleIdx="6" presStyleCnt="9"/>
      <dgm:spPr/>
    </dgm:pt>
    <dgm:pt modelId="{F270D3E4-19DD-4CA6-A224-49DD317FEEBE}" type="pres">
      <dgm:prSet presAssocID="{5F8A20F6-9AD8-4E85-BF83-E98D4B1D9A5F}" presName="horz1" presStyleCnt="0"/>
      <dgm:spPr/>
    </dgm:pt>
    <dgm:pt modelId="{2F54B03D-CBA9-4E75-8AFD-1E75167D60AB}" type="pres">
      <dgm:prSet presAssocID="{5F8A20F6-9AD8-4E85-BF83-E98D4B1D9A5F}" presName="tx1" presStyleLbl="revTx" presStyleIdx="12" presStyleCnt="18"/>
      <dgm:spPr/>
    </dgm:pt>
    <dgm:pt modelId="{363D73EF-2947-469D-BCD4-4C0960C9877A}" type="pres">
      <dgm:prSet presAssocID="{5F8A20F6-9AD8-4E85-BF83-E98D4B1D9A5F}" presName="vert1" presStyleCnt="0"/>
      <dgm:spPr/>
    </dgm:pt>
    <dgm:pt modelId="{47757397-96F4-4103-B973-CE3F3F1A6C05}" type="pres">
      <dgm:prSet presAssocID="{C8126399-4BDF-48AB-A339-B3FDC7F2B609}" presName="vertSpace2a" presStyleCnt="0"/>
      <dgm:spPr/>
    </dgm:pt>
    <dgm:pt modelId="{15A73494-63E7-498D-BF1B-E1FFDEAF0804}" type="pres">
      <dgm:prSet presAssocID="{C8126399-4BDF-48AB-A339-B3FDC7F2B609}" presName="horz2" presStyleCnt="0"/>
      <dgm:spPr/>
    </dgm:pt>
    <dgm:pt modelId="{BBC60CE3-7F42-462C-9B93-6E220DB3A640}" type="pres">
      <dgm:prSet presAssocID="{C8126399-4BDF-48AB-A339-B3FDC7F2B609}" presName="horzSpace2" presStyleCnt="0"/>
      <dgm:spPr/>
    </dgm:pt>
    <dgm:pt modelId="{546740F9-5C98-4F07-891B-6F99278211FC}" type="pres">
      <dgm:prSet presAssocID="{C8126399-4BDF-48AB-A339-B3FDC7F2B609}" presName="tx2" presStyleLbl="revTx" presStyleIdx="13" presStyleCnt="18"/>
      <dgm:spPr/>
    </dgm:pt>
    <dgm:pt modelId="{3F5D3749-5C2C-4AD1-A215-BA41D7F76413}" type="pres">
      <dgm:prSet presAssocID="{C8126399-4BDF-48AB-A339-B3FDC7F2B609}" presName="vert2" presStyleCnt="0"/>
      <dgm:spPr/>
    </dgm:pt>
    <dgm:pt modelId="{043437AE-94D7-410D-AFDE-A17F9CA500F5}" type="pres">
      <dgm:prSet presAssocID="{C8126399-4BDF-48AB-A339-B3FDC7F2B609}" presName="thinLine2b" presStyleLbl="callout" presStyleIdx="6" presStyleCnt="9"/>
      <dgm:spPr/>
    </dgm:pt>
    <dgm:pt modelId="{AF64AB7E-C851-4BF6-B584-C0E87C71C365}" type="pres">
      <dgm:prSet presAssocID="{C8126399-4BDF-48AB-A339-B3FDC7F2B609}" presName="vertSpace2b" presStyleCnt="0"/>
      <dgm:spPr/>
    </dgm:pt>
    <dgm:pt modelId="{45625FBA-134E-4C91-B419-1AE6380DEF1F}" type="pres">
      <dgm:prSet presAssocID="{7AA9F25D-DB58-4BCA-89EF-9A3DEB5566FC}" presName="thickLine" presStyleLbl="alignNode1" presStyleIdx="7" presStyleCnt="9"/>
      <dgm:spPr/>
    </dgm:pt>
    <dgm:pt modelId="{C0FD0433-D719-443E-B636-B5B215F65E25}" type="pres">
      <dgm:prSet presAssocID="{7AA9F25D-DB58-4BCA-89EF-9A3DEB5566FC}" presName="horz1" presStyleCnt="0"/>
      <dgm:spPr/>
    </dgm:pt>
    <dgm:pt modelId="{295F63D4-57FF-4EBE-9874-6395CFFEC05E}" type="pres">
      <dgm:prSet presAssocID="{7AA9F25D-DB58-4BCA-89EF-9A3DEB5566FC}" presName="tx1" presStyleLbl="revTx" presStyleIdx="14" presStyleCnt="18"/>
      <dgm:spPr/>
    </dgm:pt>
    <dgm:pt modelId="{18A06C78-6A4B-4DA8-BF42-F523B8179FD8}" type="pres">
      <dgm:prSet presAssocID="{7AA9F25D-DB58-4BCA-89EF-9A3DEB5566FC}" presName="vert1" presStyleCnt="0"/>
      <dgm:spPr/>
    </dgm:pt>
    <dgm:pt modelId="{7A2592B3-4C09-4228-8202-F1A8C8896832}" type="pres">
      <dgm:prSet presAssocID="{182DE6EC-A459-45EC-96A7-3B6E71916484}" presName="vertSpace2a" presStyleCnt="0"/>
      <dgm:spPr/>
    </dgm:pt>
    <dgm:pt modelId="{D2B46604-9B8D-4922-B39F-A5721EA40EE9}" type="pres">
      <dgm:prSet presAssocID="{182DE6EC-A459-45EC-96A7-3B6E71916484}" presName="horz2" presStyleCnt="0"/>
      <dgm:spPr/>
    </dgm:pt>
    <dgm:pt modelId="{D25FA058-515E-403C-B8EB-954E20E8632A}" type="pres">
      <dgm:prSet presAssocID="{182DE6EC-A459-45EC-96A7-3B6E71916484}" presName="horzSpace2" presStyleCnt="0"/>
      <dgm:spPr/>
    </dgm:pt>
    <dgm:pt modelId="{06345260-73EA-4F59-99E0-8640224F0ECB}" type="pres">
      <dgm:prSet presAssocID="{182DE6EC-A459-45EC-96A7-3B6E71916484}" presName="tx2" presStyleLbl="revTx" presStyleIdx="15" presStyleCnt="18"/>
      <dgm:spPr/>
    </dgm:pt>
    <dgm:pt modelId="{772BA487-F072-4FCB-AC58-797A61971E49}" type="pres">
      <dgm:prSet presAssocID="{182DE6EC-A459-45EC-96A7-3B6E71916484}" presName="vert2" presStyleCnt="0"/>
      <dgm:spPr/>
    </dgm:pt>
    <dgm:pt modelId="{12E7C516-820D-4F55-BBA2-C2867319240C}" type="pres">
      <dgm:prSet presAssocID="{182DE6EC-A459-45EC-96A7-3B6E71916484}" presName="thinLine2b" presStyleLbl="callout" presStyleIdx="7" presStyleCnt="9"/>
      <dgm:spPr/>
    </dgm:pt>
    <dgm:pt modelId="{AB48ABF8-576F-4783-B6B6-5C1A53789B1B}" type="pres">
      <dgm:prSet presAssocID="{182DE6EC-A459-45EC-96A7-3B6E71916484}" presName="vertSpace2b" presStyleCnt="0"/>
      <dgm:spPr/>
    </dgm:pt>
    <dgm:pt modelId="{6201691A-9470-4616-854B-D370E937016D}" type="pres">
      <dgm:prSet presAssocID="{3AE51407-AAEF-4A9F-BEA4-29A858E93C1F}" presName="thickLine" presStyleLbl="alignNode1" presStyleIdx="8" presStyleCnt="9"/>
      <dgm:spPr/>
    </dgm:pt>
    <dgm:pt modelId="{86D2D6F1-107B-42D3-B75E-E91137E7FDE2}" type="pres">
      <dgm:prSet presAssocID="{3AE51407-AAEF-4A9F-BEA4-29A858E93C1F}" presName="horz1" presStyleCnt="0"/>
      <dgm:spPr/>
    </dgm:pt>
    <dgm:pt modelId="{6358BFD8-5693-467D-A3FA-3947FC305C0A}" type="pres">
      <dgm:prSet presAssocID="{3AE51407-AAEF-4A9F-BEA4-29A858E93C1F}" presName="tx1" presStyleLbl="revTx" presStyleIdx="16" presStyleCnt="18"/>
      <dgm:spPr/>
    </dgm:pt>
    <dgm:pt modelId="{95AC0CC9-C8B9-40F4-87D7-D1C929CB1DEC}" type="pres">
      <dgm:prSet presAssocID="{3AE51407-AAEF-4A9F-BEA4-29A858E93C1F}" presName="vert1" presStyleCnt="0"/>
      <dgm:spPr/>
    </dgm:pt>
    <dgm:pt modelId="{C0639D07-2176-4B3C-8281-7A9C4DA00FD0}" type="pres">
      <dgm:prSet presAssocID="{6C115656-F4C7-4026-B3CE-70B638660D0D}" presName="vertSpace2a" presStyleCnt="0"/>
      <dgm:spPr/>
    </dgm:pt>
    <dgm:pt modelId="{89930030-A8BF-454B-A121-E3023E91CE8C}" type="pres">
      <dgm:prSet presAssocID="{6C115656-F4C7-4026-B3CE-70B638660D0D}" presName="horz2" presStyleCnt="0"/>
      <dgm:spPr/>
    </dgm:pt>
    <dgm:pt modelId="{A0383B75-0C25-401A-8C35-946AEB953292}" type="pres">
      <dgm:prSet presAssocID="{6C115656-F4C7-4026-B3CE-70B638660D0D}" presName="horzSpace2" presStyleCnt="0"/>
      <dgm:spPr/>
    </dgm:pt>
    <dgm:pt modelId="{8E96192E-5C48-4468-B669-DA43941F4322}" type="pres">
      <dgm:prSet presAssocID="{6C115656-F4C7-4026-B3CE-70B638660D0D}" presName="tx2" presStyleLbl="revTx" presStyleIdx="17" presStyleCnt="18"/>
      <dgm:spPr/>
    </dgm:pt>
    <dgm:pt modelId="{FE18655B-8749-4452-939F-9F242A41E3AE}" type="pres">
      <dgm:prSet presAssocID="{6C115656-F4C7-4026-B3CE-70B638660D0D}" presName="vert2" presStyleCnt="0"/>
      <dgm:spPr/>
    </dgm:pt>
    <dgm:pt modelId="{534701A7-7983-42D6-91DC-1B27E585FDEB}" type="pres">
      <dgm:prSet presAssocID="{6C115656-F4C7-4026-B3CE-70B638660D0D}" presName="thinLine2b" presStyleLbl="callout" presStyleIdx="8" presStyleCnt="9"/>
      <dgm:spPr/>
    </dgm:pt>
    <dgm:pt modelId="{053FFCAE-24E4-4E3B-9CD4-9639321DEDA6}" type="pres">
      <dgm:prSet presAssocID="{6C115656-F4C7-4026-B3CE-70B638660D0D}" presName="vertSpace2b" presStyleCnt="0"/>
      <dgm:spPr/>
    </dgm:pt>
  </dgm:ptLst>
  <dgm:cxnLst>
    <dgm:cxn modelId="{BD41D101-5897-4570-BEBB-74BD296B4D97}" srcId="{CDC6C2A1-2D79-4EBB-B555-41139F9AB2CA}" destId="{4576AC54-FD27-400A-A982-727491C8481C}" srcOrd="0" destOrd="0" parTransId="{DF6A043D-443C-45DF-8E31-E6819C849CE2}" sibTransId="{B7639D18-2CB7-4042-A3C1-EA6F122D709A}"/>
    <dgm:cxn modelId="{B276D405-E32A-4AED-8F93-11C761C673FA}" srcId="{CCB1AE42-992C-407D-9D86-660EBD059594}" destId="{06697F99-74B0-485A-AC49-D0BDD314D6F0}" srcOrd="4" destOrd="0" parTransId="{BF635730-BE6B-46D4-952F-3083C994933F}" sibTransId="{45D407F9-7CDC-4590-94D1-280F215642F2}"/>
    <dgm:cxn modelId="{EA678C16-DC51-4A5E-BE0C-4A5D597EDD4F}" srcId="{CCB1AE42-992C-407D-9D86-660EBD059594}" destId="{5F8A20F6-9AD8-4E85-BF83-E98D4B1D9A5F}" srcOrd="6" destOrd="0" parTransId="{81AE9FD8-FC9A-4EA9-946E-65E6E1918885}" sibTransId="{A25ABCC9-FE79-4EE7-9F38-A27782A8BD38}"/>
    <dgm:cxn modelId="{A3290622-13A7-4ADB-85B4-18C05815973F}" srcId="{CCB1AE42-992C-407D-9D86-660EBD059594}" destId="{3AE51407-AAEF-4A9F-BEA4-29A858E93C1F}" srcOrd="8" destOrd="0" parTransId="{44B00687-C2B5-47AD-8716-FDFE904995AE}" sibTransId="{786ED45A-6102-46AB-BB99-98418F0696D6}"/>
    <dgm:cxn modelId="{92066822-A313-4527-BB1B-D703F5231766}" srcId="{7B44D818-B829-422C-9DE6-31098D129E2B}" destId="{795E0552-5F60-40FA-B0F3-F9679CB05AA6}" srcOrd="0" destOrd="0" parTransId="{E93867EB-25DA-4E6E-8479-523E201A3F23}" sibTransId="{D874A31B-7722-4C8E-ABB9-D9B837AE0BC5}"/>
    <dgm:cxn modelId="{34F4BB22-6CE4-45BC-9700-99ECB59DAA4F}" type="presOf" srcId="{3AE51407-AAEF-4A9F-BEA4-29A858E93C1F}" destId="{6358BFD8-5693-467D-A3FA-3947FC305C0A}" srcOrd="0" destOrd="0" presId="urn:microsoft.com/office/officeart/2008/layout/LinedList"/>
    <dgm:cxn modelId="{E8335233-D853-4CBB-BE10-95A158BB6CF1}" srcId="{CCB1AE42-992C-407D-9D86-660EBD059594}" destId="{CDC6C2A1-2D79-4EBB-B555-41139F9AB2CA}" srcOrd="2" destOrd="0" parTransId="{C4D6F131-4C5F-4BFC-902B-D1504A428DE6}" sibTransId="{1F26F0D5-2E2D-4EC1-827E-378B53CB11A9}"/>
    <dgm:cxn modelId="{5835145B-E238-484E-9252-475689A2DFA7}" type="presOf" srcId="{CB908F43-495C-413C-86E2-64F284FC4441}" destId="{9518D1E3-58EE-49F5-87C6-32FD683DDC1A}" srcOrd="0" destOrd="0" presId="urn:microsoft.com/office/officeart/2008/layout/LinedList"/>
    <dgm:cxn modelId="{3028A144-DA47-4BF2-AA99-676F8C3CF319}" type="presOf" srcId="{795E0552-5F60-40FA-B0F3-F9679CB05AA6}" destId="{254BCA7D-72A3-447A-BCC1-68BD73139FBA}" srcOrd="0" destOrd="0" presId="urn:microsoft.com/office/officeart/2008/layout/LinedList"/>
    <dgm:cxn modelId="{8318C365-C187-47F6-94B0-A875F3162BE3}" type="presOf" srcId="{6C115656-F4C7-4026-B3CE-70B638660D0D}" destId="{8E96192E-5C48-4468-B669-DA43941F4322}" srcOrd="0" destOrd="0" presId="urn:microsoft.com/office/officeart/2008/layout/LinedList"/>
    <dgm:cxn modelId="{9BECDA67-8BC5-4A29-A38E-4ED82CBE39AF}" srcId="{7AA9F25D-DB58-4BCA-89EF-9A3DEB5566FC}" destId="{182DE6EC-A459-45EC-96A7-3B6E71916484}" srcOrd="0" destOrd="0" parTransId="{4C13D56B-71DD-4F3A-90DA-C24660581212}" sibTransId="{6FF8F312-A325-46AE-BD08-51047B086FBC}"/>
    <dgm:cxn modelId="{0348FA49-C2AE-487D-B0B2-2B48153F8285}" srcId="{5F8A20F6-9AD8-4E85-BF83-E98D4B1D9A5F}" destId="{C8126399-4BDF-48AB-A339-B3FDC7F2B609}" srcOrd="0" destOrd="0" parTransId="{612C1F22-D82A-4919-A9E1-5411D66C594D}" sibTransId="{9EAAD88C-D730-438B-A7AA-A24AF523511C}"/>
    <dgm:cxn modelId="{7B08244A-FD4D-4A37-BAE8-DD2B8D47E87B}" type="presOf" srcId="{06697F99-74B0-485A-AC49-D0BDD314D6F0}" destId="{E7D4E531-A336-444B-8804-17129361EA88}" srcOrd="0" destOrd="0" presId="urn:microsoft.com/office/officeart/2008/layout/LinedList"/>
    <dgm:cxn modelId="{05893D4B-BB75-42BB-AF1E-1AF657876754}" type="presOf" srcId="{8DFA814A-2509-4AC5-9C8B-2ACC4D3ED6B0}" destId="{6CCE61A4-236E-4765-B225-393654C21B1B}" srcOrd="0" destOrd="0" presId="urn:microsoft.com/office/officeart/2008/layout/LinedList"/>
    <dgm:cxn modelId="{BF874A4C-5042-4E59-99FB-2615B4DEB4B6}" type="presOf" srcId="{0F2CC60E-D69C-42D0-BF67-4E2D9C1A1FE1}" destId="{887C7A8A-AF90-455A-A3EE-E780A514C736}" srcOrd="0" destOrd="0" presId="urn:microsoft.com/office/officeart/2008/layout/LinedList"/>
    <dgm:cxn modelId="{3DA8F96F-6DAC-4F3F-82BD-16B25BEF6213}" srcId="{9211323C-B00B-4379-9A33-F55F74CD7739}" destId="{CB908F43-495C-413C-86E2-64F284FC4441}" srcOrd="0" destOrd="0" parTransId="{8A788AD4-ED83-4456-A227-90846DED5D3E}" sibTransId="{7881580C-2DB7-41F0-8D4A-1678129D5712}"/>
    <dgm:cxn modelId="{FBA26172-B69E-4DBD-B831-BED33806B628}" srcId="{23EE38E1-B65F-43E6-A6E5-860819DD6567}" destId="{BFA45DDA-1F0C-4D49-A57A-998314EF646F}" srcOrd="0" destOrd="0" parTransId="{00C18658-8E79-4A7E-ACFD-45D9C05C92FE}" sibTransId="{ED87CB30-F218-46C7-AA98-12DFA2C2577B}"/>
    <dgm:cxn modelId="{163A2776-2B02-4297-98A8-FF4ED4192DC0}" type="presOf" srcId="{182DE6EC-A459-45EC-96A7-3B6E71916484}" destId="{06345260-73EA-4F59-99E0-8640224F0ECB}" srcOrd="0" destOrd="0" presId="urn:microsoft.com/office/officeart/2008/layout/LinedList"/>
    <dgm:cxn modelId="{1CA1F477-9E9F-4EF3-802F-F020CD6BA663}" type="presOf" srcId="{7AA9F25D-DB58-4BCA-89EF-9A3DEB5566FC}" destId="{295F63D4-57FF-4EBE-9874-6395CFFEC05E}" srcOrd="0" destOrd="0" presId="urn:microsoft.com/office/officeart/2008/layout/LinedList"/>
    <dgm:cxn modelId="{E6F7BC78-D3EA-4BD6-8DEB-71E46EE33295}" type="presOf" srcId="{CCB1AE42-992C-407D-9D86-660EBD059594}" destId="{33974AD7-69F6-4785-8C86-F2EC4177AE50}" srcOrd="0" destOrd="0" presId="urn:microsoft.com/office/officeart/2008/layout/LinedList"/>
    <dgm:cxn modelId="{23774C80-0B21-4069-A09B-A20EBB3A86EB}" srcId="{06697F99-74B0-485A-AC49-D0BDD314D6F0}" destId="{8DFA814A-2509-4AC5-9C8B-2ACC4D3ED6B0}" srcOrd="0" destOrd="0" parTransId="{56756A4F-79EC-4732-8A3F-B54C0C57190F}" sibTransId="{BCF9B7E9-FF51-4B29-B24D-E77F712E6A11}"/>
    <dgm:cxn modelId="{A0517987-4F24-4E95-B67E-BEF4A772EC84}" type="presOf" srcId="{49DB94F5-D1EC-45AC-824C-74DA469A4585}" destId="{FA32C191-4D53-4DED-B986-708835C70626}" srcOrd="0" destOrd="0" presId="urn:microsoft.com/office/officeart/2008/layout/LinedList"/>
    <dgm:cxn modelId="{16D44589-2BE8-4406-841C-226E7C172632}" type="presOf" srcId="{CDC6C2A1-2D79-4EBB-B555-41139F9AB2CA}" destId="{23100D3E-0608-4314-B11E-F35BF80845DA}" srcOrd="0" destOrd="0" presId="urn:microsoft.com/office/officeart/2008/layout/LinedList"/>
    <dgm:cxn modelId="{8FC13E90-7D6B-47A1-A00E-C89BB48A5C65}" srcId="{CCB1AE42-992C-407D-9D86-660EBD059594}" destId="{9211323C-B00B-4379-9A33-F55F74CD7739}" srcOrd="1" destOrd="0" parTransId="{11C98309-69E8-4E05-B616-A67B350CE4DD}" sibTransId="{0B322547-5587-4074-877A-B95431965142}"/>
    <dgm:cxn modelId="{828CA593-81A6-4D75-BEF5-862B8D2C3629}" srcId="{0F2CC60E-D69C-42D0-BF67-4E2D9C1A1FE1}" destId="{49DB94F5-D1EC-45AC-824C-74DA469A4585}" srcOrd="0" destOrd="0" parTransId="{01214040-A1B2-429A-9100-8A8ECEDABE3A}" sibTransId="{9F598337-4D6A-434A-A352-85295E1502C7}"/>
    <dgm:cxn modelId="{FCED4397-2DD0-472E-AFA6-CADAA900EB44}" type="presOf" srcId="{5F8A20F6-9AD8-4E85-BF83-E98D4B1D9A5F}" destId="{2F54B03D-CBA9-4E75-8AFD-1E75167D60AB}" srcOrd="0" destOrd="0" presId="urn:microsoft.com/office/officeart/2008/layout/LinedList"/>
    <dgm:cxn modelId="{EF124B98-CE06-455F-875C-DD12A07B312E}" type="presOf" srcId="{C8126399-4BDF-48AB-A339-B3FDC7F2B609}" destId="{546740F9-5C98-4F07-891B-6F99278211FC}" srcOrd="0" destOrd="0" presId="urn:microsoft.com/office/officeart/2008/layout/LinedList"/>
    <dgm:cxn modelId="{2036A8A2-D9C9-4B0A-9A01-82BB6BB6E7DC}" srcId="{CCB1AE42-992C-407D-9D86-660EBD059594}" destId="{7AA9F25D-DB58-4BCA-89EF-9A3DEB5566FC}" srcOrd="7" destOrd="0" parTransId="{9F51484A-11DD-4D89-8F10-4AC13738A793}" sibTransId="{7D89FC8D-FC57-48E5-B81D-61C87B9AD25C}"/>
    <dgm:cxn modelId="{392F50B5-4C54-4882-B03B-B56BB7AFB5B2}" type="presOf" srcId="{23EE38E1-B65F-43E6-A6E5-860819DD6567}" destId="{123B80D3-9D98-4C2F-B288-394B244CB2BE}" srcOrd="0" destOrd="0" presId="urn:microsoft.com/office/officeart/2008/layout/LinedList"/>
    <dgm:cxn modelId="{8C5FA7CA-2783-444E-BFD0-C353B5165CB2}" srcId="{CCB1AE42-992C-407D-9D86-660EBD059594}" destId="{7B44D818-B829-422C-9DE6-31098D129E2B}" srcOrd="0" destOrd="0" parTransId="{13E401AA-C97D-477A-BF3C-BD18AAC7914E}" sibTransId="{542E8834-5514-4311-9691-CF29E50D314B}"/>
    <dgm:cxn modelId="{C2A5C9D2-4FD2-4AB8-9726-EDC505E3DFA0}" type="presOf" srcId="{7B44D818-B829-422C-9DE6-31098D129E2B}" destId="{038212E9-6573-4BA7-A8E5-4744DE173126}" srcOrd="0" destOrd="0" presId="urn:microsoft.com/office/officeart/2008/layout/LinedList"/>
    <dgm:cxn modelId="{2FBD1CD7-C2B8-466F-BD62-249B8F9A280B}" type="presOf" srcId="{9211323C-B00B-4379-9A33-F55F74CD7739}" destId="{FF9FB996-EBB3-4A5B-AC47-C5AF44AEB436}" srcOrd="0" destOrd="0" presId="urn:microsoft.com/office/officeart/2008/layout/LinedList"/>
    <dgm:cxn modelId="{DB9382EA-B72B-4455-BE8A-35FF680921C7}" type="presOf" srcId="{BFA45DDA-1F0C-4D49-A57A-998314EF646F}" destId="{A667579A-E7D2-40F2-A084-B23280669951}" srcOrd="0" destOrd="0" presId="urn:microsoft.com/office/officeart/2008/layout/LinedList"/>
    <dgm:cxn modelId="{21CDDFF0-A771-4240-B7FE-49A881A84321}" srcId="{CCB1AE42-992C-407D-9D86-660EBD059594}" destId="{23EE38E1-B65F-43E6-A6E5-860819DD6567}" srcOrd="5" destOrd="0" parTransId="{CA9460A9-17DD-43CA-AED1-957060577216}" sibTransId="{68CDF50D-7A36-49B5-B8D8-AE75EFA76204}"/>
    <dgm:cxn modelId="{B4D9C0F2-9EDC-46CA-B3D5-2E45A882ED12}" type="presOf" srcId="{4576AC54-FD27-400A-A982-727491C8481C}" destId="{1861D74F-7E72-4C9C-8C78-0506D390BF93}" srcOrd="0" destOrd="0" presId="urn:microsoft.com/office/officeart/2008/layout/LinedList"/>
    <dgm:cxn modelId="{6DA1B7FD-BB5E-457F-824A-D35D9D0A4592}" srcId="{3AE51407-AAEF-4A9F-BEA4-29A858E93C1F}" destId="{6C115656-F4C7-4026-B3CE-70B638660D0D}" srcOrd="0" destOrd="0" parTransId="{B3DC6CA9-BA83-4873-85F9-A739260B7547}" sibTransId="{D5F22228-4A66-4E5F-8D95-90B0C0D31DFF}"/>
    <dgm:cxn modelId="{E796E5FD-8FDD-4687-A566-BFFC5CFDDBBF}" srcId="{CCB1AE42-992C-407D-9D86-660EBD059594}" destId="{0F2CC60E-D69C-42D0-BF67-4E2D9C1A1FE1}" srcOrd="3" destOrd="0" parTransId="{DF450AA0-68E7-4651-8C32-A48B55D32746}" sibTransId="{1679590C-6F2D-46B0-BA2D-7AB81BD311B9}"/>
    <dgm:cxn modelId="{BB4E2509-D4B1-404A-812B-402D963D53C5}" type="presParOf" srcId="{33974AD7-69F6-4785-8C86-F2EC4177AE50}" destId="{E1E612C0-3E07-40E6-A809-B8101677CC57}" srcOrd="0" destOrd="0" presId="urn:microsoft.com/office/officeart/2008/layout/LinedList"/>
    <dgm:cxn modelId="{62C806D9-02BA-4C48-808D-BCB5FC58AB7D}" type="presParOf" srcId="{33974AD7-69F6-4785-8C86-F2EC4177AE50}" destId="{8C749DBC-09BE-41DC-9C1B-65F6C92CF652}" srcOrd="1" destOrd="0" presId="urn:microsoft.com/office/officeart/2008/layout/LinedList"/>
    <dgm:cxn modelId="{EB37587C-1C0E-46C3-A830-AF1EAD2DB46D}" type="presParOf" srcId="{8C749DBC-09BE-41DC-9C1B-65F6C92CF652}" destId="{038212E9-6573-4BA7-A8E5-4744DE173126}" srcOrd="0" destOrd="0" presId="urn:microsoft.com/office/officeart/2008/layout/LinedList"/>
    <dgm:cxn modelId="{1CCEBCF4-0948-4752-9EBA-BC74FB6F31C2}" type="presParOf" srcId="{8C749DBC-09BE-41DC-9C1B-65F6C92CF652}" destId="{C55D813E-89AD-4658-96F7-BD8BC9A802CB}" srcOrd="1" destOrd="0" presId="urn:microsoft.com/office/officeart/2008/layout/LinedList"/>
    <dgm:cxn modelId="{BA336E54-2DF1-463F-841C-52D9DD988D60}" type="presParOf" srcId="{C55D813E-89AD-4658-96F7-BD8BC9A802CB}" destId="{68F3363A-8DD2-4D9E-8153-164456B6DD3A}" srcOrd="0" destOrd="0" presId="urn:microsoft.com/office/officeart/2008/layout/LinedList"/>
    <dgm:cxn modelId="{5232A97D-13A0-49A0-B04D-7830D618DA17}" type="presParOf" srcId="{C55D813E-89AD-4658-96F7-BD8BC9A802CB}" destId="{9F6BDC8E-66C5-4938-821E-240C67EE8DAE}" srcOrd="1" destOrd="0" presId="urn:microsoft.com/office/officeart/2008/layout/LinedList"/>
    <dgm:cxn modelId="{DCACB2B8-E81B-4F76-95EF-1EFE94439AF1}" type="presParOf" srcId="{9F6BDC8E-66C5-4938-821E-240C67EE8DAE}" destId="{92422181-A9B2-4998-8F6D-89920AEE1483}" srcOrd="0" destOrd="0" presId="urn:microsoft.com/office/officeart/2008/layout/LinedList"/>
    <dgm:cxn modelId="{C339D6EC-3D5C-45CB-9157-AF6619965075}" type="presParOf" srcId="{9F6BDC8E-66C5-4938-821E-240C67EE8DAE}" destId="{254BCA7D-72A3-447A-BCC1-68BD73139FBA}" srcOrd="1" destOrd="0" presId="urn:microsoft.com/office/officeart/2008/layout/LinedList"/>
    <dgm:cxn modelId="{E4D15E2B-2695-4274-969F-F21B9ADF1AD2}" type="presParOf" srcId="{9F6BDC8E-66C5-4938-821E-240C67EE8DAE}" destId="{668CF8B1-5ED8-44D5-8E8D-6AC121BCE1DF}" srcOrd="2" destOrd="0" presId="urn:microsoft.com/office/officeart/2008/layout/LinedList"/>
    <dgm:cxn modelId="{093C8B53-B4A5-4C2F-8A18-F1CCA920B0AC}" type="presParOf" srcId="{C55D813E-89AD-4658-96F7-BD8BC9A802CB}" destId="{279F6921-9466-4B3C-A507-1787C8977AE1}" srcOrd="2" destOrd="0" presId="urn:microsoft.com/office/officeart/2008/layout/LinedList"/>
    <dgm:cxn modelId="{D9DEE483-6775-46CC-B643-E2EB0136FD3F}" type="presParOf" srcId="{C55D813E-89AD-4658-96F7-BD8BC9A802CB}" destId="{7B80FCE6-690E-41FB-828F-8A723A858359}" srcOrd="3" destOrd="0" presId="urn:microsoft.com/office/officeart/2008/layout/LinedList"/>
    <dgm:cxn modelId="{C6F4F526-035E-4F28-AAE3-47E303FBE9B8}" type="presParOf" srcId="{33974AD7-69F6-4785-8C86-F2EC4177AE50}" destId="{805F9F0A-7EEB-4D16-BB73-8512BC66690A}" srcOrd="2" destOrd="0" presId="urn:microsoft.com/office/officeart/2008/layout/LinedList"/>
    <dgm:cxn modelId="{090D731C-DEA6-4A6D-8D64-093879EAFFA2}" type="presParOf" srcId="{33974AD7-69F6-4785-8C86-F2EC4177AE50}" destId="{5A0C4AE3-4D60-4539-884D-836625F02EE8}" srcOrd="3" destOrd="0" presId="urn:microsoft.com/office/officeart/2008/layout/LinedList"/>
    <dgm:cxn modelId="{CB9E5F8F-4214-406F-84EB-8763BCF0CD96}" type="presParOf" srcId="{5A0C4AE3-4D60-4539-884D-836625F02EE8}" destId="{FF9FB996-EBB3-4A5B-AC47-C5AF44AEB436}" srcOrd="0" destOrd="0" presId="urn:microsoft.com/office/officeart/2008/layout/LinedList"/>
    <dgm:cxn modelId="{2AF5A2C3-E0BD-45B7-9256-F83DF077EA1B}" type="presParOf" srcId="{5A0C4AE3-4D60-4539-884D-836625F02EE8}" destId="{0F8754EC-FCFD-4F79-A372-771B9AF899D6}" srcOrd="1" destOrd="0" presId="urn:microsoft.com/office/officeart/2008/layout/LinedList"/>
    <dgm:cxn modelId="{BF26B5FE-E3EC-47E3-93FC-E1AD94148318}" type="presParOf" srcId="{0F8754EC-FCFD-4F79-A372-771B9AF899D6}" destId="{5C0C8E89-995C-4452-9FD6-907229854C04}" srcOrd="0" destOrd="0" presId="urn:microsoft.com/office/officeart/2008/layout/LinedList"/>
    <dgm:cxn modelId="{E5326AA3-F968-4B5B-B74B-7D4CA3A9FAE3}" type="presParOf" srcId="{0F8754EC-FCFD-4F79-A372-771B9AF899D6}" destId="{5D6A9C73-D8AF-46FD-AFC2-07B9111BAE88}" srcOrd="1" destOrd="0" presId="urn:microsoft.com/office/officeart/2008/layout/LinedList"/>
    <dgm:cxn modelId="{A47E4F5D-87B3-4224-B6A6-33D9CD188C58}" type="presParOf" srcId="{5D6A9C73-D8AF-46FD-AFC2-07B9111BAE88}" destId="{2DF6CFB3-E490-4352-8AA1-AE8B66737714}" srcOrd="0" destOrd="0" presId="urn:microsoft.com/office/officeart/2008/layout/LinedList"/>
    <dgm:cxn modelId="{4B64D20B-D690-4786-9098-855A51D4AECB}" type="presParOf" srcId="{5D6A9C73-D8AF-46FD-AFC2-07B9111BAE88}" destId="{9518D1E3-58EE-49F5-87C6-32FD683DDC1A}" srcOrd="1" destOrd="0" presId="urn:microsoft.com/office/officeart/2008/layout/LinedList"/>
    <dgm:cxn modelId="{86C1F52D-1680-48BA-94F4-555660BF26C6}" type="presParOf" srcId="{5D6A9C73-D8AF-46FD-AFC2-07B9111BAE88}" destId="{DB5B153A-0535-4BAD-A007-E7A227706EA4}" srcOrd="2" destOrd="0" presId="urn:microsoft.com/office/officeart/2008/layout/LinedList"/>
    <dgm:cxn modelId="{7A3F6FCC-8185-4123-8FF5-9E306397D438}" type="presParOf" srcId="{0F8754EC-FCFD-4F79-A372-771B9AF899D6}" destId="{213A9729-73D0-4D8F-9111-8531CB2BD503}" srcOrd="2" destOrd="0" presId="urn:microsoft.com/office/officeart/2008/layout/LinedList"/>
    <dgm:cxn modelId="{DA38FDA4-46A8-41DF-A3CC-716EA637E1EA}" type="presParOf" srcId="{0F8754EC-FCFD-4F79-A372-771B9AF899D6}" destId="{3686B40E-9ACF-4A4D-879A-CDC020B5B8DA}" srcOrd="3" destOrd="0" presId="urn:microsoft.com/office/officeart/2008/layout/LinedList"/>
    <dgm:cxn modelId="{41294045-F650-4E35-979A-170C5CA13878}" type="presParOf" srcId="{33974AD7-69F6-4785-8C86-F2EC4177AE50}" destId="{226F014A-0255-4EF2-9941-98E159E57A07}" srcOrd="4" destOrd="0" presId="urn:microsoft.com/office/officeart/2008/layout/LinedList"/>
    <dgm:cxn modelId="{F1465986-4E1B-4C9C-9818-9853F75EB2BD}" type="presParOf" srcId="{33974AD7-69F6-4785-8C86-F2EC4177AE50}" destId="{FB4B70B2-08E7-49E2-B957-B39C5D1C330B}" srcOrd="5" destOrd="0" presId="urn:microsoft.com/office/officeart/2008/layout/LinedList"/>
    <dgm:cxn modelId="{17D3B466-ABBD-453A-898C-4F73068E6627}" type="presParOf" srcId="{FB4B70B2-08E7-49E2-B957-B39C5D1C330B}" destId="{23100D3E-0608-4314-B11E-F35BF80845DA}" srcOrd="0" destOrd="0" presId="urn:microsoft.com/office/officeart/2008/layout/LinedList"/>
    <dgm:cxn modelId="{D8218E47-4763-4752-94B3-1A582E6756C0}" type="presParOf" srcId="{FB4B70B2-08E7-49E2-B957-B39C5D1C330B}" destId="{9F11039E-9BAA-4E0B-A17A-B7ECA01E6AB6}" srcOrd="1" destOrd="0" presId="urn:microsoft.com/office/officeart/2008/layout/LinedList"/>
    <dgm:cxn modelId="{76C98BCC-81E7-4723-9101-0DB3A33D4397}" type="presParOf" srcId="{9F11039E-9BAA-4E0B-A17A-B7ECA01E6AB6}" destId="{682EDF22-84F8-40B0-81BB-1804914BAEC1}" srcOrd="0" destOrd="0" presId="urn:microsoft.com/office/officeart/2008/layout/LinedList"/>
    <dgm:cxn modelId="{F0A0770F-2233-42C5-940B-D7B6614C2EA9}" type="presParOf" srcId="{9F11039E-9BAA-4E0B-A17A-B7ECA01E6AB6}" destId="{C412007E-C2CC-41D4-825F-CF209D3A348D}" srcOrd="1" destOrd="0" presId="urn:microsoft.com/office/officeart/2008/layout/LinedList"/>
    <dgm:cxn modelId="{944E9BE1-0CF2-4C58-8415-923F05D3F872}" type="presParOf" srcId="{C412007E-C2CC-41D4-825F-CF209D3A348D}" destId="{6FA58555-BBB6-469C-9D2A-7131B9BE61F8}" srcOrd="0" destOrd="0" presId="urn:microsoft.com/office/officeart/2008/layout/LinedList"/>
    <dgm:cxn modelId="{9D1F1660-AB39-469A-A85C-6C236BBDF2BE}" type="presParOf" srcId="{C412007E-C2CC-41D4-825F-CF209D3A348D}" destId="{1861D74F-7E72-4C9C-8C78-0506D390BF93}" srcOrd="1" destOrd="0" presId="urn:microsoft.com/office/officeart/2008/layout/LinedList"/>
    <dgm:cxn modelId="{2B2F6A91-2C50-4D67-8FDE-C3BF8D8280C0}" type="presParOf" srcId="{C412007E-C2CC-41D4-825F-CF209D3A348D}" destId="{A18298C0-4A7E-4E84-A101-EA098135FDC3}" srcOrd="2" destOrd="0" presId="urn:microsoft.com/office/officeart/2008/layout/LinedList"/>
    <dgm:cxn modelId="{FA1D2F71-959F-45BA-B0D2-91981174A850}" type="presParOf" srcId="{9F11039E-9BAA-4E0B-A17A-B7ECA01E6AB6}" destId="{35D17BE2-9BCA-4488-BBEF-4EFF8BFF0FEE}" srcOrd="2" destOrd="0" presId="urn:microsoft.com/office/officeart/2008/layout/LinedList"/>
    <dgm:cxn modelId="{1427E75D-7389-4BF0-BBCF-946A8B0808E4}" type="presParOf" srcId="{9F11039E-9BAA-4E0B-A17A-B7ECA01E6AB6}" destId="{27C5A226-AA32-41C0-96A7-463F0DC28244}" srcOrd="3" destOrd="0" presId="urn:microsoft.com/office/officeart/2008/layout/LinedList"/>
    <dgm:cxn modelId="{9687F9FD-B208-4F1B-B9DE-1A49EEDA2499}" type="presParOf" srcId="{33974AD7-69F6-4785-8C86-F2EC4177AE50}" destId="{0F19A811-0309-4900-8E29-213637FAFCAE}" srcOrd="6" destOrd="0" presId="urn:microsoft.com/office/officeart/2008/layout/LinedList"/>
    <dgm:cxn modelId="{23C0E2EE-049C-4AF9-8996-6755E0731C7C}" type="presParOf" srcId="{33974AD7-69F6-4785-8C86-F2EC4177AE50}" destId="{FD7E62DF-7F13-45B5-9D91-38220418EAFE}" srcOrd="7" destOrd="0" presId="urn:microsoft.com/office/officeart/2008/layout/LinedList"/>
    <dgm:cxn modelId="{D8A4AC13-683F-4CB1-8676-D9420763E1BE}" type="presParOf" srcId="{FD7E62DF-7F13-45B5-9D91-38220418EAFE}" destId="{887C7A8A-AF90-455A-A3EE-E780A514C736}" srcOrd="0" destOrd="0" presId="urn:microsoft.com/office/officeart/2008/layout/LinedList"/>
    <dgm:cxn modelId="{40FED785-FA6F-4615-8089-69A6B21373BD}" type="presParOf" srcId="{FD7E62DF-7F13-45B5-9D91-38220418EAFE}" destId="{B17DA20C-1C49-41D6-B865-74CD3AEEF019}" srcOrd="1" destOrd="0" presId="urn:microsoft.com/office/officeart/2008/layout/LinedList"/>
    <dgm:cxn modelId="{8AE7389F-3C29-46EF-A8C8-382FD9C9DBD3}" type="presParOf" srcId="{B17DA20C-1C49-41D6-B865-74CD3AEEF019}" destId="{E82DD181-1DE7-45B0-82B8-28943020BE98}" srcOrd="0" destOrd="0" presId="urn:microsoft.com/office/officeart/2008/layout/LinedList"/>
    <dgm:cxn modelId="{F573CE5A-877F-46AF-9505-C19B473D422C}" type="presParOf" srcId="{B17DA20C-1C49-41D6-B865-74CD3AEEF019}" destId="{8743D428-8C81-4725-957A-55FDC0E6CBD6}" srcOrd="1" destOrd="0" presId="urn:microsoft.com/office/officeart/2008/layout/LinedList"/>
    <dgm:cxn modelId="{2D0BEEF4-7307-4EF3-850C-0114E0CC6731}" type="presParOf" srcId="{8743D428-8C81-4725-957A-55FDC0E6CBD6}" destId="{842C2424-0CB2-4746-A795-C5022C6FAA19}" srcOrd="0" destOrd="0" presId="urn:microsoft.com/office/officeart/2008/layout/LinedList"/>
    <dgm:cxn modelId="{2CACCF63-3C10-40E5-97B6-4065192F98FA}" type="presParOf" srcId="{8743D428-8C81-4725-957A-55FDC0E6CBD6}" destId="{FA32C191-4D53-4DED-B986-708835C70626}" srcOrd="1" destOrd="0" presId="urn:microsoft.com/office/officeart/2008/layout/LinedList"/>
    <dgm:cxn modelId="{0A80E289-5C19-4BB8-98DB-F9364B1F4B12}" type="presParOf" srcId="{8743D428-8C81-4725-957A-55FDC0E6CBD6}" destId="{D54408F6-7B71-4C9D-BBB4-295179805EF0}" srcOrd="2" destOrd="0" presId="urn:microsoft.com/office/officeart/2008/layout/LinedList"/>
    <dgm:cxn modelId="{ED791105-6CA1-4C10-86FB-D56FA5A6E2B9}" type="presParOf" srcId="{B17DA20C-1C49-41D6-B865-74CD3AEEF019}" destId="{E305B2E4-C14A-4B05-A12B-9647245F5519}" srcOrd="2" destOrd="0" presId="urn:microsoft.com/office/officeart/2008/layout/LinedList"/>
    <dgm:cxn modelId="{AE0A3C80-1811-40EA-BF11-D41B35C16C2B}" type="presParOf" srcId="{B17DA20C-1C49-41D6-B865-74CD3AEEF019}" destId="{6ABFA3ED-0187-4017-A896-55053C73C124}" srcOrd="3" destOrd="0" presId="urn:microsoft.com/office/officeart/2008/layout/LinedList"/>
    <dgm:cxn modelId="{9B8D9DAA-DD3C-4754-8F8E-B8CF92D509F6}" type="presParOf" srcId="{33974AD7-69F6-4785-8C86-F2EC4177AE50}" destId="{C7EAA3E0-81F2-4E0B-AD59-60ACD8C2D0B3}" srcOrd="8" destOrd="0" presId="urn:microsoft.com/office/officeart/2008/layout/LinedList"/>
    <dgm:cxn modelId="{0D8787FC-B66A-40CA-9200-E33DE46B5D06}" type="presParOf" srcId="{33974AD7-69F6-4785-8C86-F2EC4177AE50}" destId="{BE55C1F7-8BDF-4970-A560-EC9A9C7CC69A}" srcOrd="9" destOrd="0" presId="urn:microsoft.com/office/officeart/2008/layout/LinedList"/>
    <dgm:cxn modelId="{FB1960DB-E9B7-4B19-9FC3-969D0216D97C}" type="presParOf" srcId="{BE55C1F7-8BDF-4970-A560-EC9A9C7CC69A}" destId="{E7D4E531-A336-444B-8804-17129361EA88}" srcOrd="0" destOrd="0" presId="urn:microsoft.com/office/officeart/2008/layout/LinedList"/>
    <dgm:cxn modelId="{03BB44AB-0276-4930-A44F-2ADF3F3D233F}" type="presParOf" srcId="{BE55C1F7-8BDF-4970-A560-EC9A9C7CC69A}" destId="{588FA750-B21B-4510-9B37-0DCC5179A6BC}" srcOrd="1" destOrd="0" presId="urn:microsoft.com/office/officeart/2008/layout/LinedList"/>
    <dgm:cxn modelId="{2435762D-597B-48BD-8F83-B568C678B4AE}" type="presParOf" srcId="{588FA750-B21B-4510-9B37-0DCC5179A6BC}" destId="{733DE2BE-F5D3-45DF-A43E-8DD7B92AA1B2}" srcOrd="0" destOrd="0" presId="urn:microsoft.com/office/officeart/2008/layout/LinedList"/>
    <dgm:cxn modelId="{DDFF2A30-6ED7-431B-A157-8C12B2566971}" type="presParOf" srcId="{588FA750-B21B-4510-9B37-0DCC5179A6BC}" destId="{EB245419-BA8D-48B1-A50F-7F2F7398F3E2}" srcOrd="1" destOrd="0" presId="urn:microsoft.com/office/officeart/2008/layout/LinedList"/>
    <dgm:cxn modelId="{2D765F10-1578-4235-9322-BF2957C494FE}" type="presParOf" srcId="{EB245419-BA8D-48B1-A50F-7F2F7398F3E2}" destId="{F8071B77-4432-437D-9E7F-F789D67D71E9}" srcOrd="0" destOrd="0" presId="urn:microsoft.com/office/officeart/2008/layout/LinedList"/>
    <dgm:cxn modelId="{DA5BFA2F-B0CA-4A83-A216-66A966EF97FD}" type="presParOf" srcId="{EB245419-BA8D-48B1-A50F-7F2F7398F3E2}" destId="{6CCE61A4-236E-4765-B225-393654C21B1B}" srcOrd="1" destOrd="0" presId="urn:microsoft.com/office/officeart/2008/layout/LinedList"/>
    <dgm:cxn modelId="{EEF5D0DB-C018-4D3C-AB51-477589E7E6E6}" type="presParOf" srcId="{EB245419-BA8D-48B1-A50F-7F2F7398F3E2}" destId="{543CB8A3-7FBF-419E-84E0-9CFAE9679DC7}" srcOrd="2" destOrd="0" presId="urn:microsoft.com/office/officeart/2008/layout/LinedList"/>
    <dgm:cxn modelId="{90AB4A64-105C-4753-B968-DAB70902B3B5}" type="presParOf" srcId="{588FA750-B21B-4510-9B37-0DCC5179A6BC}" destId="{524B495F-D8A2-4260-A85F-E217CB439491}" srcOrd="2" destOrd="0" presId="urn:microsoft.com/office/officeart/2008/layout/LinedList"/>
    <dgm:cxn modelId="{83E0095F-C0D2-4A8B-B7B3-81978C12EF50}" type="presParOf" srcId="{588FA750-B21B-4510-9B37-0DCC5179A6BC}" destId="{537BDC34-8452-4AEF-AC87-3873EA91AE7E}" srcOrd="3" destOrd="0" presId="urn:microsoft.com/office/officeart/2008/layout/LinedList"/>
    <dgm:cxn modelId="{B5774E75-BDE2-4A79-B99E-65F77BD7532D}" type="presParOf" srcId="{33974AD7-69F6-4785-8C86-F2EC4177AE50}" destId="{0A94583D-4E23-4321-AA52-56CF4D5CC50C}" srcOrd="10" destOrd="0" presId="urn:microsoft.com/office/officeart/2008/layout/LinedList"/>
    <dgm:cxn modelId="{32B3C17A-1E49-48D7-8DEC-AF9DD2484E53}" type="presParOf" srcId="{33974AD7-69F6-4785-8C86-F2EC4177AE50}" destId="{36818C41-5D73-4C6A-8DA6-399F97563850}" srcOrd="11" destOrd="0" presId="urn:microsoft.com/office/officeart/2008/layout/LinedList"/>
    <dgm:cxn modelId="{00B2AD9B-7466-4AA0-8BE6-225A69F90C6F}" type="presParOf" srcId="{36818C41-5D73-4C6A-8DA6-399F97563850}" destId="{123B80D3-9D98-4C2F-B288-394B244CB2BE}" srcOrd="0" destOrd="0" presId="urn:microsoft.com/office/officeart/2008/layout/LinedList"/>
    <dgm:cxn modelId="{DD34B2C7-E03D-4F12-9BC7-383AAD3D97E3}" type="presParOf" srcId="{36818C41-5D73-4C6A-8DA6-399F97563850}" destId="{5517832E-1580-4B0A-A2A4-8F398AA29F4B}" srcOrd="1" destOrd="0" presId="urn:microsoft.com/office/officeart/2008/layout/LinedList"/>
    <dgm:cxn modelId="{B1F1E0D0-6090-40E7-A2AA-B8F28ACC7E70}" type="presParOf" srcId="{5517832E-1580-4B0A-A2A4-8F398AA29F4B}" destId="{799C93D8-7AC8-4909-87B2-8F5C40939F22}" srcOrd="0" destOrd="0" presId="urn:microsoft.com/office/officeart/2008/layout/LinedList"/>
    <dgm:cxn modelId="{60AEFD37-70BA-4257-8CB3-92491383B7D6}" type="presParOf" srcId="{5517832E-1580-4B0A-A2A4-8F398AA29F4B}" destId="{823E4484-FE42-4DDE-A8EB-384F05D72B86}" srcOrd="1" destOrd="0" presId="urn:microsoft.com/office/officeart/2008/layout/LinedList"/>
    <dgm:cxn modelId="{375D78EB-E582-4938-88F8-239110ACD9FA}" type="presParOf" srcId="{823E4484-FE42-4DDE-A8EB-384F05D72B86}" destId="{62D97D63-11BB-45E4-83BA-97A1B6121ACE}" srcOrd="0" destOrd="0" presId="urn:microsoft.com/office/officeart/2008/layout/LinedList"/>
    <dgm:cxn modelId="{8871402B-BEE1-4F1F-BCC1-26A223FC8C56}" type="presParOf" srcId="{823E4484-FE42-4DDE-A8EB-384F05D72B86}" destId="{A667579A-E7D2-40F2-A084-B23280669951}" srcOrd="1" destOrd="0" presId="urn:microsoft.com/office/officeart/2008/layout/LinedList"/>
    <dgm:cxn modelId="{80ABD975-71CE-463E-AC29-255F68F58C66}" type="presParOf" srcId="{823E4484-FE42-4DDE-A8EB-384F05D72B86}" destId="{D73200F4-0F71-48C8-B989-84DB6C84CBE4}" srcOrd="2" destOrd="0" presId="urn:microsoft.com/office/officeart/2008/layout/LinedList"/>
    <dgm:cxn modelId="{B2DD4D08-810B-4C7E-8DBD-6BFD9C4E704B}" type="presParOf" srcId="{5517832E-1580-4B0A-A2A4-8F398AA29F4B}" destId="{159DE6E9-4D02-4C0D-937B-418C580C6FA4}" srcOrd="2" destOrd="0" presId="urn:microsoft.com/office/officeart/2008/layout/LinedList"/>
    <dgm:cxn modelId="{3DEC8733-BD6E-4111-BBF6-A59B1005582A}" type="presParOf" srcId="{5517832E-1580-4B0A-A2A4-8F398AA29F4B}" destId="{8763C265-1DF3-49CA-B054-E4F87F7EAEDC}" srcOrd="3" destOrd="0" presId="urn:microsoft.com/office/officeart/2008/layout/LinedList"/>
    <dgm:cxn modelId="{A80F44F4-B95E-4382-BF7F-767E93AC1005}" type="presParOf" srcId="{33974AD7-69F6-4785-8C86-F2EC4177AE50}" destId="{3C5D2623-5D67-440A-9959-26FCAF81B430}" srcOrd="12" destOrd="0" presId="urn:microsoft.com/office/officeart/2008/layout/LinedList"/>
    <dgm:cxn modelId="{9BD55E5B-8AFC-47B8-A6A4-04499C9E63CF}" type="presParOf" srcId="{33974AD7-69F6-4785-8C86-F2EC4177AE50}" destId="{F270D3E4-19DD-4CA6-A224-49DD317FEEBE}" srcOrd="13" destOrd="0" presId="urn:microsoft.com/office/officeart/2008/layout/LinedList"/>
    <dgm:cxn modelId="{9526DA75-46B1-4B8B-9C87-51A5EE476D50}" type="presParOf" srcId="{F270D3E4-19DD-4CA6-A224-49DD317FEEBE}" destId="{2F54B03D-CBA9-4E75-8AFD-1E75167D60AB}" srcOrd="0" destOrd="0" presId="urn:microsoft.com/office/officeart/2008/layout/LinedList"/>
    <dgm:cxn modelId="{69A16664-2519-4CC6-B2D6-FF2E56CFF4B7}" type="presParOf" srcId="{F270D3E4-19DD-4CA6-A224-49DD317FEEBE}" destId="{363D73EF-2947-469D-BCD4-4C0960C9877A}" srcOrd="1" destOrd="0" presId="urn:microsoft.com/office/officeart/2008/layout/LinedList"/>
    <dgm:cxn modelId="{BFB17690-5876-4508-9391-DAC432EB5FB8}" type="presParOf" srcId="{363D73EF-2947-469D-BCD4-4C0960C9877A}" destId="{47757397-96F4-4103-B973-CE3F3F1A6C05}" srcOrd="0" destOrd="0" presId="urn:microsoft.com/office/officeart/2008/layout/LinedList"/>
    <dgm:cxn modelId="{10200D27-9CB9-4A96-9F4C-B2CF14AF798E}" type="presParOf" srcId="{363D73EF-2947-469D-BCD4-4C0960C9877A}" destId="{15A73494-63E7-498D-BF1B-E1FFDEAF0804}" srcOrd="1" destOrd="0" presId="urn:microsoft.com/office/officeart/2008/layout/LinedList"/>
    <dgm:cxn modelId="{892828B7-A5FF-4550-AF89-E10A86139929}" type="presParOf" srcId="{15A73494-63E7-498D-BF1B-E1FFDEAF0804}" destId="{BBC60CE3-7F42-462C-9B93-6E220DB3A640}" srcOrd="0" destOrd="0" presId="urn:microsoft.com/office/officeart/2008/layout/LinedList"/>
    <dgm:cxn modelId="{4EAF22BA-3FB6-416F-8243-AFCCEFEB4449}" type="presParOf" srcId="{15A73494-63E7-498D-BF1B-E1FFDEAF0804}" destId="{546740F9-5C98-4F07-891B-6F99278211FC}" srcOrd="1" destOrd="0" presId="urn:microsoft.com/office/officeart/2008/layout/LinedList"/>
    <dgm:cxn modelId="{0F488659-6C30-4942-9097-E1B4257BB69A}" type="presParOf" srcId="{15A73494-63E7-498D-BF1B-E1FFDEAF0804}" destId="{3F5D3749-5C2C-4AD1-A215-BA41D7F76413}" srcOrd="2" destOrd="0" presId="urn:microsoft.com/office/officeart/2008/layout/LinedList"/>
    <dgm:cxn modelId="{F83C88F3-534B-4A7A-8B72-6B1DBADB5928}" type="presParOf" srcId="{363D73EF-2947-469D-BCD4-4C0960C9877A}" destId="{043437AE-94D7-410D-AFDE-A17F9CA500F5}" srcOrd="2" destOrd="0" presId="urn:microsoft.com/office/officeart/2008/layout/LinedList"/>
    <dgm:cxn modelId="{D2A3FC20-E8A8-4AB5-A5EA-DB6DA54FCC2B}" type="presParOf" srcId="{363D73EF-2947-469D-BCD4-4C0960C9877A}" destId="{AF64AB7E-C851-4BF6-B584-C0E87C71C365}" srcOrd="3" destOrd="0" presId="urn:microsoft.com/office/officeart/2008/layout/LinedList"/>
    <dgm:cxn modelId="{A8F940F6-1A69-4CE8-B14F-A489AF432F90}" type="presParOf" srcId="{33974AD7-69F6-4785-8C86-F2EC4177AE50}" destId="{45625FBA-134E-4C91-B419-1AE6380DEF1F}" srcOrd="14" destOrd="0" presId="urn:microsoft.com/office/officeart/2008/layout/LinedList"/>
    <dgm:cxn modelId="{0ED636B0-8626-43F9-A950-92F1563C219C}" type="presParOf" srcId="{33974AD7-69F6-4785-8C86-F2EC4177AE50}" destId="{C0FD0433-D719-443E-B636-B5B215F65E25}" srcOrd="15" destOrd="0" presId="urn:microsoft.com/office/officeart/2008/layout/LinedList"/>
    <dgm:cxn modelId="{D141B560-5671-46CB-ACD7-DDBB7A270135}" type="presParOf" srcId="{C0FD0433-D719-443E-B636-B5B215F65E25}" destId="{295F63D4-57FF-4EBE-9874-6395CFFEC05E}" srcOrd="0" destOrd="0" presId="urn:microsoft.com/office/officeart/2008/layout/LinedList"/>
    <dgm:cxn modelId="{5677D84C-F156-4417-8665-C88576DB844B}" type="presParOf" srcId="{C0FD0433-D719-443E-B636-B5B215F65E25}" destId="{18A06C78-6A4B-4DA8-BF42-F523B8179FD8}" srcOrd="1" destOrd="0" presId="urn:microsoft.com/office/officeart/2008/layout/LinedList"/>
    <dgm:cxn modelId="{00A02722-6D52-4B6F-A501-E5C11116CBB8}" type="presParOf" srcId="{18A06C78-6A4B-4DA8-BF42-F523B8179FD8}" destId="{7A2592B3-4C09-4228-8202-F1A8C8896832}" srcOrd="0" destOrd="0" presId="urn:microsoft.com/office/officeart/2008/layout/LinedList"/>
    <dgm:cxn modelId="{AA9326D0-22D3-4068-B5A5-1169088CD84F}" type="presParOf" srcId="{18A06C78-6A4B-4DA8-BF42-F523B8179FD8}" destId="{D2B46604-9B8D-4922-B39F-A5721EA40EE9}" srcOrd="1" destOrd="0" presId="urn:microsoft.com/office/officeart/2008/layout/LinedList"/>
    <dgm:cxn modelId="{05132DC8-14BC-440A-B7D7-09EEE14BCC78}" type="presParOf" srcId="{D2B46604-9B8D-4922-B39F-A5721EA40EE9}" destId="{D25FA058-515E-403C-B8EB-954E20E8632A}" srcOrd="0" destOrd="0" presId="urn:microsoft.com/office/officeart/2008/layout/LinedList"/>
    <dgm:cxn modelId="{A6A2891E-3328-494E-AB72-81AD97D274F8}" type="presParOf" srcId="{D2B46604-9B8D-4922-B39F-A5721EA40EE9}" destId="{06345260-73EA-4F59-99E0-8640224F0ECB}" srcOrd="1" destOrd="0" presId="urn:microsoft.com/office/officeart/2008/layout/LinedList"/>
    <dgm:cxn modelId="{D24D30ED-9656-422D-95E7-D95A258A40CD}" type="presParOf" srcId="{D2B46604-9B8D-4922-B39F-A5721EA40EE9}" destId="{772BA487-F072-4FCB-AC58-797A61971E49}" srcOrd="2" destOrd="0" presId="urn:microsoft.com/office/officeart/2008/layout/LinedList"/>
    <dgm:cxn modelId="{0A2C33E5-6A00-43BA-981C-689DBE636ADE}" type="presParOf" srcId="{18A06C78-6A4B-4DA8-BF42-F523B8179FD8}" destId="{12E7C516-820D-4F55-BBA2-C2867319240C}" srcOrd="2" destOrd="0" presId="urn:microsoft.com/office/officeart/2008/layout/LinedList"/>
    <dgm:cxn modelId="{EA7E927D-49E4-4BF9-ACAA-D3BC8C39A985}" type="presParOf" srcId="{18A06C78-6A4B-4DA8-BF42-F523B8179FD8}" destId="{AB48ABF8-576F-4783-B6B6-5C1A53789B1B}" srcOrd="3" destOrd="0" presId="urn:microsoft.com/office/officeart/2008/layout/LinedList"/>
    <dgm:cxn modelId="{EF6834F0-62F4-4F35-BF7C-8F024327D2B0}" type="presParOf" srcId="{33974AD7-69F6-4785-8C86-F2EC4177AE50}" destId="{6201691A-9470-4616-854B-D370E937016D}" srcOrd="16" destOrd="0" presId="urn:microsoft.com/office/officeart/2008/layout/LinedList"/>
    <dgm:cxn modelId="{6137E002-0212-4A16-96D3-1677301F4A88}" type="presParOf" srcId="{33974AD7-69F6-4785-8C86-F2EC4177AE50}" destId="{86D2D6F1-107B-42D3-B75E-E91137E7FDE2}" srcOrd="17" destOrd="0" presId="urn:microsoft.com/office/officeart/2008/layout/LinedList"/>
    <dgm:cxn modelId="{BE5EBB44-90E1-488D-8F9B-3A4BB31A45F9}" type="presParOf" srcId="{86D2D6F1-107B-42D3-B75E-E91137E7FDE2}" destId="{6358BFD8-5693-467D-A3FA-3947FC305C0A}" srcOrd="0" destOrd="0" presId="urn:microsoft.com/office/officeart/2008/layout/LinedList"/>
    <dgm:cxn modelId="{01B01EB3-4CD8-4DAF-AA71-F2E708F47D88}" type="presParOf" srcId="{86D2D6F1-107B-42D3-B75E-E91137E7FDE2}" destId="{95AC0CC9-C8B9-40F4-87D7-D1C929CB1DEC}" srcOrd="1" destOrd="0" presId="urn:microsoft.com/office/officeart/2008/layout/LinedList"/>
    <dgm:cxn modelId="{81A681DB-9548-4DCC-AB2D-56DB5FC6B07B}" type="presParOf" srcId="{95AC0CC9-C8B9-40F4-87D7-D1C929CB1DEC}" destId="{C0639D07-2176-4B3C-8281-7A9C4DA00FD0}" srcOrd="0" destOrd="0" presId="urn:microsoft.com/office/officeart/2008/layout/LinedList"/>
    <dgm:cxn modelId="{14173DDE-B660-45E9-A864-72D0409A8753}" type="presParOf" srcId="{95AC0CC9-C8B9-40F4-87D7-D1C929CB1DEC}" destId="{89930030-A8BF-454B-A121-E3023E91CE8C}" srcOrd="1" destOrd="0" presId="urn:microsoft.com/office/officeart/2008/layout/LinedList"/>
    <dgm:cxn modelId="{9CE1BA24-C96D-4A7F-9FE0-0558CCDBBE99}" type="presParOf" srcId="{89930030-A8BF-454B-A121-E3023E91CE8C}" destId="{A0383B75-0C25-401A-8C35-946AEB953292}" srcOrd="0" destOrd="0" presId="urn:microsoft.com/office/officeart/2008/layout/LinedList"/>
    <dgm:cxn modelId="{49500025-559E-4EBC-92E7-218D49D05C11}" type="presParOf" srcId="{89930030-A8BF-454B-A121-E3023E91CE8C}" destId="{8E96192E-5C48-4468-B669-DA43941F4322}" srcOrd="1" destOrd="0" presId="urn:microsoft.com/office/officeart/2008/layout/LinedList"/>
    <dgm:cxn modelId="{81D4A393-E201-4373-9F8E-D24AB7143B73}" type="presParOf" srcId="{89930030-A8BF-454B-A121-E3023E91CE8C}" destId="{FE18655B-8749-4452-939F-9F242A41E3AE}" srcOrd="2" destOrd="0" presId="urn:microsoft.com/office/officeart/2008/layout/LinedList"/>
    <dgm:cxn modelId="{1E0D4AF4-C880-484D-9B5B-BEFD3B800104}" type="presParOf" srcId="{95AC0CC9-C8B9-40F4-87D7-D1C929CB1DEC}" destId="{534701A7-7983-42D6-91DC-1B27E585FDEB}" srcOrd="2" destOrd="0" presId="urn:microsoft.com/office/officeart/2008/layout/LinedList"/>
    <dgm:cxn modelId="{2FC7A04B-9F38-430B-86D8-F30E8880DC87}" type="presParOf" srcId="{95AC0CC9-C8B9-40F4-87D7-D1C929CB1DEC}" destId="{053FFCAE-24E4-4E3B-9CD4-9639321DEDA6}" srcOrd="3" destOrd="0" presId="urn:microsoft.com/office/officeart/2008/layout/LinedList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CCB1AE42-992C-407D-9D86-660EBD059594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B44D818-B829-422C-9DE6-31098D129E2B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Problem Awareness</a:t>
          </a:r>
        </a:p>
      </dgm:t>
    </dgm:pt>
    <dgm:pt modelId="{13E401AA-C97D-477A-BF3C-BD18AAC7914E}" type="parTrans" cxnId="{8C5FA7CA-2783-444E-BFD0-C353B5165CB2}">
      <dgm:prSet/>
      <dgm:spPr/>
      <dgm:t>
        <a:bodyPr/>
        <a:lstStyle/>
        <a:p>
          <a:endParaRPr lang="en-US"/>
        </a:p>
      </dgm:t>
    </dgm:pt>
    <dgm:pt modelId="{542E8834-5514-4311-9691-CF29E50D314B}" type="sibTrans" cxnId="{8C5FA7CA-2783-444E-BFD0-C353B5165CB2}">
      <dgm:prSet/>
      <dgm:spPr/>
      <dgm:t>
        <a:bodyPr/>
        <a:lstStyle/>
        <a:p>
          <a:endParaRPr lang="en-US"/>
        </a:p>
      </dgm:t>
    </dgm:pt>
    <dgm:pt modelId="{795E0552-5F60-40FA-B0F3-F9679CB05AA6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This REALLY bugs me.</a:t>
          </a:r>
        </a:p>
      </dgm:t>
    </dgm:pt>
    <dgm:pt modelId="{E93867EB-25DA-4E6E-8479-523E201A3F23}" type="parTrans" cxnId="{92066822-A313-4527-BB1B-D703F5231766}">
      <dgm:prSet/>
      <dgm:spPr/>
      <dgm:t>
        <a:bodyPr/>
        <a:lstStyle/>
        <a:p>
          <a:endParaRPr lang="en-US"/>
        </a:p>
      </dgm:t>
    </dgm:pt>
    <dgm:pt modelId="{D874A31B-7722-4C8E-ABB9-D9B837AE0BC5}" type="sibTrans" cxnId="{92066822-A313-4527-BB1B-D703F5231766}">
      <dgm:prSet/>
      <dgm:spPr/>
      <dgm:t>
        <a:bodyPr/>
        <a:lstStyle/>
        <a:p>
          <a:endParaRPr lang="en-US"/>
        </a:p>
      </dgm:t>
    </dgm:pt>
    <dgm:pt modelId="{CDC6C2A1-2D79-4EBB-B555-41139F9AB2CA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Opportunity Recognition</a:t>
          </a:r>
        </a:p>
      </dgm:t>
    </dgm:pt>
    <dgm:pt modelId="{C4D6F131-4C5F-4BFC-902B-D1504A428DE6}" type="parTrans" cxnId="{E8335233-D853-4CBB-BE10-95A158BB6CF1}">
      <dgm:prSet/>
      <dgm:spPr/>
      <dgm:t>
        <a:bodyPr/>
        <a:lstStyle/>
        <a:p>
          <a:endParaRPr lang="en-US"/>
        </a:p>
      </dgm:t>
    </dgm:pt>
    <dgm:pt modelId="{1F26F0D5-2E2D-4EC1-827E-378B53CB11A9}" type="sibTrans" cxnId="{E8335233-D853-4CBB-BE10-95A158BB6CF1}">
      <dgm:prSet/>
      <dgm:spPr/>
      <dgm:t>
        <a:bodyPr/>
        <a:lstStyle/>
        <a:p>
          <a:endParaRPr lang="en-US"/>
        </a:p>
      </dgm:t>
    </dgm:pt>
    <dgm:pt modelId="{0F2CC60E-D69C-42D0-BF67-4E2D9C1A1FE1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Customer-Problem Fit</a:t>
          </a:r>
        </a:p>
      </dgm:t>
    </dgm:pt>
    <dgm:pt modelId="{DF450AA0-68E7-4651-8C32-A48B55D32746}" type="parTrans" cxnId="{E796E5FD-8FDD-4687-A566-BFFC5CFDDBBF}">
      <dgm:prSet/>
      <dgm:spPr/>
      <dgm:t>
        <a:bodyPr/>
        <a:lstStyle/>
        <a:p>
          <a:endParaRPr lang="en-US"/>
        </a:p>
      </dgm:t>
    </dgm:pt>
    <dgm:pt modelId="{1679590C-6F2D-46B0-BA2D-7AB81BD311B9}" type="sibTrans" cxnId="{E796E5FD-8FDD-4687-A566-BFFC5CFDDBBF}">
      <dgm:prSet/>
      <dgm:spPr/>
      <dgm:t>
        <a:bodyPr/>
        <a:lstStyle/>
        <a:p>
          <a:endParaRPr lang="en-US"/>
        </a:p>
      </dgm:t>
    </dgm:pt>
    <dgm:pt modelId="{49DB94F5-D1EC-45AC-824C-74DA469A4585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I’ve verified who else is bugged by this.</a:t>
          </a:r>
        </a:p>
      </dgm:t>
    </dgm:pt>
    <dgm:pt modelId="{01214040-A1B2-429A-9100-8A8ECEDABE3A}" type="parTrans" cxnId="{828CA593-81A6-4D75-BEF5-862B8D2C3629}">
      <dgm:prSet/>
      <dgm:spPr/>
      <dgm:t>
        <a:bodyPr/>
        <a:lstStyle/>
        <a:p>
          <a:endParaRPr lang="en-US"/>
        </a:p>
      </dgm:t>
    </dgm:pt>
    <dgm:pt modelId="{9F598337-4D6A-434A-A352-85295E1502C7}" type="sibTrans" cxnId="{828CA593-81A6-4D75-BEF5-862B8D2C3629}">
      <dgm:prSet/>
      <dgm:spPr/>
      <dgm:t>
        <a:bodyPr/>
        <a:lstStyle/>
        <a:p>
          <a:endParaRPr lang="en-US"/>
        </a:p>
      </dgm:t>
    </dgm:pt>
    <dgm:pt modelId="{06697F99-74B0-485A-AC49-D0BDD314D6F0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Problem-Solution Fit</a:t>
          </a:r>
        </a:p>
      </dgm:t>
    </dgm:pt>
    <dgm:pt modelId="{BF635730-BE6B-46D4-952F-3083C994933F}" type="parTrans" cxnId="{B276D405-E32A-4AED-8F93-11C761C673FA}">
      <dgm:prSet/>
      <dgm:spPr/>
      <dgm:t>
        <a:bodyPr/>
        <a:lstStyle/>
        <a:p>
          <a:endParaRPr lang="en-US"/>
        </a:p>
      </dgm:t>
    </dgm:pt>
    <dgm:pt modelId="{45D407F9-7CDC-4590-94D1-280F215642F2}" type="sibTrans" cxnId="{B276D405-E32A-4AED-8F93-11C761C673FA}">
      <dgm:prSet/>
      <dgm:spPr/>
      <dgm:t>
        <a:bodyPr/>
        <a:lstStyle/>
        <a:p>
          <a:endParaRPr lang="en-US"/>
        </a:p>
      </dgm:t>
    </dgm:pt>
    <dgm:pt modelId="{23EE38E1-B65F-43E6-A6E5-860819DD6567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Customer-Solution Fit</a:t>
          </a:r>
        </a:p>
      </dgm:t>
    </dgm:pt>
    <dgm:pt modelId="{CA9460A9-17DD-43CA-AED1-957060577216}" type="parTrans" cxnId="{21CDDFF0-A771-4240-B7FE-49A881A84321}">
      <dgm:prSet/>
      <dgm:spPr/>
      <dgm:t>
        <a:bodyPr/>
        <a:lstStyle/>
        <a:p>
          <a:endParaRPr lang="en-US"/>
        </a:p>
      </dgm:t>
    </dgm:pt>
    <dgm:pt modelId="{68CDF50D-7A36-49B5-B8D8-AE75EFA76204}" type="sibTrans" cxnId="{21CDDFF0-A771-4240-B7FE-49A881A84321}">
      <dgm:prSet/>
      <dgm:spPr/>
      <dgm:t>
        <a:bodyPr/>
        <a:lstStyle/>
        <a:p>
          <a:endParaRPr lang="en-US"/>
        </a:p>
      </dgm:t>
    </dgm:pt>
    <dgm:pt modelId="{BFA45DDA-1F0C-4D49-A57A-998314EF646F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My solution works for my customer segment.</a:t>
          </a:r>
        </a:p>
      </dgm:t>
    </dgm:pt>
    <dgm:pt modelId="{00C18658-8E79-4A7E-ACFD-45D9C05C92FE}" type="parTrans" cxnId="{FBA26172-B69E-4DBD-B831-BED33806B628}">
      <dgm:prSet/>
      <dgm:spPr/>
      <dgm:t>
        <a:bodyPr/>
        <a:lstStyle/>
        <a:p>
          <a:endParaRPr lang="en-US"/>
        </a:p>
      </dgm:t>
    </dgm:pt>
    <dgm:pt modelId="{ED87CB30-F218-46C7-AA98-12DFA2C2577B}" type="sibTrans" cxnId="{FBA26172-B69E-4DBD-B831-BED33806B628}">
      <dgm:prSet/>
      <dgm:spPr/>
      <dgm:t>
        <a:bodyPr/>
        <a:lstStyle/>
        <a:p>
          <a:endParaRPr lang="en-US"/>
        </a:p>
      </dgm:t>
    </dgm:pt>
    <dgm:pt modelId="{5F8A20F6-9AD8-4E85-BF83-E98D4B1D9A5F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Product-Market Fit</a:t>
          </a:r>
        </a:p>
      </dgm:t>
    </dgm:pt>
    <dgm:pt modelId="{81AE9FD8-FC9A-4EA9-946E-65E6E1918885}" type="parTrans" cxnId="{EA678C16-DC51-4A5E-BE0C-4A5D597EDD4F}">
      <dgm:prSet/>
      <dgm:spPr/>
      <dgm:t>
        <a:bodyPr/>
        <a:lstStyle/>
        <a:p>
          <a:endParaRPr lang="en-US"/>
        </a:p>
      </dgm:t>
    </dgm:pt>
    <dgm:pt modelId="{A25ABCC9-FE79-4EE7-9F38-A27782A8BD38}" type="sibTrans" cxnId="{EA678C16-DC51-4A5E-BE0C-4A5D597EDD4F}">
      <dgm:prSet/>
      <dgm:spPr/>
      <dgm:t>
        <a:bodyPr/>
        <a:lstStyle/>
        <a:p>
          <a:endParaRPr lang="en-US"/>
        </a:p>
      </dgm:t>
    </dgm:pt>
    <dgm:pt modelId="{4576AC54-FD27-400A-A982-727491C8481C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If it bugs me, it may bug others too.</a:t>
          </a:r>
        </a:p>
      </dgm:t>
    </dgm:pt>
    <dgm:pt modelId="{DF6A043D-443C-45DF-8E31-E6819C849CE2}" type="parTrans" cxnId="{BD41D101-5897-4570-BEBB-74BD296B4D97}">
      <dgm:prSet/>
      <dgm:spPr/>
      <dgm:t>
        <a:bodyPr/>
        <a:lstStyle/>
        <a:p>
          <a:endParaRPr lang="en-US"/>
        </a:p>
      </dgm:t>
    </dgm:pt>
    <dgm:pt modelId="{B7639D18-2CB7-4042-A3C1-EA6F122D709A}" type="sibTrans" cxnId="{BD41D101-5897-4570-BEBB-74BD296B4D97}">
      <dgm:prSet/>
      <dgm:spPr/>
      <dgm:t>
        <a:bodyPr/>
        <a:lstStyle/>
        <a:p>
          <a:endParaRPr lang="en-US"/>
        </a:p>
      </dgm:t>
    </dgm:pt>
    <dgm:pt modelId="{8DFA814A-2509-4AC5-9C8B-2ACC4D3ED6B0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 have a meaningful solution to squash the bug.</a:t>
          </a:r>
        </a:p>
      </dgm:t>
    </dgm:pt>
    <dgm:pt modelId="{56756A4F-79EC-4732-8A3F-B54C0C57190F}" type="parTrans" cxnId="{23774C80-0B21-4069-A09B-A20EBB3A86EB}">
      <dgm:prSet/>
      <dgm:spPr/>
      <dgm:t>
        <a:bodyPr/>
        <a:lstStyle/>
        <a:p>
          <a:endParaRPr lang="en-US"/>
        </a:p>
      </dgm:t>
    </dgm:pt>
    <dgm:pt modelId="{BCF9B7E9-FF51-4B29-B24D-E77F712E6A11}" type="sibTrans" cxnId="{23774C80-0B21-4069-A09B-A20EBB3A86EB}">
      <dgm:prSet/>
      <dgm:spPr/>
      <dgm:t>
        <a:bodyPr/>
        <a:lstStyle/>
        <a:p>
          <a:endParaRPr lang="en-US"/>
        </a:p>
      </dgm:t>
    </dgm:pt>
    <dgm:pt modelId="{C8126399-4BDF-48AB-A339-B3FDC7F2B60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tx1"/>
              </a:solidFill>
            </a:rPr>
            <a:t>My solution will compete within the market.</a:t>
          </a:r>
        </a:p>
      </dgm:t>
    </dgm:pt>
    <dgm:pt modelId="{612C1F22-D82A-4919-A9E1-5411D66C594D}" type="parTrans" cxnId="{0348FA49-C2AE-487D-B0B2-2B48153F8285}">
      <dgm:prSet/>
      <dgm:spPr/>
      <dgm:t>
        <a:bodyPr/>
        <a:lstStyle/>
        <a:p>
          <a:endParaRPr lang="en-US"/>
        </a:p>
      </dgm:t>
    </dgm:pt>
    <dgm:pt modelId="{9EAAD88C-D730-438B-A7AA-A24AF523511C}" type="sibTrans" cxnId="{0348FA49-C2AE-487D-B0B2-2B48153F8285}">
      <dgm:prSet/>
      <dgm:spPr/>
      <dgm:t>
        <a:bodyPr/>
        <a:lstStyle/>
        <a:p>
          <a:endParaRPr lang="en-US"/>
        </a:p>
      </dgm:t>
    </dgm:pt>
    <dgm:pt modelId="{7AA9F25D-DB58-4BCA-89EF-9A3DEB5566FC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95000"/>
                </a:schemeClr>
              </a:solidFill>
            </a:rPr>
            <a:t>Product-Channel Fit</a:t>
          </a:r>
        </a:p>
      </dgm:t>
    </dgm:pt>
    <dgm:pt modelId="{9F51484A-11DD-4D89-8F10-4AC13738A793}" type="parTrans" cxnId="{2036A8A2-D9C9-4B0A-9A01-82BB6BB6E7DC}">
      <dgm:prSet/>
      <dgm:spPr/>
      <dgm:t>
        <a:bodyPr/>
        <a:lstStyle/>
        <a:p>
          <a:endParaRPr lang="en-US"/>
        </a:p>
      </dgm:t>
    </dgm:pt>
    <dgm:pt modelId="{7D89FC8D-FC57-48E5-B81D-61C87B9AD25C}" type="sibTrans" cxnId="{2036A8A2-D9C9-4B0A-9A01-82BB6BB6E7DC}">
      <dgm:prSet/>
      <dgm:spPr/>
      <dgm:t>
        <a:bodyPr/>
        <a:lstStyle/>
        <a:p>
          <a:endParaRPr lang="en-US"/>
        </a:p>
      </dgm:t>
    </dgm:pt>
    <dgm:pt modelId="{182DE6EC-A459-45EC-96A7-3B6E71916484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95000"/>
                </a:schemeClr>
              </a:solidFill>
            </a:rPr>
            <a:t>I know how to get my solution to the market.</a:t>
          </a:r>
        </a:p>
      </dgm:t>
    </dgm:pt>
    <dgm:pt modelId="{4C13D56B-71DD-4F3A-90DA-C24660581212}" type="parTrans" cxnId="{9BECDA67-8BC5-4A29-A38E-4ED82CBE39AF}">
      <dgm:prSet/>
      <dgm:spPr/>
      <dgm:t>
        <a:bodyPr/>
        <a:lstStyle/>
        <a:p>
          <a:endParaRPr lang="en-US"/>
        </a:p>
      </dgm:t>
    </dgm:pt>
    <dgm:pt modelId="{6FF8F312-A325-46AE-BD08-51047B086FBC}" type="sibTrans" cxnId="{9BECDA67-8BC5-4A29-A38E-4ED82CBE39AF}">
      <dgm:prSet/>
      <dgm:spPr/>
      <dgm:t>
        <a:bodyPr/>
        <a:lstStyle/>
        <a:p>
          <a:endParaRPr lang="en-US"/>
        </a:p>
      </dgm:t>
    </dgm:pt>
    <dgm:pt modelId="{3AE51407-AAEF-4A9F-BEA4-29A858E93C1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95000"/>
                </a:schemeClr>
              </a:solidFill>
            </a:rPr>
            <a:t>Business Model Fit</a:t>
          </a:r>
        </a:p>
      </dgm:t>
    </dgm:pt>
    <dgm:pt modelId="{44B00687-C2B5-47AD-8716-FDFE904995AE}" type="parTrans" cxnId="{A3290622-13A7-4ADB-85B4-18C05815973F}">
      <dgm:prSet/>
      <dgm:spPr/>
      <dgm:t>
        <a:bodyPr/>
        <a:lstStyle/>
        <a:p>
          <a:endParaRPr lang="en-US"/>
        </a:p>
      </dgm:t>
    </dgm:pt>
    <dgm:pt modelId="{786ED45A-6102-46AB-BB99-98418F0696D6}" type="sibTrans" cxnId="{A3290622-13A7-4ADB-85B4-18C05815973F}">
      <dgm:prSet/>
      <dgm:spPr/>
      <dgm:t>
        <a:bodyPr/>
        <a:lstStyle/>
        <a:p>
          <a:endParaRPr lang="en-US"/>
        </a:p>
      </dgm:t>
    </dgm:pt>
    <dgm:pt modelId="{6C115656-F4C7-4026-B3CE-70B638660D0D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95000"/>
                </a:schemeClr>
              </a:solidFill>
            </a:rPr>
            <a:t>My business could actually work. </a:t>
          </a:r>
        </a:p>
      </dgm:t>
    </dgm:pt>
    <dgm:pt modelId="{B3DC6CA9-BA83-4873-85F9-A739260B7547}" type="parTrans" cxnId="{6DA1B7FD-BB5E-457F-824A-D35D9D0A4592}">
      <dgm:prSet/>
      <dgm:spPr/>
      <dgm:t>
        <a:bodyPr/>
        <a:lstStyle/>
        <a:p>
          <a:endParaRPr lang="en-US"/>
        </a:p>
      </dgm:t>
    </dgm:pt>
    <dgm:pt modelId="{D5F22228-4A66-4E5F-8D95-90B0C0D31DFF}" type="sibTrans" cxnId="{6DA1B7FD-BB5E-457F-824A-D35D9D0A4592}">
      <dgm:prSet/>
      <dgm:spPr/>
      <dgm:t>
        <a:bodyPr/>
        <a:lstStyle/>
        <a:p>
          <a:endParaRPr lang="en-US"/>
        </a:p>
      </dgm:t>
    </dgm:pt>
    <dgm:pt modelId="{9211323C-B00B-4379-9A33-F55F74CD773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Idea Generation</a:t>
          </a:r>
        </a:p>
      </dgm:t>
    </dgm:pt>
    <dgm:pt modelId="{11C98309-69E8-4E05-B616-A67B350CE4DD}" type="parTrans" cxnId="{8FC13E90-7D6B-47A1-A00E-C89BB48A5C65}">
      <dgm:prSet/>
      <dgm:spPr/>
      <dgm:t>
        <a:bodyPr/>
        <a:lstStyle/>
        <a:p>
          <a:endParaRPr lang="en-US"/>
        </a:p>
      </dgm:t>
    </dgm:pt>
    <dgm:pt modelId="{0B322547-5587-4074-877A-B95431965142}" type="sibTrans" cxnId="{8FC13E90-7D6B-47A1-A00E-C89BB48A5C65}">
      <dgm:prSet/>
      <dgm:spPr/>
      <dgm:t>
        <a:bodyPr/>
        <a:lstStyle/>
        <a:p>
          <a:endParaRPr lang="en-US"/>
        </a:p>
      </dgm:t>
    </dgm:pt>
    <dgm:pt modelId="{CB908F43-495C-413C-86E2-64F284FC4441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 think I know how to solve this problem.</a:t>
          </a:r>
        </a:p>
      </dgm:t>
    </dgm:pt>
    <dgm:pt modelId="{8A788AD4-ED83-4456-A227-90846DED5D3E}" type="parTrans" cxnId="{3DA8F96F-6DAC-4F3F-82BD-16B25BEF6213}">
      <dgm:prSet/>
      <dgm:spPr/>
      <dgm:t>
        <a:bodyPr/>
        <a:lstStyle/>
        <a:p>
          <a:endParaRPr lang="en-US"/>
        </a:p>
      </dgm:t>
    </dgm:pt>
    <dgm:pt modelId="{7881580C-2DB7-41F0-8D4A-1678129D5712}" type="sibTrans" cxnId="{3DA8F96F-6DAC-4F3F-82BD-16B25BEF6213}">
      <dgm:prSet/>
      <dgm:spPr/>
      <dgm:t>
        <a:bodyPr/>
        <a:lstStyle/>
        <a:p>
          <a:endParaRPr lang="en-US"/>
        </a:p>
      </dgm:t>
    </dgm:pt>
    <dgm:pt modelId="{33974AD7-69F6-4785-8C86-F2EC4177AE50}" type="pres">
      <dgm:prSet presAssocID="{CCB1AE42-992C-407D-9D86-660EBD059594}" presName="vert0" presStyleCnt="0">
        <dgm:presLayoutVars>
          <dgm:dir/>
          <dgm:animOne val="branch"/>
          <dgm:animLvl val="lvl"/>
        </dgm:presLayoutVars>
      </dgm:prSet>
      <dgm:spPr/>
    </dgm:pt>
    <dgm:pt modelId="{E1E612C0-3E07-40E6-A809-B8101677CC57}" type="pres">
      <dgm:prSet presAssocID="{7B44D818-B829-422C-9DE6-31098D129E2B}" presName="thickLine" presStyleLbl="alignNode1" presStyleIdx="0" presStyleCnt="9"/>
      <dgm:spPr/>
    </dgm:pt>
    <dgm:pt modelId="{8C749DBC-09BE-41DC-9C1B-65F6C92CF652}" type="pres">
      <dgm:prSet presAssocID="{7B44D818-B829-422C-9DE6-31098D129E2B}" presName="horz1" presStyleCnt="0"/>
      <dgm:spPr/>
    </dgm:pt>
    <dgm:pt modelId="{038212E9-6573-4BA7-A8E5-4744DE173126}" type="pres">
      <dgm:prSet presAssocID="{7B44D818-B829-422C-9DE6-31098D129E2B}" presName="tx1" presStyleLbl="revTx" presStyleIdx="0" presStyleCnt="18"/>
      <dgm:spPr/>
    </dgm:pt>
    <dgm:pt modelId="{C55D813E-89AD-4658-96F7-BD8BC9A802CB}" type="pres">
      <dgm:prSet presAssocID="{7B44D818-B829-422C-9DE6-31098D129E2B}" presName="vert1" presStyleCnt="0"/>
      <dgm:spPr/>
    </dgm:pt>
    <dgm:pt modelId="{68F3363A-8DD2-4D9E-8153-164456B6DD3A}" type="pres">
      <dgm:prSet presAssocID="{795E0552-5F60-40FA-B0F3-F9679CB05AA6}" presName="vertSpace2a" presStyleCnt="0"/>
      <dgm:spPr/>
    </dgm:pt>
    <dgm:pt modelId="{9F6BDC8E-66C5-4938-821E-240C67EE8DAE}" type="pres">
      <dgm:prSet presAssocID="{795E0552-5F60-40FA-B0F3-F9679CB05AA6}" presName="horz2" presStyleCnt="0"/>
      <dgm:spPr/>
    </dgm:pt>
    <dgm:pt modelId="{92422181-A9B2-4998-8F6D-89920AEE1483}" type="pres">
      <dgm:prSet presAssocID="{795E0552-5F60-40FA-B0F3-F9679CB05AA6}" presName="horzSpace2" presStyleCnt="0"/>
      <dgm:spPr/>
    </dgm:pt>
    <dgm:pt modelId="{254BCA7D-72A3-447A-BCC1-68BD73139FBA}" type="pres">
      <dgm:prSet presAssocID="{795E0552-5F60-40FA-B0F3-F9679CB05AA6}" presName="tx2" presStyleLbl="revTx" presStyleIdx="1" presStyleCnt="18"/>
      <dgm:spPr/>
    </dgm:pt>
    <dgm:pt modelId="{668CF8B1-5ED8-44D5-8E8D-6AC121BCE1DF}" type="pres">
      <dgm:prSet presAssocID="{795E0552-5F60-40FA-B0F3-F9679CB05AA6}" presName="vert2" presStyleCnt="0"/>
      <dgm:spPr/>
    </dgm:pt>
    <dgm:pt modelId="{279F6921-9466-4B3C-A507-1787C8977AE1}" type="pres">
      <dgm:prSet presAssocID="{795E0552-5F60-40FA-B0F3-F9679CB05AA6}" presName="thinLine2b" presStyleLbl="callout" presStyleIdx="0" presStyleCnt="9"/>
      <dgm:spPr/>
    </dgm:pt>
    <dgm:pt modelId="{7B80FCE6-690E-41FB-828F-8A723A858359}" type="pres">
      <dgm:prSet presAssocID="{795E0552-5F60-40FA-B0F3-F9679CB05AA6}" presName="vertSpace2b" presStyleCnt="0"/>
      <dgm:spPr/>
    </dgm:pt>
    <dgm:pt modelId="{805F9F0A-7EEB-4D16-BB73-8512BC66690A}" type="pres">
      <dgm:prSet presAssocID="{9211323C-B00B-4379-9A33-F55F74CD7739}" presName="thickLine" presStyleLbl="alignNode1" presStyleIdx="1" presStyleCnt="9"/>
      <dgm:spPr/>
    </dgm:pt>
    <dgm:pt modelId="{5A0C4AE3-4D60-4539-884D-836625F02EE8}" type="pres">
      <dgm:prSet presAssocID="{9211323C-B00B-4379-9A33-F55F74CD7739}" presName="horz1" presStyleCnt="0"/>
      <dgm:spPr/>
    </dgm:pt>
    <dgm:pt modelId="{FF9FB996-EBB3-4A5B-AC47-C5AF44AEB436}" type="pres">
      <dgm:prSet presAssocID="{9211323C-B00B-4379-9A33-F55F74CD7739}" presName="tx1" presStyleLbl="revTx" presStyleIdx="2" presStyleCnt="18"/>
      <dgm:spPr/>
    </dgm:pt>
    <dgm:pt modelId="{0F8754EC-FCFD-4F79-A372-771B9AF899D6}" type="pres">
      <dgm:prSet presAssocID="{9211323C-B00B-4379-9A33-F55F74CD7739}" presName="vert1" presStyleCnt="0"/>
      <dgm:spPr/>
    </dgm:pt>
    <dgm:pt modelId="{5C0C8E89-995C-4452-9FD6-907229854C04}" type="pres">
      <dgm:prSet presAssocID="{CB908F43-495C-413C-86E2-64F284FC4441}" presName="vertSpace2a" presStyleCnt="0"/>
      <dgm:spPr/>
    </dgm:pt>
    <dgm:pt modelId="{5D6A9C73-D8AF-46FD-AFC2-07B9111BAE88}" type="pres">
      <dgm:prSet presAssocID="{CB908F43-495C-413C-86E2-64F284FC4441}" presName="horz2" presStyleCnt="0"/>
      <dgm:spPr/>
    </dgm:pt>
    <dgm:pt modelId="{2DF6CFB3-E490-4352-8AA1-AE8B66737714}" type="pres">
      <dgm:prSet presAssocID="{CB908F43-495C-413C-86E2-64F284FC4441}" presName="horzSpace2" presStyleCnt="0"/>
      <dgm:spPr/>
    </dgm:pt>
    <dgm:pt modelId="{9518D1E3-58EE-49F5-87C6-32FD683DDC1A}" type="pres">
      <dgm:prSet presAssocID="{CB908F43-495C-413C-86E2-64F284FC4441}" presName="tx2" presStyleLbl="revTx" presStyleIdx="3" presStyleCnt="18"/>
      <dgm:spPr/>
    </dgm:pt>
    <dgm:pt modelId="{DB5B153A-0535-4BAD-A007-E7A227706EA4}" type="pres">
      <dgm:prSet presAssocID="{CB908F43-495C-413C-86E2-64F284FC4441}" presName="vert2" presStyleCnt="0"/>
      <dgm:spPr/>
    </dgm:pt>
    <dgm:pt modelId="{213A9729-73D0-4D8F-9111-8531CB2BD503}" type="pres">
      <dgm:prSet presAssocID="{CB908F43-495C-413C-86E2-64F284FC4441}" presName="thinLine2b" presStyleLbl="callout" presStyleIdx="1" presStyleCnt="9"/>
      <dgm:spPr/>
    </dgm:pt>
    <dgm:pt modelId="{3686B40E-9ACF-4A4D-879A-CDC020B5B8DA}" type="pres">
      <dgm:prSet presAssocID="{CB908F43-495C-413C-86E2-64F284FC4441}" presName="vertSpace2b" presStyleCnt="0"/>
      <dgm:spPr/>
    </dgm:pt>
    <dgm:pt modelId="{226F014A-0255-4EF2-9941-98E159E57A07}" type="pres">
      <dgm:prSet presAssocID="{CDC6C2A1-2D79-4EBB-B555-41139F9AB2CA}" presName="thickLine" presStyleLbl="alignNode1" presStyleIdx="2" presStyleCnt="9"/>
      <dgm:spPr/>
    </dgm:pt>
    <dgm:pt modelId="{FB4B70B2-08E7-49E2-B957-B39C5D1C330B}" type="pres">
      <dgm:prSet presAssocID="{CDC6C2A1-2D79-4EBB-B555-41139F9AB2CA}" presName="horz1" presStyleCnt="0"/>
      <dgm:spPr/>
    </dgm:pt>
    <dgm:pt modelId="{23100D3E-0608-4314-B11E-F35BF80845DA}" type="pres">
      <dgm:prSet presAssocID="{CDC6C2A1-2D79-4EBB-B555-41139F9AB2CA}" presName="tx1" presStyleLbl="revTx" presStyleIdx="4" presStyleCnt="18"/>
      <dgm:spPr/>
    </dgm:pt>
    <dgm:pt modelId="{9F11039E-9BAA-4E0B-A17A-B7ECA01E6AB6}" type="pres">
      <dgm:prSet presAssocID="{CDC6C2A1-2D79-4EBB-B555-41139F9AB2CA}" presName="vert1" presStyleCnt="0"/>
      <dgm:spPr/>
    </dgm:pt>
    <dgm:pt modelId="{682EDF22-84F8-40B0-81BB-1804914BAEC1}" type="pres">
      <dgm:prSet presAssocID="{4576AC54-FD27-400A-A982-727491C8481C}" presName="vertSpace2a" presStyleCnt="0"/>
      <dgm:spPr/>
    </dgm:pt>
    <dgm:pt modelId="{C412007E-C2CC-41D4-825F-CF209D3A348D}" type="pres">
      <dgm:prSet presAssocID="{4576AC54-FD27-400A-A982-727491C8481C}" presName="horz2" presStyleCnt="0"/>
      <dgm:spPr/>
    </dgm:pt>
    <dgm:pt modelId="{6FA58555-BBB6-469C-9D2A-7131B9BE61F8}" type="pres">
      <dgm:prSet presAssocID="{4576AC54-FD27-400A-A982-727491C8481C}" presName="horzSpace2" presStyleCnt="0"/>
      <dgm:spPr/>
    </dgm:pt>
    <dgm:pt modelId="{1861D74F-7E72-4C9C-8C78-0506D390BF93}" type="pres">
      <dgm:prSet presAssocID="{4576AC54-FD27-400A-A982-727491C8481C}" presName="tx2" presStyleLbl="revTx" presStyleIdx="5" presStyleCnt="18"/>
      <dgm:spPr/>
    </dgm:pt>
    <dgm:pt modelId="{A18298C0-4A7E-4E84-A101-EA098135FDC3}" type="pres">
      <dgm:prSet presAssocID="{4576AC54-FD27-400A-A982-727491C8481C}" presName="vert2" presStyleCnt="0"/>
      <dgm:spPr/>
    </dgm:pt>
    <dgm:pt modelId="{35D17BE2-9BCA-4488-BBEF-4EFF8BFF0FEE}" type="pres">
      <dgm:prSet presAssocID="{4576AC54-FD27-400A-A982-727491C8481C}" presName="thinLine2b" presStyleLbl="callout" presStyleIdx="2" presStyleCnt="9"/>
      <dgm:spPr/>
    </dgm:pt>
    <dgm:pt modelId="{27C5A226-AA32-41C0-96A7-463F0DC28244}" type="pres">
      <dgm:prSet presAssocID="{4576AC54-FD27-400A-A982-727491C8481C}" presName="vertSpace2b" presStyleCnt="0"/>
      <dgm:spPr/>
    </dgm:pt>
    <dgm:pt modelId="{0F19A811-0309-4900-8E29-213637FAFCAE}" type="pres">
      <dgm:prSet presAssocID="{0F2CC60E-D69C-42D0-BF67-4E2D9C1A1FE1}" presName="thickLine" presStyleLbl="alignNode1" presStyleIdx="3" presStyleCnt="9"/>
      <dgm:spPr/>
    </dgm:pt>
    <dgm:pt modelId="{FD7E62DF-7F13-45B5-9D91-38220418EAFE}" type="pres">
      <dgm:prSet presAssocID="{0F2CC60E-D69C-42D0-BF67-4E2D9C1A1FE1}" presName="horz1" presStyleCnt="0"/>
      <dgm:spPr/>
    </dgm:pt>
    <dgm:pt modelId="{887C7A8A-AF90-455A-A3EE-E780A514C736}" type="pres">
      <dgm:prSet presAssocID="{0F2CC60E-D69C-42D0-BF67-4E2D9C1A1FE1}" presName="tx1" presStyleLbl="revTx" presStyleIdx="6" presStyleCnt="18"/>
      <dgm:spPr/>
    </dgm:pt>
    <dgm:pt modelId="{B17DA20C-1C49-41D6-B865-74CD3AEEF019}" type="pres">
      <dgm:prSet presAssocID="{0F2CC60E-D69C-42D0-BF67-4E2D9C1A1FE1}" presName="vert1" presStyleCnt="0"/>
      <dgm:spPr/>
    </dgm:pt>
    <dgm:pt modelId="{E82DD181-1DE7-45B0-82B8-28943020BE98}" type="pres">
      <dgm:prSet presAssocID="{49DB94F5-D1EC-45AC-824C-74DA469A4585}" presName="vertSpace2a" presStyleCnt="0"/>
      <dgm:spPr/>
    </dgm:pt>
    <dgm:pt modelId="{8743D428-8C81-4725-957A-55FDC0E6CBD6}" type="pres">
      <dgm:prSet presAssocID="{49DB94F5-D1EC-45AC-824C-74DA469A4585}" presName="horz2" presStyleCnt="0"/>
      <dgm:spPr/>
    </dgm:pt>
    <dgm:pt modelId="{842C2424-0CB2-4746-A795-C5022C6FAA19}" type="pres">
      <dgm:prSet presAssocID="{49DB94F5-D1EC-45AC-824C-74DA469A4585}" presName="horzSpace2" presStyleCnt="0"/>
      <dgm:spPr/>
    </dgm:pt>
    <dgm:pt modelId="{FA32C191-4D53-4DED-B986-708835C70626}" type="pres">
      <dgm:prSet presAssocID="{49DB94F5-D1EC-45AC-824C-74DA469A4585}" presName="tx2" presStyleLbl="revTx" presStyleIdx="7" presStyleCnt="18"/>
      <dgm:spPr/>
    </dgm:pt>
    <dgm:pt modelId="{D54408F6-7B71-4C9D-BBB4-295179805EF0}" type="pres">
      <dgm:prSet presAssocID="{49DB94F5-D1EC-45AC-824C-74DA469A4585}" presName="vert2" presStyleCnt="0"/>
      <dgm:spPr/>
    </dgm:pt>
    <dgm:pt modelId="{E305B2E4-C14A-4B05-A12B-9647245F5519}" type="pres">
      <dgm:prSet presAssocID="{49DB94F5-D1EC-45AC-824C-74DA469A4585}" presName="thinLine2b" presStyleLbl="callout" presStyleIdx="3" presStyleCnt="9"/>
      <dgm:spPr/>
    </dgm:pt>
    <dgm:pt modelId="{6ABFA3ED-0187-4017-A896-55053C73C124}" type="pres">
      <dgm:prSet presAssocID="{49DB94F5-D1EC-45AC-824C-74DA469A4585}" presName="vertSpace2b" presStyleCnt="0"/>
      <dgm:spPr/>
    </dgm:pt>
    <dgm:pt modelId="{C7EAA3E0-81F2-4E0B-AD59-60ACD8C2D0B3}" type="pres">
      <dgm:prSet presAssocID="{06697F99-74B0-485A-AC49-D0BDD314D6F0}" presName="thickLine" presStyleLbl="alignNode1" presStyleIdx="4" presStyleCnt="9"/>
      <dgm:spPr/>
    </dgm:pt>
    <dgm:pt modelId="{BE55C1F7-8BDF-4970-A560-EC9A9C7CC69A}" type="pres">
      <dgm:prSet presAssocID="{06697F99-74B0-485A-AC49-D0BDD314D6F0}" presName="horz1" presStyleCnt="0"/>
      <dgm:spPr/>
    </dgm:pt>
    <dgm:pt modelId="{E7D4E531-A336-444B-8804-17129361EA88}" type="pres">
      <dgm:prSet presAssocID="{06697F99-74B0-485A-AC49-D0BDD314D6F0}" presName="tx1" presStyleLbl="revTx" presStyleIdx="8" presStyleCnt="18"/>
      <dgm:spPr/>
    </dgm:pt>
    <dgm:pt modelId="{588FA750-B21B-4510-9B37-0DCC5179A6BC}" type="pres">
      <dgm:prSet presAssocID="{06697F99-74B0-485A-AC49-D0BDD314D6F0}" presName="vert1" presStyleCnt="0"/>
      <dgm:spPr/>
    </dgm:pt>
    <dgm:pt modelId="{733DE2BE-F5D3-45DF-A43E-8DD7B92AA1B2}" type="pres">
      <dgm:prSet presAssocID="{8DFA814A-2509-4AC5-9C8B-2ACC4D3ED6B0}" presName="vertSpace2a" presStyleCnt="0"/>
      <dgm:spPr/>
    </dgm:pt>
    <dgm:pt modelId="{EB245419-BA8D-48B1-A50F-7F2F7398F3E2}" type="pres">
      <dgm:prSet presAssocID="{8DFA814A-2509-4AC5-9C8B-2ACC4D3ED6B0}" presName="horz2" presStyleCnt="0"/>
      <dgm:spPr/>
    </dgm:pt>
    <dgm:pt modelId="{F8071B77-4432-437D-9E7F-F789D67D71E9}" type="pres">
      <dgm:prSet presAssocID="{8DFA814A-2509-4AC5-9C8B-2ACC4D3ED6B0}" presName="horzSpace2" presStyleCnt="0"/>
      <dgm:spPr/>
    </dgm:pt>
    <dgm:pt modelId="{6CCE61A4-236E-4765-B225-393654C21B1B}" type="pres">
      <dgm:prSet presAssocID="{8DFA814A-2509-4AC5-9C8B-2ACC4D3ED6B0}" presName="tx2" presStyleLbl="revTx" presStyleIdx="9" presStyleCnt="18"/>
      <dgm:spPr/>
    </dgm:pt>
    <dgm:pt modelId="{543CB8A3-7FBF-419E-84E0-9CFAE9679DC7}" type="pres">
      <dgm:prSet presAssocID="{8DFA814A-2509-4AC5-9C8B-2ACC4D3ED6B0}" presName="vert2" presStyleCnt="0"/>
      <dgm:spPr/>
    </dgm:pt>
    <dgm:pt modelId="{524B495F-D8A2-4260-A85F-E217CB439491}" type="pres">
      <dgm:prSet presAssocID="{8DFA814A-2509-4AC5-9C8B-2ACC4D3ED6B0}" presName="thinLine2b" presStyleLbl="callout" presStyleIdx="4" presStyleCnt="9"/>
      <dgm:spPr/>
    </dgm:pt>
    <dgm:pt modelId="{537BDC34-8452-4AEF-AC87-3873EA91AE7E}" type="pres">
      <dgm:prSet presAssocID="{8DFA814A-2509-4AC5-9C8B-2ACC4D3ED6B0}" presName="vertSpace2b" presStyleCnt="0"/>
      <dgm:spPr/>
    </dgm:pt>
    <dgm:pt modelId="{0A94583D-4E23-4321-AA52-56CF4D5CC50C}" type="pres">
      <dgm:prSet presAssocID="{23EE38E1-B65F-43E6-A6E5-860819DD6567}" presName="thickLine" presStyleLbl="alignNode1" presStyleIdx="5" presStyleCnt="9"/>
      <dgm:spPr/>
    </dgm:pt>
    <dgm:pt modelId="{36818C41-5D73-4C6A-8DA6-399F97563850}" type="pres">
      <dgm:prSet presAssocID="{23EE38E1-B65F-43E6-A6E5-860819DD6567}" presName="horz1" presStyleCnt="0"/>
      <dgm:spPr/>
    </dgm:pt>
    <dgm:pt modelId="{123B80D3-9D98-4C2F-B288-394B244CB2BE}" type="pres">
      <dgm:prSet presAssocID="{23EE38E1-B65F-43E6-A6E5-860819DD6567}" presName="tx1" presStyleLbl="revTx" presStyleIdx="10" presStyleCnt="18"/>
      <dgm:spPr/>
    </dgm:pt>
    <dgm:pt modelId="{5517832E-1580-4B0A-A2A4-8F398AA29F4B}" type="pres">
      <dgm:prSet presAssocID="{23EE38E1-B65F-43E6-A6E5-860819DD6567}" presName="vert1" presStyleCnt="0"/>
      <dgm:spPr/>
    </dgm:pt>
    <dgm:pt modelId="{799C93D8-7AC8-4909-87B2-8F5C40939F22}" type="pres">
      <dgm:prSet presAssocID="{BFA45DDA-1F0C-4D49-A57A-998314EF646F}" presName="vertSpace2a" presStyleCnt="0"/>
      <dgm:spPr/>
    </dgm:pt>
    <dgm:pt modelId="{823E4484-FE42-4DDE-A8EB-384F05D72B86}" type="pres">
      <dgm:prSet presAssocID="{BFA45DDA-1F0C-4D49-A57A-998314EF646F}" presName="horz2" presStyleCnt="0"/>
      <dgm:spPr/>
    </dgm:pt>
    <dgm:pt modelId="{62D97D63-11BB-45E4-83BA-97A1B6121ACE}" type="pres">
      <dgm:prSet presAssocID="{BFA45DDA-1F0C-4D49-A57A-998314EF646F}" presName="horzSpace2" presStyleCnt="0"/>
      <dgm:spPr/>
    </dgm:pt>
    <dgm:pt modelId="{A667579A-E7D2-40F2-A084-B23280669951}" type="pres">
      <dgm:prSet presAssocID="{BFA45DDA-1F0C-4D49-A57A-998314EF646F}" presName="tx2" presStyleLbl="revTx" presStyleIdx="11" presStyleCnt="18"/>
      <dgm:spPr/>
    </dgm:pt>
    <dgm:pt modelId="{D73200F4-0F71-48C8-B989-84DB6C84CBE4}" type="pres">
      <dgm:prSet presAssocID="{BFA45DDA-1F0C-4D49-A57A-998314EF646F}" presName="vert2" presStyleCnt="0"/>
      <dgm:spPr/>
    </dgm:pt>
    <dgm:pt modelId="{159DE6E9-4D02-4C0D-937B-418C580C6FA4}" type="pres">
      <dgm:prSet presAssocID="{BFA45DDA-1F0C-4D49-A57A-998314EF646F}" presName="thinLine2b" presStyleLbl="callout" presStyleIdx="5" presStyleCnt="9"/>
      <dgm:spPr/>
    </dgm:pt>
    <dgm:pt modelId="{8763C265-1DF3-49CA-B054-E4F87F7EAEDC}" type="pres">
      <dgm:prSet presAssocID="{BFA45DDA-1F0C-4D49-A57A-998314EF646F}" presName="vertSpace2b" presStyleCnt="0"/>
      <dgm:spPr/>
    </dgm:pt>
    <dgm:pt modelId="{3C5D2623-5D67-440A-9959-26FCAF81B430}" type="pres">
      <dgm:prSet presAssocID="{5F8A20F6-9AD8-4E85-BF83-E98D4B1D9A5F}" presName="thickLine" presStyleLbl="alignNode1" presStyleIdx="6" presStyleCnt="9"/>
      <dgm:spPr/>
    </dgm:pt>
    <dgm:pt modelId="{F270D3E4-19DD-4CA6-A224-49DD317FEEBE}" type="pres">
      <dgm:prSet presAssocID="{5F8A20F6-9AD8-4E85-BF83-E98D4B1D9A5F}" presName="horz1" presStyleCnt="0"/>
      <dgm:spPr/>
    </dgm:pt>
    <dgm:pt modelId="{2F54B03D-CBA9-4E75-8AFD-1E75167D60AB}" type="pres">
      <dgm:prSet presAssocID="{5F8A20F6-9AD8-4E85-BF83-E98D4B1D9A5F}" presName="tx1" presStyleLbl="revTx" presStyleIdx="12" presStyleCnt="18"/>
      <dgm:spPr/>
    </dgm:pt>
    <dgm:pt modelId="{363D73EF-2947-469D-BCD4-4C0960C9877A}" type="pres">
      <dgm:prSet presAssocID="{5F8A20F6-9AD8-4E85-BF83-E98D4B1D9A5F}" presName="vert1" presStyleCnt="0"/>
      <dgm:spPr/>
    </dgm:pt>
    <dgm:pt modelId="{47757397-96F4-4103-B973-CE3F3F1A6C05}" type="pres">
      <dgm:prSet presAssocID="{C8126399-4BDF-48AB-A339-B3FDC7F2B609}" presName="vertSpace2a" presStyleCnt="0"/>
      <dgm:spPr/>
    </dgm:pt>
    <dgm:pt modelId="{15A73494-63E7-498D-BF1B-E1FFDEAF0804}" type="pres">
      <dgm:prSet presAssocID="{C8126399-4BDF-48AB-A339-B3FDC7F2B609}" presName="horz2" presStyleCnt="0"/>
      <dgm:spPr/>
    </dgm:pt>
    <dgm:pt modelId="{BBC60CE3-7F42-462C-9B93-6E220DB3A640}" type="pres">
      <dgm:prSet presAssocID="{C8126399-4BDF-48AB-A339-B3FDC7F2B609}" presName="horzSpace2" presStyleCnt="0"/>
      <dgm:spPr/>
    </dgm:pt>
    <dgm:pt modelId="{546740F9-5C98-4F07-891B-6F99278211FC}" type="pres">
      <dgm:prSet presAssocID="{C8126399-4BDF-48AB-A339-B3FDC7F2B609}" presName="tx2" presStyleLbl="revTx" presStyleIdx="13" presStyleCnt="18"/>
      <dgm:spPr/>
    </dgm:pt>
    <dgm:pt modelId="{3F5D3749-5C2C-4AD1-A215-BA41D7F76413}" type="pres">
      <dgm:prSet presAssocID="{C8126399-4BDF-48AB-A339-B3FDC7F2B609}" presName="vert2" presStyleCnt="0"/>
      <dgm:spPr/>
    </dgm:pt>
    <dgm:pt modelId="{043437AE-94D7-410D-AFDE-A17F9CA500F5}" type="pres">
      <dgm:prSet presAssocID="{C8126399-4BDF-48AB-A339-B3FDC7F2B609}" presName="thinLine2b" presStyleLbl="callout" presStyleIdx="6" presStyleCnt="9"/>
      <dgm:spPr/>
    </dgm:pt>
    <dgm:pt modelId="{AF64AB7E-C851-4BF6-B584-C0E87C71C365}" type="pres">
      <dgm:prSet presAssocID="{C8126399-4BDF-48AB-A339-B3FDC7F2B609}" presName="vertSpace2b" presStyleCnt="0"/>
      <dgm:spPr/>
    </dgm:pt>
    <dgm:pt modelId="{45625FBA-134E-4C91-B419-1AE6380DEF1F}" type="pres">
      <dgm:prSet presAssocID="{7AA9F25D-DB58-4BCA-89EF-9A3DEB5566FC}" presName="thickLine" presStyleLbl="alignNode1" presStyleIdx="7" presStyleCnt="9"/>
      <dgm:spPr/>
    </dgm:pt>
    <dgm:pt modelId="{C0FD0433-D719-443E-B636-B5B215F65E25}" type="pres">
      <dgm:prSet presAssocID="{7AA9F25D-DB58-4BCA-89EF-9A3DEB5566FC}" presName="horz1" presStyleCnt="0"/>
      <dgm:spPr/>
    </dgm:pt>
    <dgm:pt modelId="{295F63D4-57FF-4EBE-9874-6395CFFEC05E}" type="pres">
      <dgm:prSet presAssocID="{7AA9F25D-DB58-4BCA-89EF-9A3DEB5566FC}" presName="tx1" presStyleLbl="revTx" presStyleIdx="14" presStyleCnt="18"/>
      <dgm:spPr/>
    </dgm:pt>
    <dgm:pt modelId="{18A06C78-6A4B-4DA8-BF42-F523B8179FD8}" type="pres">
      <dgm:prSet presAssocID="{7AA9F25D-DB58-4BCA-89EF-9A3DEB5566FC}" presName="vert1" presStyleCnt="0"/>
      <dgm:spPr/>
    </dgm:pt>
    <dgm:pt modelId="{7A2592B3-4C09-4228-8202-F1A8C8896832}" type="pres">
      <dgm:prSet presAssocID="{182DE6EC-A459-45EC-96A7-3B6E71916484}" presName="vertSpace2a" presStyleCnt="0"/>
      <dgm:spPr/>
    </dgm:pt>
    <dgm:pt modelId="{D2B46604-9B8D-4922-B39F-A5721EA40EE9}" type="pres">
      <dgm:prSet presAssocID="{182DE6EC-A459-45EC-96A7-3B6E71916484}" presName="horz2" presStyleCnt="0"/>
      <dgm:spPr/>
    </dgm:pt>
    <dgm:pt modelId="{D25FA058-515E-403C-B8EB-954E20E8632A}" type="pres">
      <dgm:prSet presAssocID="{182DE6EC-A459-45EC-96A7-3B6E71916484}" presName="horzSpace2" presStyleCnt="0"/>
      <dgm:spPr/>
    </dgm:pt>
    <dgm:pt modelId="{06345260-73EA-4F59-99E0-8640224F0ECB}" type="pres">
      <dgm:prSet presAssocID="{182DE6EC-A459-45EC-96A7-3B6E71916484}" presName="tx2" presStyleLbl="revTx" presStyleIdx="15" presStyleCnt="18"/>
      <dgm:spPr/>
    </dgm:pt>
    <dgm:pt modelId="{772BA487-F072-4FCB-AC58-797A61971E49}" type="pres">
      <dgm:prSet presAssocID="{182DE6EC-A459-45EC-96A7-3B6E71916484}" presName="vert2" presStyleCnt="0"/>
      <dgm:spPr/>
    </dgm:pt>
    <dgm:pt modelId="{12E7C516-820D-4F55-BBA2-C2867319240C}" type="pres">
      <dgm:prSet presAssocID="{182DE6EC-A459-45EC-96A7-3B6E71916484}" presName="thinLine2b" presStyleLbl="callout" presStyleIdx="7" presStyleCnt="9"/>
      <dgm:spPr/>
    </dgm:pt>
    <dgm:pt modelId="{AB48ABF8-576F-4783-B6B6-5C1A53789B1B}" type="pres">
      <dgm:prSet presAssocID="{182DE6EC-A459-45EC-96A7-3B6E71916484}" presName="vertSpace2b" presStyleCnt="0"/>
      <dgm:spPr/>
    </dgm:pt>
    <dgm:pt modelId="{6201691A-9470-4616-854B-D370E937016D}" type="pres">
      <dgm:prSet presAssocID="{3AE51407-AAEF-4A9F-BEA4-29A858E93C1F}" presName="thickLine" presStyleLbl="alignNode1" presStyleIdx="8" presStyleCnt="9"/>
      <dgm:spPr/>
    </dgm:pt>
    <dgm:pt modelId="{86D2D6F1-107B-42D3-B75E-E91137E7FDE2}" type="pres">
      <dgm:prSet presAssocID="{3AE51407-AAEF-4A9F-BEA4-29A858E93C1F}" presName="horz1" presStyleCnt="0"/>
      <dgm:spPr/>
    </dgm:pt>
    <dgm:pt modelId="{6358BFD8-5693-467D-A3FA-3947FC305C0A}" type="pres">
      <dgm:prSet presAssocID="{3AE51407-AAEF-4A9F-BEA4-29A858E93C1F}" presName="tx1" presStyleLbl="revTx" presStyleIdx="16" presStyleCnt="18"/>
      <dgm:spPr/>
    </dgm:pt>
    <dgm:pt modelId="{95AC0CC9-C8B9-40F4-87D7-D1C929CB1DEC}" type="pres">
      <dgm:prSet presAssocID="{3AE51407-AAEF-4A9F-BEA4-29A858E93C1F}" presName="vert1" presStyleCnt="0"/>
      <dgm:spPr/>
    </dgm:pt>
    <dgm:pt modelId="{C0639D07-2176-4B3C-8281-7A9C4DA00FD0}" type="pres">
      <dgm:prSet presAssocID="{6C115656-F4C7-4026-B3CE-70B638660D0D}" presName="vertSpace2a" presStyleCnt="0"/>
      <dgm:spPr/>
    </dgm:pt>
    <dgm:pt modelId="{89930030-A8BF-454B-A121-E3023E91CE8C}" type="pres">
      <dgm:prSet presAssocID="{6C115656-F4C7-4026-B3CE-70B638660D0D}" presName="horz2" presStyleCnt="0"/>
      <dgm:spPr/>
    </dgm:pt>
    <dgm:pt modelId="{A0383B75-0C25-401A-8C35-946AEB953292}" type="pres">
      <dgm:prSet presAssocID="{6C115656-F4C7-4026-B3CE-70B638660D0D}" presName="horzSpace2" presStyleCnt="0"/>
      <dgm:spPr/>
    </dgm:pt>
    <dgm:pt modelId="{8E96192E-5C48-4468-B669-DA43941F4322}" type="pres">
      <dgm:prSet presAssocID="{6C115656-F4C7-4026-B3CE-70B638660D0D}" presName="tx2" presStyleLbl="revTx" presStyleIdx="17" presStyleCnt="18"/>
      <dgm:spPr/>
    </dgm:pt>
    <dgm:pt modelId="{FE18655B-8749-4452-939F-9F242A41E3AE}" type="pres">
      <dgm:prSet presAssocID="{6C115656-F4C7-4026-B3CE-70B638660D0D}" presName="vert2" presStyleCnt="0"/>
      <dgm:spPr/>
    </dgm:pt>
    <dgm:pt modelId="{534701A7-7983-42D6-91DC-1B27E585FDEB}" type="pres">
      <dgm:prSet presAssocID="{6C115656-F4C7-4026-B3CE-70B638660D0D}" presName="thinLine2b" presStyleLbl="callout" presStyleIdx="8" presStyleCnt="9"/>
      <dgm:spPr/>
    </dgm:pt>
    <dgm:pt modelId="{053FFCAE-24E4-4E3B-9CD4-9639321DEDA6}" type="pres">
      <dgm:prSet presAssocID="{6C115656-F4C7-4026-B3CE-70B638660D0D}" presName="vertSpace2b" presStyleCnt="0"/>
      <dgm:spPr/>
    </dgm:pt>
  </dgm:ptLst>
  <dgm:cxnLst>
    <dgm:cxn modelId="{BD41D101-5897-4570-BEBB-74BD296B4D97}" srcId="{CDC6C2A1-2D79-4EBB-B555-41139F9AB2CA}" destId="{4576AC54-FD27-400A-A982-727491C8481C}" srcOrd="0" destOrd="0" parTransId="{DF6A043D-443C-45DF-8E31-E6819C849CE2}" sibTransId="{B7639D18-2CB7-4042-A3C1-EA6F122D709A}"/>
    <dgm:cxn modelId="{B276D405-E32A-4AED-8F93-11C761C673FA}" srcId="{CCB1AE42-992C-407D-9D86-660EBD059594}" destId="{06697F99-74B0-485A-AC49-D0BDD314D6F0}" srcOrd="4" destOrd="0" parTransId="{BF635730-BE6B-46D4-952F-3083C994933F}" sibTransId="{45D407F9-7CDC-4590-94D1-280F215642F2}"/>
    <dgm:cxn modelId="{EA678C16-DC51-4A5E-BE0C-4A5D597EDD4F}" srcId="{CCB1AE42-992C-407D-9D86-660EBD059594}" destId="{5F8A20F6-9AD8-4E85-BF83-E98D4B1D9A5F}" srcOrd="6" destOrd="0" parTransId="{81AE9FD8-FC9A-4EA9-946E-65E6E1918885}" sibTransId="{A25ABCC9-FE79-4EE7-9F38-A27782A8BD38}"/>
    <dgm:cxn modelId="{A3290622-13A7-4ADB-85B4-18C05815973F}" srcId="{CCB1AE42-992C-407D-9D86-660EBD059594}" destId="{3AE51407-AAEF-4A9F-BEA4-29A858E93C1F}" srcOrd="8" destOrd="0" parTransId="{44B00687-C2B5-47AD-8716-FDFE904995AE}" sibTransId="{786ED45A-6102-46AB-BB99-98418F0696D6}"/>
    <dgm:cxn modelId="{92066822-A313-4527-BB1B-D703F5231766}" srcId="{7B44D818-B829-422C-9DE6-31098D129E2B}" destId="{795E0552-5F60-40FA-B0F3-F9679CB05AA6}" srcOrd="0" destOrd="0" parTransId="{E93867EB-25DA-4E6E-8479-523E201A3F23}" sibTransId="{D874A31B-7722-4C8E-ABB9-D9B837AE0BC5}"/>
    <dgm:cxn modelId="{34F4BB22-6CE4-45BC-9700-99ECB59DAA4F}" type="presOf" srcId="{3AE51407-AAEF-4A9F-BEA4-29A858E93C1F}" destId="{6358BFD8-5693-467D-A3FA-3947FC305C0A}" srcOrd="0" destOrd="0" presId="urn:microsoft.com/office/officeart/2008/layout/LinedList"/>
    <dgm:cxn modelId="{E8335233-D853-4CBB-BE10-95A158BB6CF1}" srcId="{CCB1AE42-992C-407D-9D86-660EBD059594}" destId="{CDC6C2A1-2D79-4EBB-B555-41139F9AB2CA}" srcOrd="2" destOrd="0" parTransId="{C4D6F131-4C5F-4BFC-902B-D1504A428DE6}" sibTransId="{1F26F0D5-2E2D-4EC1-827E-378B53CB11A9}"/>
    <dgm:cxn modelId="{5835145B-E238-484E-9252-475689A2DFA7}" type="presOf" srcId="{CB908F43-495C-413C-86E2-64F284FC4441}" destId="{9518D1E3-58EE-49F5-87C6-32FD683DDC1A}" srcOrd="0" destOrd="0" presId="urn:microsoft.com/office/officeart/2008/layout/LinedList"/>
    <dgm:cxn modelId="{3028A144-DA47-4BF2-AA99-676F8C3CF319}" type="presOf" srcId="{795E0552-5F60-40FA-B0F3-F9679CB05AA6}" destId="{254BCA7D-72A3-447A-BCC1-68BD73139FBA}" srcOrd="0" destOrd="0" presId="urn:microsoft.com/office/officeart/2008/layout/LinedList"/>
    <dgm:cxn modelId="{8318C365-C187-47F6-94B0-A875F3162BE3}" type="presOf" srcId="{6C115656-F4C7-4026-B3CE-70B638660D0D}" destId="{8E96192E-5C48-4468-B669-DA43941F4322}" srcOrd="0" destOrd="0" presId="urn:microsoft.com/office/officeart/2008/layout/LinedList"/>
    <dgm:cxn modelId="{9BECDA67-8BC5-4A29-A38E-4ED82CBE39AF}" srcId="{7AA9F25D-DB58-4BCA-89EF-9A3DEB5566FC}" destId="{182DE6EC-A459-45EC-96A7-3B6E71916484}" srcOrd="0" destOrd="0" parTransId="{4C13D56B-71DD-4F3A-90DA-C24660581212}" sibTransId="{6FF8F312-A325-46AE-BD08-51047B086FBC}"/>
    <dgm:cxn modelId="{0348FA49-C2AE-487D-B0B2-2B48153F8285}" srcId="{5F8A20F6-9AD8-4E85-BF83-E98D4B1D9A5F}" destId="{C8126399-4BDF-48AB-A339-B3FDC7F2B609}" srcOrd="0" destOrd="0" parTransId="{612C1F22-D82A-4919-A9E1-5411D66C594D}" sibTransId="{9EAAD88C-D730-438B-A7AA-A24AF523511C}"/>
    <dgm:cxn modelId="{7B08244A-FD4D-4A37-BAE8-DD2B8D47E87B}" type="presOf" srcId="{06697F99-74B0-485A-AC49-D0BDD314D6F0}" destId="{E7D4E531-A336-444B-8804-17129361EA88}" srcOrd="0" destOrd="0" presId="urn:microsoft.com/office/officeart/2008/layout/LinedList"/>
    <dgm:cxn modelId="{05893D4B-BB75-42BB-AF1E-1AF657876754}" type="presOf" srcId="{8DFA814A-2509-4AC5-9C8B-2ACC4D3ED6B0}" destId="{6CCE61A4-236E-4765-B225-393654C21B1B}" srcOrd="0" destOrd="0" presId="urn:microsoft.com/office/officeart/2008/layout/LinedList"/>
    <dgm:cxn modelId="{BF874A4C-5042-4E59-99FB-2615B4DEB4B6}" type="presOf" srcId="{0F2CC60E-D69C-42D0-BF67-4E2D9C1A1FE1}" destId="{887C7A8A-AF90-455A-A3EE-E780A514C736}" srcOrd="0" destOrd="0" presId="urn:microsoft.com/office/officeart/2008/layout/LinedList"/>
    <dgm:cxn modelId="{3DA8F96F-6DAC-4F3F-82BD-16B25BEF6213}" srcId="{9211323C-B00B-4379-9A33-F55F74CD7739}" destId="{CB908F43-495C-413C-86E2-64F284FC4441}" srcOrd="0" destOrd="0" parTransId="{8A788AD4-ED83-4456-A227-90846DED5D3E}" sibTransId="{7881580C-2DB7-41F0-8D4A-1678129D5712}"/>
    <dgm:cxn modelId="{FBA26172-B69E-4DBD-B831-BED33806B628}" srcId="{23EE38E1-B65F-43E6-A6E5-860819DD6567}" destId="{BFA45DDA-1F0C-4D49-A57A-998314EF646F}" srcOrd="0" destOrd="0" parTransId="{00C18658-8E79-4A7E-ACFD-45D9C05C92FE}" sibTransId="{ED87CB30-F218-46C7-AA98-12DFA2C2577B}"/>
    <dgm:cxn modelId="{163A2776-2B02-4297-98A8-FF4ED4192DC0}" type="presOf" srcId="{182DE6EC-A459-45EC-96A7-3B6E71916484}" destId="{06345260-73EA-4F59-99E0-8640224F0ECB}" srcOrd="0" destOrd="0" presId="urn:microsoft.com/office/officeart/2008/layout/LinedList"/>
    <dgm:cxn modelId="{1CA1F477-9E9F-4EF3-802F-F020CD6BA663}" type="presOf" srcId="{7AA9F25D-DB58-4BCA-89EF-9A3DEB5566FC}" destId="{295F63D4-57FF-4EBE-9874-6395CFFEC05E}" srcOrd="0" destOrd="0" presId="urn:microsoft.com/office/officeart/2008/layout/LinedList"/>
    <dgm:cxn modelId="{E6F7BC78-D3EA-4BD6-8DEB-71E46EE33295}" type="presOf" srcId="{CCB1AE42-992C-407D-9D86-660EBD059594}" destId="{33974AD7-69F6-4785-8C86-F2EC4177AE50}" srcOrd="0" destOrd="0" presId="urn:microsoft.com/office/officeart/2008/layout/LinedList"/>
    <dgm:cxn modelId="{23774C80-0B21-4069-A09B-A20EBB3A86EB}" srcId="{06697F99-74B0-485A-AC49-D0BDD314D6F0}" destId="{8DFA814A-2509-4AC5-9C8B-2ACC4D3ED6B0}" srcOrd="0" destOrd="0" parTransId="{56756A4F-79EC-4732-8A3F-B54C0C57190F}" sibTransId="{BCF9B7E9-FF51-4B29-B24D-E77F712E6A11}"/>
    <dgm:cxn modelId="{A0517987-4F24-4E95-B67E-BEF4A772EC84}" type="presOf" srcId="{49DB94F5-D1EC-45AC-824C-74DA469A4585}" destId="{FA32C191-4D53-4DED-B986-708835C70626}" srcOrd="0" destOrd="0" presId="urn:microsoft.com/office/officeart/2008/layout/LinedList"/>
    <dgm:cxn modelId="{16D44589-2BE8-4406-841C-226E7C172632}" type="presOf" srcId="{CDC6C2A1-2D79-4EBB-B555-41139F9AB2CA}" destId="{23100D3E-0608-4314-B11E-F35BF80845DA}" srcOrd="0" destOrd="0" presId="urn:microsoft.com/office/officeart/2008/layout/LinedList"/>
    <dgm:cxn modelId="{8FC13E90-7D6B-47A1-A00E-C89BB48A5C65}" srcId="{CCB1AE42-992C-407D-9D86-660EBD059594}" destId="{9211323C-B00B-4379-9A33-F55F74CD7739}" srcOrd="1" destOrd="0" parTransId="{11C98309-69E8-4E05-B616-A67B350CE4DD}" sibTransId="{0B322547-5587-4074-877A-B95431965142}"/>
    <dgm:cxn modelId="{828CA593-81A6-4D75-BEF5-862B8D2C3629}" srcId="{0F2CC60E-D69C-42D0-BF67-4E2D9C1A1FE1}" destId="{49DB94F5-D1EC-45AC-824C-74DA469A4585}" srcOrd="0" destOrd="0" parTransId="{01214040-A1B2-429A-9100-8A8ECEDABE3A}" sibTransId="{9F598337-4D6A-434A-A352-85295E1502C7}"/>
    <dgm:cxn modelId="{FCED4397-2DD0-472E-AFA6-CADAA900EB44}" type="presOf" srcId="{5F8A20F6-9AD8-4E85-BF83-E98D4B1D9A5F}" destId="{2F54B03D-CBA9-4E75-8AFD-1E75167D60AB}" srcOrd="0" destOrd="0" presId="urn:microsoft.com/office/officeart/2008/layout/LinedList"/>
    <dgm:cxn modelId="{EF124B98-CE06-455F-875C-DD12A07B312E}" type="presOf" srcId="{C8126399-4BDF-48AB-A339-B3FDC7F2B609}" destId="{546740F9-5C98-4F07-891B-6F99278211FC}" srcOrd="0" destOrd="0" presId="urn:microsoft.com/office/officeart/2008/layout/LinedList"/>
    <dgm:cxn modelId="{2036A8A2-D9C9-4B0A-9A01-82BB6BB6E7DC}" srcId="{CCB1AE42-992C-407D-9D86-660EBD059594}" destId="{7AA9F25D-DB58-4BCA-89EF-9A3DEB5566FC}" srcOrd="7" destOrd="0" parTransId="{9F51484A-11DD-4D89-8F10-4AC13738A793}" sibTransId="{7D89FC8D-FC57-48E5-B81D-61C87B9AD25C}"/>
    <dgm:cxn modelId="{392F50B5-4C54-4882-B03B-B56BB7AFB5B2}" type="presOf" srcId="{23EE38E1-B65F-43E6-A6E5-860819DD6567}" destId="{123B80D3-9D98-4C2F-B288-394B244CB2BE}" srcOrd="0" destOrd="0" presId="urn:microsoft.com/office/officeart/2008/layout/LinedList"/>
    <dgm:cxn modelId="{8C5FA7CA-2783-444E-BFD0-C353B5165CB2}" srcId="{CCB1AE42-992C-407D-9D86-660EBD059594}" destId="{7B44D818-B829-422C-9DE6-31098D129E2B}" srcOrd="0" destOrd="0" parTransId="{13E401AA-C97D-477A-BF3C-BD18AAC7914E}" sibTransId="{542E8834-5514-4311-9691-CF29E50D314B}"/>
    <dgm:cxn modelId="{C2A5C9D2-4FD2-4AB8-9726-EDC505E3DFA0}" type="presOf" srcId="{7B44D818-B829-422C-9DE6-31098D129E2B}" destId="{038212E9-6573-4BA7-A8E5-4744DE173126}" srcOrd="0" destOrd="0" presId="urn:microsoft.com/office/officeart/2008/layout/LinedList"/>
    <dgm:cxn modelId="{2FBD1CD7-C2B8-466F-BD62-249B8F9A280B}" type="presOf" srcId="{9211323C-B00B-4379-9A33-F55F74CD7739}" destId="{FF9FB996-EBB3-4A5B-AC47-C5AF44AEB436}" srcOrd="0" destOrd="0" presId="urn:microsoft.com/office/officeart/2008/layout/LinedList"/>
    <dgm:cxn modelId="{DB9382EA-B72B-4455-BE8A-35FF680921C7}" type="presOf" srcId="{BFA45DDA-1F0C-4D49-A57A-998314EF646F}" destId="{A667579A-E7D2-40F2-A084-B23280669951}" srcOrd="0" destOrd="0" presId="urn:microsoft.com/office/officeart/2008/layout/LinedList"/>
    <dgm:cxn modelId="{21CDDFF0-A771-4240-B7FE-49A881A84321}" srcId="{CCB1AE42-992C-407D-9D86-660EBD059594}" destId="{23EE38E1-B65F-43E6-A6E5-860819DD6567}" srcOrd="5" destOrd="0" parTransId="{CA9460A9-17DD-43CA-AED1-957060577216}" sibTransId="{68CDF50D-7A36-49B5-B8D8-AE75EFA76204}"/>
    <dgm:cxn modelId="{B4D9C0F2-9EDC-46CA-B3D5-2E45A882ED12}" type="presOf" srcId="{4576AC54-FD27-400A-A982-727491C8481C}" destId="{1861D74F-7E72-4C9C-8C78-0506D390BF93}" srcOrd="0" destOrd="0" presId="urn:microsoft.com/office/officeart/2008/layout/LinedList"/>
    <dgm:cxn modelId="{6DA1B7FD-BB5E-457F-824A-D35D9D0A4592}" srcId="{3AE51407-AAEF-4A9F-BEA4-29A858E93C1F}" destId="{6C115656-F4C7-4026-B3CE-70B638660D0D}" srcOrd="0" destOrd="0" parTransId="{B3DC6CA9-BA83-4873-85F9-A739260B7547}" sibTransId="{D5F22228-4A66-4E5F-8D95-90B0C0D31DFF}"/>
    <dgm:cxn modelId="{E796E5FD-8FDD-4687-A566-BFFC5CFDDBBF}" srcId="{CCB1AE42-992C-407D-9D86-660EBD059594}" destId="{0F2CC60E-D69C-42D0-BF67-4E2D9C1A1FE1}" srcOrd="3" destOrd="0" parTransId="{DF450AA0-68E7-4651-8C32-A48B55D32746}" sibTransId="{1679590C-6F2D-46B0-BA2D-7AB81BD311B9}"/>
    <dgm:cxn modelId="{BB4E2509-D4B1-404A-812B-402D963D53C5}" type="presParOf" srcId="{33974AD7-69F6-4785-8C86-F2EC4177AE50}" destId="{E1E612C0-3E07-40E6-A809-B8101677CC57}" srcOrd="0" destOrd="0" presId="urn:microsoft.com/office/officeart/2008/layout/LinedList"/>
    <dgm:cxn modelId="{62C806D9-02BA-4C48-808D-BCB5FC58AB7D}" type="presParOf" srcId="{33974AD7-69F6-4785-8C86-F2EC4177AE50}" destId="{8C749DBC-09BE-41DC-9C1B-65F6C92CF652}" srcOrd="1" destOrd="0" presId="urn:microsoft.com/office/officeart/2008/layout/LinedList"/>
    <dgm:cxn modelId="{EB37587C-1C0E-46C3-A830-AF1EAD2DB46D}" type="presParOf" srcId="{8C749DBC-09BE-41DC-9C1B-65F6C92CF652}" destId="{038212E9-6573-4BA7-A8E5-4744DE173126}" srcOrd="0" destOrd="0" presId="urn:microsoft.com/office/officeart/2008/layout/LinedList"/>
    <dgm:cxn modelId="{1CCEBCF4-0948-4752-9EBA-BC74FB6F31C2}" type="presParOf" srcId="{8C749DBC-09BE-41DC-9C1B-65F6C92CF652}" destId="{C55D813E-89AD-4658-96F7-BD8BC9A802CB}" srcOrd="1" destOrd="0" presId="urn:microsoft.com/office/officeart/2008/layout/LinedList"/>
    <dgm:cxn modelId="{BA336E54-2DF1-463F-841C-52D9DD988D60}" type="presParOf" srcId="{C55D813E-89AD-4658-96F7-BD8BC9A802CB}" destId="{68F3363A-8DD2-4D9E-8153-164456B6DD3A}" srcOrd="0" destOrd="0" presId="urn:microsoft.com/office/officeart/2008/layout/LinedList"/>
    <dgm:cxn modelId="{5232A97D-13A0-49A0-B04D-7830D618DA17}" type="presParOf" srcId="{C55D813E-89AD-4658-96F7-BD8BC9A802CB}" destId="{9F6BDC8E-66C5-4938-821E-240C67EE8DAE}" srcOrd="1" destOrd="0" presId="urn:microsoft.com/office/officeart/2008/layout/LinedList"/>
    <dgm:cxn modelId="{DCACB2B8-E81B-4F76-95EF-1EFE94439AF1}" type="presParOf" srcId="{9F6BDC8E-66C5-4938-821E-240C67EE8DAE}" destId="{92422181-A9B2-4998-8F6D-89920AEE1483}" srcOrd="0" destOrd="0" presId="urn:microsoft.com/office/officeart/2008/layout/LinedList"/>
    <dgm:cxn modelId="{C339D6EC-3D5C-45CB-9157-AF6619965075}" type="presParOf" srcId="{9F6BDC8E-66C5-4938-821E-240C67EE8DAE}" destId="{254BCA7D-72A3-447A-BCC1-68BD73139FBA}" srcOrd="1" destOrd="0" presId="urn:microsoft.com/office/officeart/2008/layout/LinedList"/>
    <dgm:cxn modelId="{E4D15E2B-2695-4274-969F-F21B9ADF1AD2}" type="presParOf" srcId="{9F6BDC8E-66C5-4938-821E-240C67EE8DAE}" destId="{668CF8B1-5ED8-44D5-8E8D-6AC121BCE1DF}" srcOrd="2" destOrd="0" presId="urn:microsoft.com/office/officeart/2008/layout/LinedList"/>
    <dgm:cxn modelId="{093C8B53-B4A5-4C2F-8A18-F1CCA920B0AC}" type="presParOf" srcId="{C55D813E-89AD-4658-96F7-BD8BC9A802CB}" destId="{279F6921-9466-4B3C-A507-1787C8977AE1}" srcOrd="2" destOrd="0" presId="urn:microsoft.com/office/officeart/2008/layout/LinedList"/>
    <dgm:cxn modelId="{D9DEE483-6775-46CC-B643-E2EB0136FD3F}" type="presParOf" srcId="{C55D813E-89AD-4658-96F7-BD8BC9A802CB}" destId="{7B80FCE6-690E-41FB-828F-8A723A858359}" srcOrd="3" destOrd="0" presId="urn:microsoft.com/office/officeart/2008/layout/LinedList"/>
    <dgm:cxn modelId="{C6F4F526-035E-4F28-AAE3-47E303FBE9B8}" type="presParOf" srcId="{33974AD7-69F6-4785-8C86-F2EC4177AE50}" destId="{805F9F0A-7EEB-4D16-BB73-8512BC66690A}" srcOrd="2" destOrd="0" presId="urn:microsoft.com/office/officeart/2008/layout/LinedList"/>
    <dgm:cxn modelId="{090D731C-DEA6-4A6D-8D64-093879EAFFA2}" type="presParOf" srcId="{33974AD7-69F6-4785-8C86-F2EC4177AE50}" destId="{5A0C4AE3-4D60-4539-884D-836625F02EE8}" srcOrd="3" destOrd="0" presId="urn:microsoft.com/office/officeart/2008/layout/LinedList"/>
    <dgm:cxn modelId="{CB9E5F8F-4214-406F-84EB-8763BCF0CD96}" type="presParOf" srcId="{5A0C4AE3-4D60-4539-884D-836625F02EE8}" destId="{FF9FB996-EBB3-4A5B-AC47-C5AF44AEB436}" srcOrd="0" destOrd="0" presId="urn:microsoft.com/office/officeart/2008/layout/LinedList"/>
    <dgm:cxn modelId="{2AF5A2C3-E0BD-45B7-9256-F83DF077EA1B}" type="presParOf" srcId="{5A0C4AE3-4D60-4539-884D-836625F02EE8}" destId="{0F8754EC-FCFD-4F79-A372-771B9AF899D6}" srcOrd="1" destOrd="0" presId="urn:microsoft.com/office/officeart/2008/layout/LinedList"/>
    <dgm:cxn modelId="{BF26B5FE-E3EC-47E3-93FC-E1AD94148318}" type="presParOf" srcId="{0F8754EC-FCFD-4F79-A372-771B9AF899D6}" destId="{5C0C8E89-995C-4452-9FD6-907229854C04}" srcOrd="0" destOrd="0" presId="urn:microsoft.com/office/officeart/2008/layout/LinedList"/>
    <dgm:cxn modelId="{E5326AA3-F968-4B5B-B74B-7D4CA3A9FAE3}" type="presParOf" srcId="{0F8754EC-FCFD-4F79-A372-771B9AF899D6}" destId="{5D6A9C73-D8AF-46FD-AFC2-07B9111BAE88}" srcOrd="1" destOrd="0" presId="urn:microsoft.com/office/officeart/2008/layout/LinedList"/>
    <dgm:cxn modelId="{A47E4F5D-87B3-4224-B6A6-33D9CD188C58}" type="presParOf" srcId="{5D6A9C73-D8AF-46FD-AFC2-07B9111BAE88}" destId="{2DF6CFB3-E490-4352-8AA1-AE8B66737714}" srcOrd="0" destOrd="0" presId="urn:microsoft.com/office/officeart/2008/layout/LinedList"/>
    <dgm:cxn modelId="{4B64D20B-D690-4786-9098-855A51D4AECB}" type="presParOf" srcId="{5D6A9C73-D8AF-46FD-AFC2-07B9111BAE88}" destId="{9518D1E3-58EE-49F5-87C6-32FD683DDC1A}" srcOrd="1" destOrd="0" presId="urn:microsoft.com/office/officeart/2008/layout/LinedList"/>
    <dgm:cxn modelId="{86C1F52D-1680-48BA-94F4-555660BF26C6}" type="presParOf" srcId="{5D6A9C73-D8AF-46FD-AFC2-07B9111BAE88}" destId="{DB5B153A-0535-4BAD-A007-E7A227706EA4}" srcOrd="2" destOrd="0" presId="urn:microsoft.com/office/officeart/2008/layout/LinedList"/>
    <dgm:cxn modelId="{7A3F6FCC-8185-4123-8FF5-9E306397D438}" type="presParOf" srcId="{0F8754EC-FCFD-4F79-A372-771B9AF899D6}" destId="{213A9729-73D0-4D8F-9111-8531CB2BD503}" srcOrd="2" destOrd="0" presId="urn:microsoft.com/office/officeart/2008/layout/LinedList"/>
    <dgm:cxn modelId="{DA38FDA4-46A8-41DF-A3CC-716EA637E1EA}" type="presParOf" srcId="{0F8754EC-FCFD-4F79-A372-771B9AF899D6}" destId="{3686B40E-9ACF-4A4D-879A-CDC020B5B8DA}" srcOrd="3" destOrd="0" presId="urn:microsoft.com/office/officeart/2008/layout/LinedList"/>
    <dgm:cxn modelId="{41294045-F650-4E35-979A-170C5CA13878}" type="presParOf" srcId="{33974AD7-69F6-4785-8C86-F2EC4177AE50}" destId="{226F014A-0255-4EF2-9941-98E159E57A07}" srcOrd="4" destOrd="0" presId="urn:microsoft.com/office/officeart/2008/layout/LinedList"/>
    <dgm:cxn modelId="{F1465986-4E1B-4C9C-9818-9853F75EB2BD}" type="presParOf" srcId="{33974AD7-69F6-4785-8C86-F2EC4177AE50}" destId="{FB4B70B2-08E7-49E2-B957-B39C5D1C330B}" srcOrd="5" destOrd="0" presId="urn:microsoft.com/office/officeart/2008/layout/LinedList"/>
    <dgm:cxn modelId="{17D3B466-ABBD-453A-898C-4F73068E6627}" type="presParOf" srcId="{FB4B70B2-08E7-49E2-B957-B39C5D1C330B}" destId="{23100D3E-0608-4314-B11E-F35BF80845DA}" srcOrd="0" destOrd="0" presId="urn:microsoft.com/office/officeart/2008/layout/LinedList"/>
    <dgm:cxn modelId="{D8218E47-4763-4752-94B3-1A582E6756C0}" type="presParOf" srcId="{FB4B70B2-08E7-49E2-B957-B39C5D1C330B}" destId="{9F11039E-9BAA-4E0B-A17A-B7ECA01E6AB6}" srcOrd="1" destOrd="0" presId="urn:microsoft.com/office/officeart/2008/layout/LinedList"/>
    <dgm:cxn modelId="{76C98BCC-81E7-4723-9101-0DB3A33D4397}" type="presParOf" srcId="{9F11039E-9BAA-4E0B-A17A-B7ECA01E6AB6}" destId="{682EDF22-84F8-40B0-81BB-1804914BAEC1}" srcOrd="0" destOrd="0" presId="urn:microsoft.com/office/officeart/2008/layout/LinedList"/>
    <dgm:cxn modelId="{F0A0770F-2233-42C5-940B-D7B6614C2EA9}" type="presParOf" srcId="{9F11039E-9BAA-4E0B-A17A-B7ECA01E6AB6}" destId="{C412007E-C2CC-41D4-825F-CF209D3A348D}" srcOrd="1" destOrd="0" presId="urn:microsoft.com/office/officeart/2008/layout/LinedList"/>
    <dgm:cxn modelId="{944E9BE1-0CF2-4C58-8415-923F05D3F872}" type="presParOf" srcId="{C412007E-C2CC-41D4-825F-CF209D3A348D}" destId="{6FA58555-BBB6-469C-9D2A-7131B9BE61F8}" srcOrd="0" destOrd="0" presId="urn:microsoft.com/office/officeart/2008/layout/LinedList"/>
    <dgm:cxn modelId="{9D1F1660-AB39-469A-A85C-6C236BBDF2BE}" type="presParOf" srcId="{C412007E-C2CC-41D4-825F-CF209D3A348D}" destId="{1861D74F-7E72-4C9C-8C78-0506D390BF93}" srcOrd="1" destOrd="0" presId="urn:microsoft.com/office/officeart/2008/layout/LinedList"/>
    <dgm:cxn modelId="{2B2F6A91-2C50-4D67-8FDE-C3BF8D8280C0}" type="presParOf" srcId="{C412007E-C2CC-41D4-825F-CF209D3A348D}" destId="{A18298C0-4A7E-4E84-A101-EA098135FDC3}" srcOrd="2" destOrd="0" presId="urn:microsoft.com/office/officeart/2008/layout/LinedList"/>
    <dgm:cxn modelId="{FA1D2F71-959F-45BA-B0D2-91981174A850}" type="presParOf" srcId="{9F11039E-9BAA-4E0B-A17A-B7ECA01E6AB6}" destId="{35D17BE2-9BCA-4488-BBEF-4EFF8BFF0FEE}" srcOrd="2" destOrd="0" presId="urn:microsoft.com/office/officeart/2008/layout/LinedList"/>
    <dgm:cxn modelId="{1427E75D-7389-4BF0-BBCF-946A8B0808E4}" type="presParOf" srcId="{9F11039E-9BAA-4E0B-A17A-B7ECA01E6AB6}" destId="{27C5A226-AA32-41C0-96A7-463F0DC28244}" srcOrd="3" destOrd="0" presId="urn:microsoft.com/office/officeart/2008/layout/LinedList"/>
    <dgm:cxn modelId="{9687F9FD-B208-4F1B-B9DE-1A49EEDA2499}" type="presParOf" srcId="{33974AD7-69F6-4785-8C86-F2EC4177AE50}" destId="{0F19A811-0309-4900-8E29-213637FAFCAE}" srcOrd="6" destOrd="0" presId="urn:microsoft.com/office/officeart/2008/layout/LinedList"/>
    <dgm:cxn modelId="{23C0E2EE-049C-4AF9-8996-6755E0731C7C}" type="presParOf" srcId="{33974AD7-69F6-4785-8C86-F2EC4177AE50}" destId="{FD7E62DF-7F13-45B5-9D91-38220418EAFE}" srcOrd="7" destOrd="0" presId="urn:microsoft.com/office/officeart/2008/layout/LinedList"/>
    <dgm:cxn modelId="{D8A4AC13-683F-4CB1-8676-D9420763E1BE}" type="presParOf" srcId="{FD7E62DF-7F13-45B5-9D91-38220418EAFE}" destId="{887C7A8A-AF90-455A-A3EE-E780A514C736}" srcOrd="0" destOrd="0" presId="urn:microsoft.com/office/officeart/2008/layout/LinedList"/>
    <dgm:cxn modelId="{40FED785-FA6F-4615-8089-69A6B21373BD}" type="presParOf" srcId="{FD7E62DF-7F13-45B5-9D91-38220418EAFE}" destId="{B17DA20C-1C49-41D6-B865-74CD3AEEF019}" srcOrd="1" destOrd="0" presId="urn:microsoft.com/office/officeart/2008/layout/LinedList"/>
    <dgm:cxn modelId="{8AE7389F-3C29-46EF-A8C8-382FD9C9DBD3}" type="presParOf" srcId="{B17DA20C-1C49-41D6-B865-74CD3AEEF019}" destId="{E82DD181-1DE7-45B0-82B8-28943020BE98}" srcOrd="0" destOrd="0" presId="urn:microsoft.com/office/officeart/2008/layout/LinedList"/>
    <dgm:cxn modelId="{F573CE5A-877F-46AF-9505-C19B473D422C}" type="presParOf" srcId="{B17DA20C-1C49-41D6-B865-74CD3AEEF019}" destId="{8743D428-8C81-4725-957A-55FDC0E6CBD6}" srcOrd="1" destOrd="0" presId="urn:microsoft.com/office/officeart/2008/layout/LinedList"/>
    <dgm:cxn modelId="{2D0BEEF4-7307-4EF3-850C-0114E0CC6731}" type="presParOf" srcId="{8743D428-8C81-4725-957A-55FDC0E6CBD6}" destId="{842C2424-0CB2-4746-A795-C5022C6FAA19}" srcOrd="0" destOrd="0" presId="urn:microsoft.com/office/officeart/2008/layout/LinedList"/>
    <dgm:cxn modelId="{2CACCF63-3C10-40E5-97B6-4065192F98FA}" type="presParOf" srcId="{8743D428-8C81-4725-957A-55FDC0E6CBD6}" destId="{FA32C191-4D53-4DED-B986-708835C70626}" srcOrd="1" destOrd="0" presId="urn:microsoft.com/office/officeart/2008/layout/LinedList"/>
    <dgm:cxn modelId="{0A80E289-5C19-4BB8-98DB-F9364B1F4B12}" type="presParOf" srcId="{8743D428-8C81-4725-957A-55FDC0E6CBD6}" destId="{D54408F6-7B71-4C9D-BBB4-295179805EF0}" srcOrd="2" destOrd="0" presId="urn:microsoft.com/office/officeart/2008/layout/LinedList"/>
    <dgm:cxn modelId="{ED791105-6CA1-4C10-86FB-D56FA5A6E2B9}" type="presParOf" srcId="{B17DA20C-1C49-41D6-B865-74CD3AEEF019}" destId="{E305B2E4-C14A-4B05-A12B-9647245F5519}" srcOrd="2" destOrd="0" presId="urn:microsoft.com/office/officeart/2008/layout/LinedList"/>
    <dgm:cxn modelId="{AE0A3C80-1811-40EA-BF11-D41B35C16C2B}" type="presParOf" srcId="{B17DA20C-1C49-41D6-B865-74CD3AEEF019}" destId="{6ABFA3ED-0187-4017-A896-55053C73C124}" srcOrd="3" destOrd="0" presId="urn:microsoft.com/office/officeart/2008/layout/LinedList"/>
    <dgm:cxn modelId="{9B8D9DAA-DD3C-4754-8F8E-B8CF92D509F6}" type="presParOf" srcId="{33974AD7-69F6-4785-8C86-F2EC4177AE50}" destId="{C7EAA3E0-81F2-4E0B-AD59-60ACD8C2D0B3}" srcOrd="8" destOrd="0" presId="urn:microsoft.com/office/officeart/2008/layout/LinedList"/>
    <dgm:cxn modelId="{0D8787FC-B66A-40CA-9200-E33DE46B5D06}" type="presParOf" srcId="{33974AD7-69F6-4785-8C86-F2EC4177AE50}" destId="{BE55C1F7-8BDF-4970-A560-EC9A9C7CC69A}" srcOrd="9" destOrd="0" presId="urn:microsoft.com/office/officeart/2008/layout/LinedList"/>
    <dgm:cxn modelId="{FB1960DB-E9B7-4B19-9FC3-969D0216D97C}" type="presParOf" srcId="{BE55C1F7-8BDF-4970-A560-EC9A9C7CC69A}" destId="{E7D4E531-A336-444B-8804-17129361EA88}" srcOrd="0" destOrd="0" presId="urn:microsoft.com/office/officeart/2008/layout/LinedList"/>
    <dgm:cxn modelId="{03BB44AB-0276-4930-A44F-2ADF3F3D233F}" type="presParOf" srcId="{BE55C1F7-8BDF-4970-A560-EC9A9C7CC69A}" destId="{588FA750-B21B-4510-9B37-0DCC5179A6BC}" srcOrd="1" destOrd="0" presId="urn:microsoft.com/office/officeart/2008/layout/LinedList"/>
    <dgm:cxn modelId="{2435762D-597B-48BD-8F83-B568C678B4AE}" type="presParOf" srcId="{588FA750-B21B-4510-9B37-0DCC5179A6BC}" destId="{733DE2BE-F5D3-45DF-A43E-8DD7B92AA1B2}" srcOrd="0" destOrd="0" presId="urn:microsoft.com/office/officeart/2008/layout/LinedList"/>
    <dgm:cxn modelId="{DDFF2A30-6ED7-431B-A157-8C12B2566971}" type="presParOf" srcId="{588FA750-B21B-4510-9B37-0DCC5179A6BC}" destId="{EB245419-BA8D-48B1-A50F-7F2F7398F3E2}" srcOrd="1" destOrd="0" presId="urn:microsoft.com/office/officeart/2008/layout/LinedList"/>
    <dgm:cxn modelId="{2D765F10-1578-4235-9322-BF2957C494FE}" type="presParOf" srcId="{EB245419-BA8D-48B1-A50F-7F2F7398F3E2}" destId="{F8071B77-4432-437D-9E7F-F789D67D71E9}" srcOrd="0" destOrd="0" presId="urn:microsoft.com/office/officeart/2008/layout/LinedList"/>
    <dgm:cxn modelId="{DA5BFA2F-B0CA-4A83-A216-66A966EF97FD}" type="presParOf" srcId="{EB245419-BA8D-48B1-A50F-7F2F7398F3E2}" destId="{6CCE61A4-236E-4765-B225-393654C21B1B}" srcOrd="1" destOrd="0" presId="urn:microsoft.com/office/officeart/2008/layout/LinedList"/>
    <dgm:cxn modelId="{EEF5D0DB-C018-4D3C-AB51-477589E7E6E6}" type="presParOf" srcId="{EB245419-BA8D-48B1-A50F-7F2F7398F3E2}" destId="{543CB8A3-7FBF-419E-84E0-9CFAE9679DC7}" srcOrd="2" destOrd="0" presId="urn:microsoft.com/office/officeart/2008/layout/LinedList"/>
    <dgm:cxn modelId="{90AB4A64-105C-4753-B968-DAB70902B3B5}" type="presParOf" srcId="{588FA750-B21B-4510-9B37-0DCC5179A6BC}" destId="{524B495F-D8A2-4260-A85F-E217CB439491}" srcOrd="2" destOrd="0" presId="urn:microsoft.com/office/officeart/2008/layout/LinedList"/>
    <dgm:cxn modelId="{83E0095F-C0D2-4A8B-B7B3-81978C12EF50}" type="presParOf" srcId="{588FA750-B21B-4510-9B37-0DCC5179A6BC}" destId="{537BDC34-8452-4AEF-AC87-3873EA91AE7E}" srcOrd="3" destOrd="0" presId="urn:microsoft.com/office/officeart/2008/layout/LinedList"/>
    <dgm:cxn modelId="{B5774E75-BDE2-4A79-B99E-65F77BD7532D}" type="presParOf" srcId="{33974AD7-69F6-4785-8C86-F2EC4177AE50}" destId="{0A94583D-4E23-4321-AA52-56CF4D5CC50C}" srcOrd="10" destOrd="0" presId="urn:microsoft.com/office/officeart/2008/layout/LinedList"/>
    <dgm:cxn modelId="{32B3C17A-1E49-48D7-8DEC-AF9DD2484E53}" type="presParOf" srcId="{33974AD7-69F6-4785-8C86-F2EC4177AE50}" destId="{36818C41-5D73-4C6A-8DA6-399F97563850}" srcOrd="11" destOrd="0" presId="urn:microsoft.com/office/officeart/2008/layout/LinedList"/>
    <dgm:cxn modelId="{00B2AD9B-7466-4AA0-8BE6-225A69F90C6F}" type="presParOf" srcId="{36818C41-5D73-4C6A-8DA6-399F97563850}" destId="{123B80D3-9D98-4C2F-B288-394B244CB2BE}" srcOrd="0" destOrd="0" presId="urn:microsoft.com/office/officeart/2008/layout/LinedList"/>
    <dgm:cxn modelId="{DD34B2C7-E03D-4F12-9BC7-383AAD3D97E3}" type="presParOf" srcId="{36818C41-5D73-4C6A-8DA6-399F97563850}" destId="{5517832E-1580-4B0A-A2A4-8F398AA29F4B}" srcOrd="1" destOrd="0" presId="urn:microsoft.com/office/officeart/2008/layout/LinedList"/>
    <dgm:cxn modelId="{B1F1E0D0-6090-40E7-A2AA-B8F28ACC7E70}" type="presParOf" srcId="{5517832E-1580-4B0A-A2A4-8F398AA29F4B}" destId="{799C93D8-7AC8-4909-87B2-8F5C40939F22}" srcOrd="0" destOrd="0" presId="urn:microsoft.com/office/officeart/2008/layout/LinedList"/>
    <dgm:cxn modelId="{60AEFD37-70BA-4257-8CB3-92491383B7D6}" type="presParOf" srcId="{5517832E-1580-4B0A-A2A4-8F398AA29F4B}" destId="{823E4484-FE42-4DDE-A8EB-384F05D72B86}" srcOrd="1" destOrd="0" presId="urn:microsoft.com/office/officeart/2008/layout/LinedList"/>
    <dgm:cxn modelId="{375D78EB-E582-4938-88F8-239110ACD9FA}" type="presParOf" srcId="{823E4484-FE42-4DDE-A8EB-384F05D72B86}" destId="{62D97D63-11BB-45E4-83BA-97A1B6121ACE}" srcOrd="0" destOrd="0" presId="urn:microsoft.com/office/officeart/2008/layout/LinedList"/>
    <dgm:cxn modelId="{8871402B-BEE1-4F1F-BCC1-26A223FC8C56}" type="presParOf" srcId="{823E4484-FE42-4DDE-A8EB-384F05D72B86}" destId="{A667579A-E7D2-40F2-A084-B23280669951}" srcOrd="1" destOrd="0" presId="urn:microsoft.com/office/officeart/2008/layout/LinedList"/>
    <dgm:cxn modelId="{80ABD975-71CE-463E-AC29-255F68F58C66}" type="presParOf" srcId="{823E4484-FE42-4DDE-A8EB-384F05D72B86}" destId="{D73200F4-0F71-48C8-B989-84DB6C84CBE4}" srcOrd="2" destOrd="0" presId="urn:microsoft.com/office/officeart/2008/layout/LinedList"/>
    <dgm:cxn modelId="{B2DD4D08-810B-4C7E-8DBD-6BFD9C4E704B}" type="presParOf" srcId="{5517832E-1580-4B0A-A2A4-8F398AA29F4B}" destId="{159DE6E9-4D02-4C0D-937B-418C580C6FA4}" srcOrd="2" destOrd="0" presId="urn:microsoft.com/office/officeart/2008/layout/LinedList"/>
    <dgm:cxn modelId="{3DEC8733-BD6E-4111-BBF6-A59B1005582A}" type="presParOf" srcId="{5517832E-1580-4B0A-A2A4-8F398AA29F4B}" destId="{8763C265-1DF3-49CA-B054-E4F87F7EAEDC}" srcOrd="3" destOrd="0" presId="urn:microsoft.com/office/officeart/2008/layout/LinedList"/>
    <dgm:cxn modelId="{A80F44F4-B95E-4382-BF7F-767E93AC1005}" type="presParOf" srcId="{33974AD7-69F6-4785-8C86-F2EC4177AE50}" destId="{3C5D2623-5D67-440A-9959-26FCAF81B430}" srcOrd="12" destOrd="0" presId="urn:microsoft.com/office/officeart/2008/layout/LinedList"/>
    <dgm:cxn modelId="{9BD55E5B-8AFC-47B8-A6A4-04499C9E63CF}" type="presParOf" srcId="{33974AD7-69F6-4785-8C86-F2EC4177AE50}" destId="{F270D3E4-19DD-4CA6-A224-49DD317FEEBE}" srcOrd="13" destOrd="0" presId="urn:microsoft.com/office/officeart/2008/layout/LinedList"/>
    <dgm:cxn modelId="{9526DA75-46B1-4B8B-9C87-51A5EE476D50}" type="presParOf" srcId="{F270D3E4-19DD-4CA6-A224-49DD317FEEBE}" destId="{2F54B03D-CBA9-4E75-8AFD-1E75167D60AB}" srcOrd="0" destOrd="0" presId="urn:microsoft.com/office/officeart/2008/layout/LinedList"/>
    <dgm:cxn modelId="{69A16664-2519-4CC6-B2D6-FF2E56CFF4B7}" type="presParOf" srcId="{F270D3E4-19DD-4CA6-A224-49DD317FEEBE}" destId="{363D73EF-2947-469D-BCD4-4C0960C9877A}" srcOrd="1" destOrd="0" presId="urn:microsoft.com/office/officeart/2008/layout/LinedList"/>
    <dgm:cxn modelId="{BFB17690-5876-4508-9391-DAC432EB5FB8}" type="presParOf" srcId="{363D73EF-2947-469D-BCD4-4C0960C9877A}" destId="{47757397-96F4-4103-B973-CE3F3F1A6C05}" srcOrd="0" destOrd="0" presId="urn:microsoft.com/office/officeart/2008/layout/LinedList"/>
    <dgm:cxn modelId="{10200D27-9CB9-4A96-9F4C-B2CF14AF798E}" type="presParOf" srcId="{363D73EF-2947-469D-BCD4-4C0960C9877A}" destId="{15A73494-63E7-498D-BF1B-E1FFDEAF0804}" srcOrd="1" destOrd="0" presId="urn:microsoft.com/office/officeart/2008/layout/LinedList"/>
    <dgm:cxn modelId="{892828B7-A5FF-4550-AF89-E10A86139929}" type="presParOf" srcId="{15A73494-63E7-498D-BF1B-E1FFDEAF0804}" destId="{BBC60CE3-7F42-462C-9B93-6E220DB3A640}" srcOrd="0" destOrd="0" presId="urn:microsoft.com/office/officeart/2008/layout/LinedList"/>
    <dgm:cxn modelId="{4EAF22BA-3FB6-416F-8243-AFCCEFEB4449}" type="presParOf" srcId="{15A73494-63E7-498D-BF1B-E1FFDEAF0804}" destId="{546740F9-5C98-4F07-891B-6F99278211FC}" srcOrd="1" destOrd="0" presId="urn:microsoft.com/office/officeart/2008/layout/LinedList"/>
    <dgm:cxn modelId="{0F488659-6C30-4942-9097-E1B4257BB69A}" type="presParOf" srcId="{15A73494-63E7-498D-BF1B-E1FFDEAF0804}" destId="{3F5D3749-5C2C-4AD1-A215-BA41D7F76413}" srcOrd="2" destOrd="0" presId="urn:microsoft.com/office/officeart/2008/layout/LinedList"/>
    <dgm:cxn modelId="{F83C88F3-534B-4A7A-8B72-6B1DBADB5928}" type="presParOf" srcId="{363D73EF-2947-469D-BCD4-4C0960C9877A}" destId="{043437AE-94D7-410D-AFDE-A17F9CA500F5}" srcOrd="2" destOrd="0" presId="urn:microsoft.com/office/officeart/2008/layout/LinedList"/>
    <dgm:cxn modelId="{D2A3FC20-E8A8-4AB5-A5EA-DB6DA54FCC2B}" type="presParOf" srcId="{363D73EF-2947-469D-BCD4-4C0960C9877A}" destId="{AF64AB7E-C851-4BF6-B584-C0E87C71C365}" srcOrd="3" destOrd="0" presId="urn:microsoft.com/office/officeart/2008/layout/LinedList"/>
    <dgm:cxn modelId="{A8F940F6-1A69-4CE8-B14F-A489AF432F90}" type="presParOf" srcId="{33974AD7-69F6-4785-8C86-F2EC4177AE50}" destId="{45625FBA-134E-4C91-B419-1AE6380DEF1F}" srcOrd="14" destOrd="0" presId="urn:microsoft.com/office/officeart/2008/layout/LinedList"/>
    <dgm:cxn modelId="{0ED636B0-8626-43F9-A950-92F1563C219C}" type="presParOf" srcId="{33974AD7-69F6-4785-8C86-F2EC4177AE50}" destId="{C0FD0433-D719-443E-B636-B5B215F65E25}" srcOrd="15" destOrd="0" presId="urn:microsoft.com/office/officeart/2008/layout/LinedList"/>
    <dgm:cxn modelId="{D141B560-5671-46CB-ACD7-DDBB7A270135}" type="presParOf" srcId="{C0FD0433-D719-443E-B636-B5B215F65E25}" destId="{295F63D4-57FF-4EBE-9874-6395CFFEC05E}" srcOrd="0" destOrd="0" presId="urn:microsoft.com/office/officeart/2008/layout/LinedList"/>
    <dgm:cxn modelId="{5677D84C-F156-4417-8665-C88576DB844B}" type="presParOf" srcId="{C0FD0433-D719-443E-B636-B5B215F65E25}" destId="{18A06C78-6A4B-4DA8-BF42-F523B8179FD8}" srcOrd="1" destOrd="0" presId="urn:microsoft.com/office/officeart/2008/layout/LinedList"/>
    <dgm:cxn modelId="{00A02722-6D52-4B6F-A501-E5C11116CBB8}" type="presParOf" srcId="{18A06C78-6A4B-4DA8-BF42-F523B8179FD8}" destId="{7A2592B3-4C09-4228-8202-F1A8C8896832}" srcOrd="0" destOrd="0" presId="urn:microsoft.com/office/officeart/2008/layout/LinedList"/>
    <dgm:cxn modelId="{AA9326D0-22D3-4068-B5A5-1169088CD84F}" type="presParOf" srcId="{18A06C78-6A4B-4DA8-BF42-F523B8179FD8}" destId="{D2B46604-9B8D-4922-B39F-A5721EA40EE9}" srcOrd="1" destOrd="0" presId="urn:microsoft.com/office/officeart/2008/layout/LinedList"/>
    <dgm:cxn modelId="{05132DC8-14BC-440A-B7D7-09EEE14BCC78}" type="presParOf" srcId="{D2B46604-9B8D-4922-B39F-A5721EA40EE9}" destId="{D25FA058-515E-403C-B8EB-954E20E8632A}" srcOrd="0" destOrd="0" presId="urn:microsoft.com/office/officeart/2008/layout/LinedList"/>
    <dgm:cxn modelId="{A6A2891E-3328-494E-AB72-81AD97D274F8}" type="presParOf" srcId="{D2B46604-9B8D-4922-B39F-A5721EA40EE9}" destId="{06345260-73EA-4F59-99E0-8640224F0ECB}" srcOrd="1" destOrd="0" presId="urn:microsoft.com/office/officeart/2008/layout/LinedList"/>
    <dgm:cxn modelId="{D24D30ED-9656-422D-95E7-D95A258A40CD}" type="presParOf" srcId="{D2B46604-9B8D-4922-B39F-A5721EA40EE9}" destId="{772BA487-F072-4FCB-AC58-797A61971E49}" srcOrd="2" destOrd="0" presId="urn:microsoft.com/office/officeart/2008/layout/LinedList"/>
    <dgm:cxn modelId="{0A2C33E5-6A00-43BA-981C-689DBE636ADE}" type="presParOf" srcId="{18A06C78-6A4B-4DA8-BF42-F523B8179FD8}" destId="{12E7C516-820D-4F55-BBA2-C2867319240C}" srcOrd="2" destOrd="0" presId="urn:microsoft.com/office/officeart/2008/layout/LinedList"/>
    <dgm:cxn modelId="{EA7E927D-49E4-4BF9-ACAA-D3BC8C39A985}" type="presParOf" srcId="{18A06C78-6A4B-4DA8-BF42-F523B8179FD8}" destId="{AB48ABF8-576F-4783-B6B6-5C1A53789B1B}" srcOrd="3" destOrd="0" presId="urn:microsoft.com/office/officeart/2008/layout/LinedList"/>
    <dgm:cxn modelId="{EF6834F0-62F4-4F35-BF7C-8F024327D2B0}" type="presParOf" srcId="{33974AD7-69F6-4785-8C86-F2EC4177AE50}" destId="{6201691A-9470-4616-854B-D370E937016D}" srcOrd="16" destOrd="0" presId="urn:microsoft.com/office/officeart/2008/layout/LinedList"/>
    <dgm:cxn modelId="{6137E002-0212-4A16-96D3-1677301F4A88}" type="presParOf" srcId="{33974AD7-69F6-4785-8C86-F2EC4177AE50}" destId="{86D2D6F1-107B-42D3-B75E-E91137E7FDE2}" srcOrd="17" destOrd="0" presId="urn:microsoft.com/office/officeart/2008/layout/LinedList"/>
    <dgm:cxn modelId="{BE5EBB44-90E1-488D-8F9B-3A4BB31A45F9}" type="presParOf" srcId="{86D2D6F1-107B-42D3-B75E-E91137E7FDE2}" destId="{6358BFD8-5693-467D-A3FA-3947FC305C0A}" srcOrd="0" destOrd="0" presId="urn:microsoft.com/office/officeart/2008/layout/LinedList"/>
    <dgm:cxn modelId="{01B01EB3-4CD8-4DAF-AA71-F2E708F47D88}" type="presParOf" srcId="{86D2D6F1-107B-42D3-B75E-E91137E7FDE2}" destId="{95AC0CC9-C8B9-40F4-87D7-D1C929CB1DEC}" srcOrd="1" destOrd="0" presId="urn:microsoft.com/office/officeart/2008/layout/LinedList"/>
    <dgm:cxn modelId="{81A681DB-9548-4DCC-AB2D-56DB5FC6B07B}" type="presParOf" srcId="{95AC0CC9-C8B9-40F4-87D7-D1C929CB1DEC}" destId="{C0639D07-2176-4B3C-8281-7A9C4DA00FD0}" srcOrd="0" destOrd="0" presId="urn:microsoft.com/office/officeart/2008/layout/LinedList"/>
    <dgm:cxn modelId="{14173DDE-B660-45E9-A864-72D0409A8753}" type="presParOf" srcId="{95AC0CC9-C8B9-40F4-87D7-D1C929CB1DEC}" destId="{89930030-A8BF-454B-A121-E3023E91CE8C}" srcOrd="1" destOrd="0" presId="urn:microsoft.com/office/officeart/2008/layout/LinedList"/>
    <dgm:cxn modelId="{9CE1BA24-C96D-4A7F-9FE0-0558CCDBBE99}" type="presParOf" srcId="{89930030-A8BF-454B-A121-E3023E91CE8C}" destId="{A0383B75-0C25-401A-8C35-946AEB953292}" srcOrd="0" destOrd="0" presId="urn:microsoft.com/office/officeart/2008/layout/LinedList"/>
    <dgm:cxn modelId="{49500025-559E-4EBC-92E7-218D49D05C11}" type="presParOf" srcId="{89930030-A8BF-454B-A121-E3023E91CE8C}" destId="{8E96192E-5C48-4468-B669-DA43941F4322}" srcOrd="1" destOrd="0" presId="urn:microsoft.com/office/officeart/2008/layout/LinedList"/>
    <dgm:cxn modelId="{81D4A393-E201-4373-9F8E-D24AB7143B73}" type="presParOf" srcId="{89930030-A8BF-454B-A121-E3023E91CE8C}" destId="{FE18655B-8749-4452-939F-9F242A41E3AE}" srcOrd="2" destOrd="0" presId="urn:microsoft.com/office/officeart/2008/layout/LinedList"/>
    <dgm:cxn modelId="{1E0D4AF4-C880-484D-9B5B-BEFD3B800104}" type="presParOf" srcId="{95AC0CC9-C8B9-40F4-87D7-D1C929CB1DEC}" destId="{534701A7-7983-42D6-91DC-1B27E585FDEB}" srcOrd="2" destOrd="0" presId="urn:microsoft.com/office/officeart/2008/layout/LinedList"/>
    <dgm:cxn modelId="{2FC7A04B-9F38-430B-86D8-F30E8880DC87}" type="presParOf" srcId="{95AC0CC9-C8B9-40F4-87D7-D1C929CB1DEC}" destId="{053FFCAE-24E4-4E3B-9CD4-9639321DEDA6}" srcOrd="3" destOrd="0" presId="urn:microsoft.com/office/officeart/2008/layout/LinedList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CCB1AE42-992C-407D-9D86-660EBD059594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B44D818-B829-422C-9DE6-31098D129E2B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Problem Awareness</a:t>
          </a:r>
        </a:p>
      </dgm:t>
    </dgm:pt>
    <dgm:pt modelId="{13E401AA-C97D-477A-BF3C-BD18AAC7914E}" type="parTrans" cxnId="{8C5FA7CA-2783-444E-BFD0-C353B5165CB2}">
      <dgm:prSet/>
      <dgm:spPr/>
      <dgm:t>
        <a:bodyPr/>
        <a:lstStyle/>
        <a:p>
          <a:endParaRPr lang="en-US"/>
        </a:p>
      </dgm:t>
    </dgm:pt>
    <dgm:pt modelId="{542E8834-5514-4311-9691-CF29E50D314B}" type="sibTrans" cxnId="{8C5FA7CA-2783-444E-BFD0-C353B5165CB2}">
      <dgm:prSet/>
      <dgm:spPr/>
      <dgm:t>
        <a:bodyPr/>
        <a:lstStyle/>
        <a:p>
          <a:endParaRPr lang="en-US"/>
        </a:p>
      </dgm:t>
    </dgm:pt>
    <dgm:pt modelId="{795E0552-5F60-40FA-B0F3-F9679CB05AA6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This REALLY bugs me.</a:t>
          </a:r>
        </a:p>
      </dgm:t>
    </dgm:pt>
    <dgm:pt modelId="{E93867EB-25DA-4E6E-8479-523E201A3F23}" type="parTrans" cxnId="{92066822-A313-4527-BB1B-D703F5231766}">
      <dgm:prSet/>
      <dgm:spPr/>
      <dgm:t>
        <a:bodyPr/>
        <a:lstStyle/>
        <a:p>
          <a:endParaRPr lang="en-US"/>
        </a:p>
      </dgm:t>
    </dgm:pt>
    <dgm:pt modelId="{D874A31B-7722-4C8E-ABB9-D9B837AE0BC5}" type="sibTrans" cxnId="{92066822-A313-4527-BB1B-D703F5231766}">
      <dgm:prSet/>
      <dgm:spPr/>
      <dgm:t>
        <a:bodyPr/>
        <a:lstStyle/>
        <a:p>
          <a:endParaRPr lang="en-US"/>
        </a:p>
      </dgm:t>
    </dgm:pt>
    <dgm:pt modelId="{CDC6C2A1-2D79-4EBB-B555-41139F9AB2CA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Opportunity Recognition</a:t>
          </a:r>
        </a:p>
      </dgm:t>
    </dgm:pt>
    <dgm:pt modelId="{C4D6F131-4C5F-4BFC-902B-D1504A428DE6}" type="parTrans" cxnId="{E8335233-D853-4CBB-BE10-95A158BB6CF1}">
      <dgm:prSet/>
      <dgm:spPr/>
      <dgm:t>
        <a:bodyPr/>
        <a:lstStyle/>
        <a:p>
          <a:endParaRPr lang="en-US"/>
        </a:p>
      </dgm:t>
    </dgm:pt>
    <dgm:pt modelId="{1F26F0D5-2E2D-4EC1-827E-378B53CB11A9}" type="sibTrans" cxnId="{E8335233-D853-4CBB-BE10-95A158BB6CF1}">
      <dgm:prSet/>
      <dgm:spPr/>
      <dgm:t>
        <a:bodyPr/>
        <a:lstStyle/>
        <a:p>
          <a:endParaRPr lang="en-US"/>
        </a:p>
      </dgm:t>
    </dgm:pt>
    <dgm:pt modelId="{0F2CC60E-D69C-42D0-BF67-4E2D9C1A1FE1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Customer-Problem Fit</a:t>
          </a:r>
        </a:p>
      </dgm:t>
    </dgm:pt>
    <dgm:pt modelId="{DF450AA0-68E7-4651-8C32-A48B55D32746}" type="parTrans" cxnId="{E796E5FD-8FDD-4687-A566-BFFC5CFDDBBF}">
      <dgm:prSet/>
      <dgm:spPr/>
      <dgm:t>
        <a:bodyPr/>
        <a:lstStyle/>
        <a:p>
          <a:endParaRPr lang="en-US"/>
        </a:p>
      </dgm:t>
    </dgm:pt>
    <dgm:pt modelId="{1679590C-6F2D-46B0-BA2D-7AB81BD311B9}" type="sibTrans" cxnId="{E796E5FD-8FDD-4687-A566-BFFC5CFDDBBF}">
      <dgm:prSet/>
      <dgm:spPr/>
      <dgm:t>
        <a:bodyPr/>
        <a:lstStyle/>
        <a:p>
          <a:endParaRPr lang="en-US"/>
        </a:p>
      </dgm:t>
    </dgm:pt>
    <dgm:pt modelId="{49DB94F5-D1EC-45AC-824C-74DA469A4585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I’ve verified who else is bugged by this.</a:t>
          </a:r>
        </a:p>
      </dgm:t>
    </dgm:pt>
    <dgm:pt modelId="{01214040-A1B2-429A-9100-8A8ECEDABE3A}" type="parTrans" cxnId="{828CA593-81A6-4D75-BEF5-862B8D2C3629}">
      <dgm:prSet/>
      <dgm:spPr/>
      <dgm:t>
        <a:bodyPr/>
        <a:lstStyle/>
        <a:p>
          <a:endParaRPr lang="en-US"/>
        </a:p>
      </dgm:t>
    </dgm:pt>
    <dgm:pt modelId="{9F598337-4D6A-434A-A352-85295E1502C7}" type="sibTrans" cxnId="{828CA593-81A6-4D75-BEF5-862B8D2C3629}">
      <dgm:prSet/>
      <dgm:spPr/>
      <dgm:t>
        <a:bodyPr/>
        <a:lstStyle/>
        <a:p>
          <a:endParaRPr lang="en-US"/>
        </a:p>
      </dgm:t>
    </dgm:pt>
    <dgm:pt modelId="{06697F99-74B0-485A-AC49-D0BDD314D6F0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Problem-Solution Fit</a:t>
          </a:r>
        </a:p>
      </dgm:t>
    </dgm:pt>
    <dgm:pt modelId="{BF635730-BE6B-46D4-952F-3083C994933F}" type="parTrans" cxnId="{B276D405-E32A-4AED-8F93-11C761C673FA}">
      <dgm:prSet/>
      <dgm:spPr/>
      <dgm:t>
        <a:bodyPr/>
        <a:lstStyle/>
        <a:p>
          <a:endParaRPr lang="en-US"/>
        </a:p>
      </dgm:t>
    </dgm:pt>
    <dgm:pt modelId="{45D407F9-7CDC-4590-94D1-280F215642F2}" type="sibTrans" cxnId="{B276D405-E32A-4AED-8F93-11C761C673FA}">
      <dgm:prSet/>
      <dgm:spPr/>
      <dgm:t>
        <a:bodyPr/>
        <a:lstStyle/>
        <a:p>
          <a:endParaRPr lang="en-US"/>
        </a:p>
      </dgm:t>
    </dgm:pt>
    <dgm:pt modelId="{23EE38E1-B65F-43E6-A6E5-860819DD6567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65000"/>
                </a:schemeClr>
              </a:solidFill>
            </a:rPr>
            <a:t>Customer-Solution Fit</a:t>
          </a:r>
        </a:p>
      </dgm:t>
    </dgm:pt>
    <dgm:pt modelId="{CA9460A9-17DD-43CA-AED1-957060577216}" type="parTrans" cxnId="{21CDDFF0-A771-4240-B7FE-49A881A84321}">
      <dgm:prSet/>
      <dgm:spPr/>
      <dgm:t>
        <a:bodyPr/>
        <a:lstStyle/>
        <a:p>
          <a:endParaRPr lang="en-US"/>
        </a:p>
      </dgm:t>
    </dgm:pt>
    <dgm:pt modelId="{68CDF50D-7A36-49B5-B8D8-AE75EFA76204}" type="sibTrans" cxnId="{21CDDFF0-A771-4240-B7FE-49A881A84321}">
      <dgm:prSet/>
      <dgm:spPr/>
      <dgm:t>
        <a:bodyPr/>
        <a:lstStyle/>
        <a:p>
          <a:endParaRPr lang="en-US"/>
        </a:p>
      </dgm:t>
    </dgm:pt>
    <dgm:pt modelId="{BFA45DDA-1F0C-4D49-A57A-998314EF646F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My solution works for my customer segment.</a:t>
          </a:r>
        </a:p>
      </dgm:t>
    </dgm:pt>
    <dgm:pt modelId="{00C18658-8E79-4A7E-ACFD-45D9C05C92FE}" type="parTrans" cxnId="{FBA26172-B69E-4DBD-B831-BED33806B628}">
      <dgm:prSet/>
      <dgm:spPr/>
      <dgm:t>
        <a:bodyPr/>
        <a:lstStyle/>
        <a:p>
          <a:endParaRPr lang="en-US"/>
        </a:p>
      </dgm:t>
    </dgm:pt>
    <dgm:pt modelId="{ED87CB30-F218-46C7-AA98-12DFA2C2577B}" type="sibTrans" cxnId="{FBA26172-B69E-4DBD-B831-BED33806B628}">
      <dgm:prSet/>
      <dgm:spPr/>
      <dgm:t>
        <a:bodyPr/>
        <a:lstStyle/>
        <a:p>
          <a:endParaRPr lang="en-US"/>
        </a:p>
      </dgm:t>
    </dgm:pt>
    <dgm:pt modelId="{5F8A20F6-9AD8-4E85-BF83-E98D4B1D9A5F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Product-Market Fit</a:t>
          </a:r>
        </a:p>
      </dgm:t>
    </dgm:pt>
    <dgm:pt modelId="{81AE9FD8-FC9A-4EA9-946E-65E6E1918885}" type="parTrans" cxnId="{EA678C16-DC51-4A5E-BE0C-4A5D597EDD4F}">
      <dgm:prSet/>
      <dgm:spPr/>
      <dgm:t>
        <a:bodyPr/>
        <a:lstStyle/>
        <a:p>
          <a:endParaRPr lang="en-US"/>
        </a:p>
      </dgm:t>
    </dgm:pt>
    <dgm:pt modelId="{A25ABCC9-FE79-4EE7-9F38-A27782A8BD38}" type="sibTrans" cxnId="{EA678C16-DC51-4A5E-BE0C-4A5D597EDD4F}">
      <dgm:prSet/>
      <dgm:spPr/>
      <dgm:t>
        <a:bodyPr/>
        <a:lstStyle/>
        <a:p>
          <a:endParaRPr lang="en-US"/>
        </a:p>
      </dgm:t>
    </dgm:pt>
    <dgm:pt modelId="{4576AC54-FD27-400A-A982-727491C8481C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If it bugs me, it may bug others too.</a:t>
          </a:r>
        </a:p>
      </dgm:t>
    </dgm:pt>
    <dgm:pt modelId="{DF6A043D-443C-45DF-8E31-E6819C849CE2}" type="parTrans" cxnId="{BD41D101-5897-4570-BEBB-74BD296B4D97}">
      <dgm:prSet/>
      <dgm:spPr/>
      <dgm:t>
        <a:bodyPr/>
        <a:lstStyle/>
        <a:p>
          <a:endParaRPr lang="en-US"/>
        </a:p>
      </dgm:t>
    </dgm:pt>
    <dgm:pt modelId="{B7639D18-2CB7-4042-A3C1-EA6F122D709A}" type="sibTrans" cxnId="{BD41D101-5897-4570-BEBB-74BD296B4D97}">
      <dgm:prSet/>
      <dgm:spPr/>
      <dgm:t>
        <a:bodyPr/>
        <a:lstStyle/>
        <a:p>
          <a:endParaRPr lang="en-US"/>
        </a:p>
      </dgm:t>
    </dgm:pt>
    <dgm:pt modelId="{8DFA814A-2509-4AC5-9C8B-2ACC4D3ED6B0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 have a meaningful solution to squash the bug.</a:t>
          </a:r>
        </a:p>
      </dgm:t>
    </dgm:pt>
    <dgm:pt modelId="{56756A4F-79EC-4732-8A3F-B54C0C57190F}" type="parTrans" cxnId="{23774C80-0B21-4069-A09B-A20EBB3A86EB}">
      <dgm:prSet/>
      <dgm:spPr/>
      <dgm:t>
        <a:bodyPr/>
        <a:lstStyle/>
        <a:p>
          <a:endParaRPr lang="en-US"/>
        </a:p>
      </dgm:t>
    </dgm:pt>
    <dgm:pt modelId="{BCF9B7E9-FF51-4B29-B24D-E77F712E6A11}" type="sibTrans" cxnId="{23774C80-0B21-4069-A09B-A20EBB3A86EB}">
      <dgm:prSet/>
      <dgm:spPr/>
      <dgm:t>
        <a:bodyPr/>
        <a:lstStyle/>
        <a:p>
          <a:endParaRPr lang="en-US"/>
        </a:p>
      </dgm:t>
    </dgm:pt>
    <dgm:pt modelId="{C8126399-4BDF-48AB-A339-B3FDC7F2B60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tx1"/>
              </a:solidFill>
            </a:rPr>
            <a:t>My solution will compete within the market.</a:t>
          </a:r>
        </a:p>
      </dgm:t>
    </dgm:pt>
    <dgm:pt modelId="{612C1F22-D82A-4919-A9E1-5411D66C594D}" type="parTrans" cxnId="{0348FA49-C2AE-487D-B0B2-2B48153F8285}">
      <dgm:prSet/>
      <dgm:spPr/>
      <dgm:t>
        <a:bodyPr/>
        <a:lstStyle/>
        <a:p>
          <a:endParaRPr lang="en-US"/>
        </a:p>
      </dgm:t>
    </dgm:pt>
    <dgm:pt modelId="{9EAAD88C-D730-438B-A7AA-A24AF523511C}" type="sibTrans" cxnId="{0348FA49-C2AE-487D-B0B2-2B48153F8285}">
      <dgm:prSet/>
      <dgm:spPr/>
      <dgm:t>
        <a:bodyPr/>
        <a:lstStyle/>
        <a:p>
          <a:endParaRPr lang="en-US"/>
        </a:p>
      </dgm:t>
    </dgm:pt>
    <dgm:pt modelId="{7AA9F25D-DB58-4BCA-89EF-9A3DEB5566FC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95000"/>
                </a:schemeClr>
              </a:solidFill>
            </a:rPr>
            <a:t>Product-Channel Fit</a:t>
          </a:r>
        </a:p>
      </dgm:t>
    </dgm:pt>
    <dgm:pt modelId="{9F51484A-11DD-4D89-8F10-4AC13738A793}" type="parTrans" cxnId="{2036A8A2-D9C9-4B0A-9A01-82BB6BB6E7DC}">
      <dgm:prSet/>
      <dgm:spPr/>
      <dgm:t>
        <a:bodyPr/>
        <a:lstStyle/>
        <a:p>
          <a:endParaRPr lang="en-US"/>
        </a:p>
      </dgm:t>
    </dgm:pt>
    <dgm:pt modelId="{7D89FC8D-FC57-48E5-B81D-61C87B9AD25C}" type="sibTrans" cxnId="{2036A8A2-D9C9-4B0A-9A01-82BB6BB6E7DC}">
      <dgm:prSet/>
      <dgm:spPr/>
      <dgm:t>
        <a:bodyPr/>
        <a:lstStyle/>
        <a:p>
          <a:endParaRPr lang="en-US"/>
        </a:p>
      </dgm:t>
    </dgm:pt>
    <dgm:pt modelId="{182DE6EC-A459-45EC-96A7-3B6E71916484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95000"/>
                </a:schemeClr>
              </a:solidFill>
            </a:rPr>
            <a:t>I know how to get my solution to the market.</a:t>
          </a:r>
        </a:p>
      </dgm:t>
    </dgm:pt>
    <dgm:pt modelId="{4C13D56B-71DD-4F3A-90DA-C24660581212}" type="parTrans" cxnId="{9BECDA67-8BC5-4A29-A38E-4ED82CBE39AF}">
      <dgm:prSet/>
      <dgm:spPr/>
      <dgm:t>
        <a:bodyPr/>
        <a:lstStyle/>
        <a:p>
          <a:endParaRPr lang="en-US"/>
        </a:p>
      </dgm:t>
    </dgm:pt>
    <dgm:pt modelId="{6FF8F312-A325-46AE-BD08-51047B086FBC}" type="sibTrans" cxnId="{9BECDA67-8BC5-4A29-A38E-4ED82CBE39AF}">
      <dgm:prSet/>
      <dgm:spPr/>
      <dgm:t>
        <a:bodyPr/>
        <a:lstStyle/>
        <a:p>
          <a:endParaRPr lang="en-US"/>
        </a:p>
      </dgm:t>
    </dgm:pt>
    <dgm:pt modelId="{3AE51407-AAEF-4A9F-BEA4-29A858E93C1F}">
      <dgm:prSet phldrT="[Text]"/>
      <dgm:spPr/>
      <dgm:t>
        <a:bodyPr/>
        <a:lstStyle/>
        <a:p>
          <a:r>
            <a:rPr lang="en-US" dirty="0">
              <a:solidFill>
                <a:schemeClr val="bg1">
                  <a:lumMod val="95000"/>
                </a:schemeClr>
              </a:solidFill>
            </a:rPr>
            <a:t>Business Model Fit</a:t>
          </a:r>
        </a:p>
      </dgm:t>
    </dgm:pt>
    <dgm:pt modelId="{44B00687-C2B5-47AD-8716-FDFE904995AE}" type="parTrans" cxnId="{A3290622-13A7-4ADB-85B4-18C05815973F}">
      <dgm:prSet/>
      <dgm:spPr/>
      <dgm:t>
        <a:bodyPr/>
        <a:lstStyle/>
        <a:p>
          <a:endParaRPr lang="en-US"/>
        </a:p>
      </dgm:t>
    </dgm:pt>
    <dgm:pt modelId="{786ED45A-6102-46AB-BB99-98418F0696D6}" type="sibTrans" cxnId="{A3290622-13A7-4ADB-85B4-18C05815973F}">
      <dgm:prSet/>
      <dgm:spPr/>
      <dgm:t>
        <a:bodyPr/>
        <a:lstStyle/>
        <a:p>
          <a:endParaRPr lang="en-US"/>
        </a:p>
      </dgm:t>
    </dgm:pt>
    <dgm:pt modelId="{6C115656-F4C7-4026-B3CE-70B638660D0D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95000"/>
                </a:schemeClr>
              </a:solidFill>
            </a:rPr>
            <a:t>My business could actually work. </a:t>
          </a:r>
        </a:p>
      </dgm:t>
    </dgm:pt>
    <dgm:pt modelId="{B3DC6CA9-BA83-4873-85F9-A739260B7547}" type="parTrans" cxnId="{6DA1B7FD-BB5E-457F-824A-D35D9D0A4592}">
      <dgm:prSet/>
      <dgm:spPr/>
      <dgm:t>
        <a:bodyPr/>
        <a:lstStyle/>
        <a:p>
          <a:endParaRPr lang="en-US"/>
        </a:p>
      </dgm:t>
    </dgm:pt>
    <dgm:pt modelId="{D5F22228-4A66-4E5F-8D95-90B0C0D31DFF}" type="sibTrans" cxnId="{6DA1B7FD-BB5E-457F-824A-D35D9D0A4592}">
      <dgm:prSet/>
      <dgm:spPr/>
      <dgm:t>
        <a:bodyPr/>
        <a:lstStyle/>
        <a:p>
          <a:endParaRPr lang="en-US"/>
        </a:p>
      </dgm:t>
    </dgm:pt>
    <dgm:pt modelId="{9211323C-B00B-4379-9A33-F55F74CD773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Idea Generation</a:t>
          </a:r>
        </a:p>
      </dgm:t>
    </dgm:pt>
    <dgm:pt modelId="{11C98309-69E8-4E05-B616-A67B350CE4DD}" type="parTrans" cxnId="{8FC13E90-7D6B-47A1-A00E-C89BB48A5C65}">
      <dgm:prSet/>
      <dgm:spPr/>
      <dgm:t>
        <a:bodyPr/>
        <a:lstStyle/>
        <a:p>
          <a:endParaRPr lang="en-US"/>
        </a:p>
      </dgm:t>
    </dgm:pt>
    <dgm:pt modelId="{0B322547-5587-4074-877A-B95431965142}" type="sibTrans" cxnId="{8FC13E90-7D6B-47A1-A00E-C89BB48A5C65}">
      <dgm:prSet/>
      <dgm:spPr/>
      <dgm:t>
        <a:bodyPr/>
        <a:lstStyle/>
        <a:p>
          <a:endParaRPr lang="en-US"/>
        </a:p>
      </dgm:t>
    </dgm:pt>
    <dgm:pt modelId="{CB908F43-495C-413C-86E2-64F284FC4441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>
                  <a:lumMod val="65000"/>
                </a:schemeClr>
              </a:solidFill>
            </a:rPr>
            <a:t>I think I know how to solve this problem.</a:t>
          </a:r>
        </a:p>
      </dgm:t>
    </dgm:pt>
    <dgm:pt modelId="{8A788AD4-ED83-4456-A227-90846DED5D3E}" type="parTrans" cxnId="{3DA8F96F-6DAC-4F3F-82BD-16B25BEF6213}">
      <dgm:prSet/>
      <dgm:spPr/>
      <dgm:t>
        <a:bodyPr/>
        <a:lstStyle/>
        <a:p>
          <a:endParaRPr lang="en-US"/>
        </a:p>
      </dgm:t>
    </dgm:pt>
    <dgm:pt modelId="{7881580C-2DB7-41F0-8D4A-1678129D5712}" type="sibTrans" cxnId="{3DA8F96F-6DAC-4F3F-82BD-16B25BEF6213}">
      <dgm:prSet/>
      <dgm:spPr/>
      <dgm:t>
        <a:bodyPr/>
        <a:lstStyle/>
        <a:p>
          <a:endParaRPr lang="en-US"/>
        </a:p>
      </dgm:t>
    </dgm:pt>
    <dgm:pt modelId="{33974AD7-69F6-4785-8C86-F2EC4177AE50}" type="pres">
      <dgm:prSet presAssocID="{CCB1AE42-992C-407D-9D86-660EBD059594}" presName="vert0" presStyleCnt="0">
        <dgm:presLayoutVars>
          <dgm:dir/>
          <dgm:animOne val="branch"/>
          <dgm:animLvl val="lvl"/>
        </dgm:presLayoutVars>
      </dgm:prSet>
      <dgm:spPr/>
    </dgm:pt>
    <dgm:pt modelId="{E1E612C0-3E07-40E6-A809-B8101677CC57}" type="pres">
      <dgm:prSet presAssocID="{7B44D818-B829-422C-9DE6-31098D129E2B}" presName="thickLine" presStyleLbl="alignNode1" presStyleIdx="0" presStyleCnt="9"/>
      <dgm:spPr/>
    </dgm:pt>
    <dgm:pt modelId="{8C749DBC-09BE-41DC-9C1B-65F6C92CF652}" type="pres">
      <dgm:prSet presAssocID="{7B44D818-B829-422C-9DE6-31098D129E2B}" presName="horz1" presStyleCnt="0"/>
      <dgm:spPr/>
    </dgm:pt>
    <dgm:pt modelId="{038212E9-6573-4BA7-A8E5-4744DE173126}" type="pres">
      <dgm:prSet presAssocID="{7B44D818-B829-422C-9DE6-31098D129E2B}" presName="tx1" presStyleLbl="revTx" presStyleIdx="0" presStyleCnt="18"/>
      <dgm:spPr/>
    </dgm:pt>
    <dgm:pt modelId="{C55D813E-89AD-4658-96F7-BD8BC9A802CB}" type="pres">
      <dgm:prSet presAssocID="{7B44D818-B829-422C-9DE6-31098D129E2B}" presName="vert1" presStyleCnt="0"/>
      <dgm:spPr/>
    </dgm:pt>
    <dgm:pt modelId="{68F3363A-8DD2-4D9E-8153-164456B6DD3A}" type="pres">
      <dgm:prSet presAssocID="{795E0552-5F60-40FA-B0F3-F9679CB05AA6}" presName="vertSpace2a" presStyleCnt="0"/>
      <dgm:spPr/>
    </dgm:pt>
    <dgm:pt modelId="{9F6BDC8E-66C5-4938-821E-240C67EE8DAE}" type="pres">
      <dgm:prSet presAssocID="{795E0552-5F60-40FA-B0F3-F9679CB05AA6}" presName="horz2" presStyleCnt="0"/>
      <dgm:spPr/>
    </dgm:pt>
    <dgm:pt modelId="{92422181-A9B2-4998-8F6D-89920AEE1483}" type="pres">
      <dgm:prSet presAssocID="{795E0552-5F60-40FA-B0F3-F9679CB05AA6}" presName="horzSpace2" presStyleCnt="0"/>
      <dgm:spPr/>
    </dgm:pt>
    <dgm:pt modelId="{254BCA7D-72A3-447A-BCC1-68BD73139FBA}" type="pres">
      <dgm:prSet presAssocID="{795E0552-5F60-40FA-B0F3-F9679CB05AA6}" presName="tx2" presStyleLbl="revTx" presStyleIdx="1" presStyleCnt="18"/>
      <dgm:spPr/>
    </dgm:pt>
    <dgm:pt modelId="{668CF8B1-5ED8-44D5-8E8D-6AC121BCE1DF}" type="pres">
      <dgm:prSet presAssocID="{795E0552-5F60-40FA-B0F3-F9679CB05AA6}" presName="vert2" presStyleCnt="0"/>
      <dgm:spPr/>
    </dgm:pt>
    <dgm:pt modelId="{279F6921-9466-4B3C-A507-1787C8977AE1}" type="pres">
      <dgm:prSet presAssocID="{795E0552-5F60-40FA-B0F3-F9679CB05AA6}" presName="thinLine2b" presStyleLbl="callout" presStyleIdx="0" presStyleCnt="9"/>
      <dgm:spPr/>
    </dgm:pt>
    <dgm:pt modelId="{7B80FCE6-690E-41FB-828F-8A723A858359}" type="pres">
      <dgm:prSet presAssocID="{795E0552-5F60-40FA-B0F3-F9679CB05AA6}" presName="vertSpace2b" presStyleCnt="0"/>
      <dgm:spPr/>
    </dgm:pt>
    <dgm:pt modelId="{805F9F0A-7EEB-4D16-BB73-8512BC66690A}" type="pres">
      <dgm:prSet presAssocID="{9211323C-B00B-4379-9A33-F55F74CD7739}" presName="thickLine" presStyleLbl="alignNode1" presStyleIdx="1" presStyleCnt="9"/>
      <dgm:spPr/>
    </dgm:pt>
    <dgm:pt modelId="{5A0C4AE3-4D60-4539-884D-836625F02EE8}" type="pres">
      <dgm:prSet presAssocID="{9211323C-B00B-4379-9A33-F55F74CD7739}" presName="horz1" presStyleCnt="0"/>
      <dgm:spPr/>
    </dgm:pt>
    <dgm:pt modelId="{FF9FB996-EBB3-4A5B-AC47-C5AF44AEB436}" type="pres">
      <dgm:prSet presAssocID="{9211323C-B00B-4379-9A33-F55F74CD7739}" presName="tx1" presStyleLbl="revTx" presStyleIdx="2" presStyleCnt="18"/>
      <dgm:spPr/>
    </dgm:pt>
    <dgm:pt modelId="{0F8754EC-FCFD-4F79-A372-771B9AF899D6}" type="pres">
      <dgm:prSet presAssocID="{9211323C-B00B-4379-9A33-F55F74CD7739}" presName="vert1" presStyleCnt="0"/>
      <dgm:spPr/>
    </dgm:pt>
    <dgm:pt modelId="{5C0C8E89-995C-4452-9FD6-907229854C04}" type="pres">
      <dgm:prSet presAssocID="{CB908F43-495C-413C-86E2-64F284FC4441}" presName="vertSpace2a" presStyleCnt="0"/>
      <dgm:spPr/>
    </dgm:pt>
    <dgm:pt modelId="{5D6A9C73-D8AF-46FD-AFC2-07B9111BAE88}" type="pres">
      <dgm:prSet presAssocID="{CB908F43-495C-413C-86E2-64F284FC4441}" presName="horz2" presStyleCnt="0"/>
      <dgm:spPr/>
    </dgm:pt>
    <dgm:pt modelId="{2DF6CFB3-E490-4352-8AA1-AE8B66737714}" type="pres">
      <dgm:prSet presAssocID="{CB908F43-495C-413C-86E2-64F284FC4441}" presName="horzSpace2" presStyleCnt="0"/>
      <dgm:spPr/>
    </dgm:pt>
    <dgm:pt modelId="{9518D1E3-58EE-49F5-87C6-32FD683DDC1A}" type="pres">
      <dgm:prSet presAssocID="{CB908F43-495C-413C-86E2-64F284FC4441}" presName="tx2" presStyleLbl="revTx" presStyleIdx="3" presStyleCnt="18"/>
      <dgm:spPr/>
    </dgm:pt>
    <dgm:pt modelId="{DB5B153A-0535-4BAD-A007-E7A227706EA4}" type="pres">
      <dgm:prSet presAssocID="{CB908F43-495C-413C-86E2-64F284FC4441}" presName="vert2" presStyleCnt="0"/>
      <dgm:spPr/>
    </dgm:pt>
    <dgm:pt modelId="{213A9729-73D0-4D8F-9111-8531CB2BD503}" type="pres">
      <dgm:prSet presAssocID="{CB908F43-495C-413C-86E2-64F284FC4441}" presName="thinLine2b" presStyleLbl="callout" presStyleIdx="1" presStyleCnt="9"/>
      <dgm:spPr/>
    </dgm:pt>
    <dgm:pt modelId="{3686B40E-9ACF-4A4D-879A-CDC020B5B8DA}" type="pres">
      <dgm:prSet presAssocID="{CB908F43-495C-413C-86E2-64F284FC4441}" presName="vertSpace2b" presStyleCnt="0"/>
      <dgm:spPr/>
    </dgm:pt>
    <dgm:pt modelId="{226F014A-0255-4EF2-9941-98E159E57A07}" type="pres">
      <dgm:prSet presAssocID="{CDC6C2A1-2D79-4EBB-B555-41139F9AB2CA}" presName="thickLine" presStyleLbl="alignNode1" presStyleIdx="2" presStyleCnt="9"/>
      <dgm:spPr/>
    </dgm:pt>
    <dgm:pt modelId="{FB4B70B2-08E7-49E2-B957-B39C5D1C330B}" type="pres">
      <dgm:prSet presAssocID="{CDC6C2A1-2D79-4EBB-B555-41139F9AB2CA}" presName="horz1" presStyleCnt="0"/>
      <dgm:spPr/>
    </dgm:pt>
    <dgm:pt modelId="{23100D3E-0608-4314-B11E-F35BF80845DA}" type="pres">
      <dgm:prSet presAssocID="{CDC6C2A1-2D79-4EBB-B555-41139F9AB2CA}" presName="tx1" presStyleLbl="revTx" presStyleIdx="4" presStyleCnt="18"/>
      <dgm:spPr/>
    </dgm:pt>
    <dgm:pt modelId="{9F11039E-9BAA-4E0B-A17A-B7ECA01E6AB6}" type="pres">
      <dgm:prSet presAssocID="{CDC6C2A1-2D79-4EBB-B555-41139F9AB2CA}" presName="vert1" presStyleCnt="0"/>
      <dgm:spPr/>
    </dgm:pt>
    <dgm:pt modelId="{682EDF22-84F8-40B0-81BB-1804914BAEC1}" type="pres">
      <dgm:prSet presAssocID="{4576AC54-FD27-400A-A982-727491C8481C}" presName="vertSpace2a" presStyleCnt="0"/>
      <dgm:spPr/>
    </dgm:pt>
    <dgm:pt modelId="{C412007E-C2CC-41D4-825F-CF209D3A348D}" type="pres">
      <dgm:prSet presAssocID="{4576AC54-FD27-400A-A982-727491C8481C}" presName="horz2" presStyleCnt="0"/>
      <dgm:spPr/>
    </dgm:pt>
    <dgm:pt modelId="{6FA58555-BBB6-469C-9D2A-7131B9BE61F8}" type="pres">
      <dgm:prSet presAssocID="{4576AC54-FD27-400A-A982-727491C8481C}" presName="horzSpace2" presStyleCnt="0"/>
      <dgm:spPr/>
    </dgm:pt>
    <dgm:pt modelId="{1861D74F-7E72-4C9C-8C78-0506D390BF93}" type="pres">
      <dgm:prSet presAssocID="{4576AC54-FD27-400A-A982-727491C8481C}" presName="tx2" presStyleLbl="revTx" presStyleIdx="5" presStyleCnt="18"/>
      <dgm:spPr/>
    </dgm:pt>
    <dgm:pt modelId="{A18298C0-4A7E-4E84-A101-EA098135FDC3}" type="pres">
      <dgm:prSet presAssocID="{4576AC54-FD27-400A-A982-727491C8481C}" presName="vert2" presStyleCnt="0"/>
      <dgm:spPr/>
    </dgm:pt>
    <dgm:pt modelId="{35D17BE2-9BCA-4488-BBEF-4EFF8BFF0FEE}" type="pres">
      <dgm:prSet presAssocID="{4576AC54-FD27-400A-A982-727491C8481C}" presName="thinLine2b" presStyleLbl="callout" presStyleIdx="2" presStyleCnt="9"/>
      <dgm:spPr/>
    </dgm:pt>
    <dgm:pt modelId="{27C5A226-AA32-41C0-96A7-463F0DC28244}" type="pres">
      <dgm:prSet presAssocID="{4576AC54-FD27-400A-A982-727491C8481C}" presName="vertSpace2b" presStyleCnt="0"/>
      <dgm:spPr/>
    </dgm:pt>
    <dgm:pt modelId="{0F19A811-0309-4900-8E29-213637FAFCAE}" type="pres">
      <dgm:prSet presAssocID="{0F2CC60E-D69C-42D0-BF67-4E2D9C1A1FE1}" presName="thickLine" presStyleLbl="alignNode1" presStyleIdx="3" presStyleCnt="9"/>
      <dgm:spPr/>
    </dgm:pt>
    <dgm:pt modelId="{FD7E62DF-7F13-45B5-9D91-38220418EAFE}" type="pres">
      <dgm:prSet presAssocID="{0F2CC60E-D69C-42D0-BF67-4E2D9C1A1FE1}" presName="horz1" presStyleCnt="0"/>
      <dgm:spPr/>
    </dgm:pt>
    <dgm:pt modelId="{887C7A8A-AF90-455A-A3EE-E780A514C736}" type="pres">
      <dgm:prSet presAssocID="{0F2CC60E-D69C-42D0-BF67-4E2D9C1A1FE1}" presName="tx1" presStyleLbl="revTx" presStyleIdx="6" presStyleCnt="18"/>
      <dgm:spPr/>
    </dgm:pt>
    <dgm:pt modelId="{B17DA20C-1C49-41D6-B865-74CD3AEEF019}" type="pres">
      <dgm:prSet presAssocID="{0F2CC60E-D69C-42D0-BF67-4E2D9C1A1FE1}" presName="vert1" presStyleCnt="0"/>
      <dgm:spPr/>
    </dgm:pt>
    <dgm:pt modelId="{E82DD181-1DE7-45B0-82B8-28943020BE98}" type="pres">
      <dgm:prSet presAssocID="{49DB94F5-D1EC-45AC-824C-74DA469A4585}" presName="vertSpace2a" presStyleCnt="0"/>
      <dgm:spPr/>
    </dgm:pt>
    <dgm:pt modelId="{8743D428-8C81-4725-957A-55FDC0E6CBD6}" type="pres">
      <dgm:prSet presAssocID="{49DB94F5-D1EC-45AC-824C-74DA469A4585}" presName="horz2" presStyleCnt="0"/>
      <dgm:spPr/>
    </dgm:pt>
    <dgm:pt modelId="{842C2424-0CB2-4746-A795-C5022C6FAA19}" type="pres">
      <dgm:prSet presAssocID="{49DB94F5-D1EC-45AC-824C-74DA469A4585}" presName="horzSpace2" presStyleCnt="0"/>
      <dgm:spPr/>
    </dgm:pt>
    <dgm:pt modelId="{FA32C191-4D53-4DED-B986-708835C70626}" type="pres">
      <dgm:prSet presAssocID="{49DB94F5-D1EC-45AC-824C-74DA469A4585}" presName="tx2" presStyleLbl="revTx" presStyleIdx="7" presStyleCnt="18"/>
      <dgm:spPr/>
    </dgm:pt>
    <dgm:pt modelId="{D54408F6-7B71-4C9D-BBB4-295179805EF0}" type="pres">
      <dgm:prSet presAssocID="{49DB94F5-D1EC-45AC-824C-74DA469A4585}" presName="vert2" presStyleCnt="0"/>
      <dgm:spPr/>
    </dgm:pt>
    <dgm:pt modelId="{E305B2E4-C14A-4B05-A12B-9647245F5519}" type="pres">
      <dgm:prSet presAssocID="{49DB94F5-D1EC-45AC-824C-74DA469A4585}" presName="thinLine2b" presStyleLbl="callout" presStyleIdx="3" presStyleCnt="9"/>
      <dgm:spPr/>
    </dgm:pt>
    <dgm:pt modelId="{6ABFA3ED-0187-4017-A896-55053C73C124}" type="pres">
      <dgm:prSet presAssocID="{49DB94F5-D1EC-45AC-824C-74DA469A4585}" presName="vertSpace2b" presStyleCnt="0"/>
      <dgm:spPr/>
    </dgm:pt>
    <dgm:pt modelId="{C7EAA3E0-81F2-4E0B-AD59-60ACD8C2D0B3}" type="pres">
      <dgm:prSet presAssocID="{06697F99-74B0-485A-AC49-D0BDD314D6F0}" presName="thickLine" presStyleLbl="alignNode1" presStyleIdx="4" presStyleCnt="9"/>
      <dgm:spPr/>
    </dgm:pt>
    <dgm:pt modelId="{BE55C1F7-8BDF-4970-A560-EC9A9C7CC69A}" type="pres">
      <dgm:prSet presAssocID="{06697F99-74B0-485A-AC49-D0BDD314D6F0}" presName="horz1" presStyleCnt="0"/>
      <dgm:spPr/>
    </dgm:pt>
    <dgm:pt modelId="{E7D4E531-A336-444B-8804-17129361EA88}" type="pres">
      <dgm:prSet presAssocID="{06697F99-74B0-485A-AC49-D0BDD314D6F0}" presName="tx1" presStyleLbl="revTx" presStyleIdx="8" presStyleCnt="18"/>
      <dgm:spPr/>
    </dgm:pt>
    <dgm:pt modelId="{588FA750-B21B-4510-9B37-0DCC5179A6BC}" type="pres">
      <dgm:prSet presAssocID="{06697F99-74B0-485A-AC49-D0BDD314D6F0}" presName="vert1" presStyleCnt="0"/>
      <dgm:spPr/>
    </dgm:pt>
    <dgm:pt modelId="{733DE2BE-F5D3-45DF-A43E-8DD7B92AA1B2}" type="pres">
      <dgm:prSet presAssocID="{8DFA814A-2509-4AC5-9C8B-2ACC4D3ED6B0}" presName="vertSpace2a" presStyleCnt="0"/>
      <dgm:spPr/>
    </dgm:pt>
    <dgm:pt modelId="{EB245419-BA8D-48B1-A50F-7F2F7398F3E2}" type="pres">
      <dgm:prSet presAssocID="{8DFA814A-2509-4AC5-9C8B-2ACC4D3ED6B0}" presName="horz2" presStyleCnt="0"/>
      <dgm:spPr/>
    </dgm:pt>
    <dgm:pt modelId="{F8071B77-4432-437D-9E7F-F789D67D71E9}" type="pres">
      <dgm:prSet presAssocID="{8DFA814A-2509-4AC5-9C8B-2ACC4D3ED6B0}" presName="horzSpace2" presStyleCnt="0"/>
      <dgm:spPr/>
    </dgm:pt>
    <dgm:pt modelId="{6CCE61A4-236E-4765-B225-393654C21B1B}" type="pres">
      <dgm:prSet presAssocID="{8DFA814A-2509-4AC5-9C8B-2ACC4D3ED6B0}" presName="tx2" presStyleLbl="revTx" presStyleIdx="9" presStyleCnt="18"/>
      <dgm:spPr/>
    </dgm:pt>
    <dgm:pt modelId="{543CB8A3-7FBF-419E-84E0-9CFAE9679DC7}" type="pres">
      <dgm:prSet presAssocID="{8DFA814A-2509-4AC5-9C8B-2ACC4D3ED6B0}" presName="vert2" presStyleCnt="0"/>
      <dgm:spPr/>
    </dgm:pt>
    <dgm:pt modelId="{524B495F-D8A2-4260-A85F-E217CB439491}" type="pres">
      <dgm:prSet presAssocID="{8DFA814A-2509-4AC5-9C8B-2ACC4D3ED6B0}" presName="thinLine2b" presStyleLbl="callout" presStyleIdx="4" presStyleCnt="9"/>
      <dgm:spPr/>
    </dgm:pt>
    <dgm:pt modelId="{537BDC34-8452-4AEF-AC87-3873EA91AE7E}" type="pres">
      <dgm:prSet presAssocID="{8DFA814A-2509-4AC5-9C8B-2ACC4D3ED6B0}" presName="vertSpace2b" presStyleCnt="0"/>
      <dgm:spPr/>
    </dgm:pt>
    <dgm:pt modelId="{0A94583D-4E23-4321-AA52-56CF4D5CC50C}" type="pres">
      <dgm:prSet presAssocID="{23EE38E1-B65F-43E6-A6E5-860819DD6567}" presName="thickLine" presStyleLbl="alignNode1" presStyleIdx="5" presStyleCnt="9"/>
      <dgm:spPr/>
    </dgm:pt>
    <dgm:pt modelId="{36818C41-5D73-4C6A-8DA6-399F97563850}" type="pres">
      <dgm:prSet presAssocID="{23EE38E1-B65F-43E6-A6E5-860819DD6567}" presName="horz1" presStyleCnt="0"/>
      <dgm:spPr/>
    </dgm:pt>
    <dgm:pt modelId="{123B80D3-9D98-4C2F-B288-394B244CB2BE}" type="pres">
      <dgm:prSet presAssocID="{23EE38E1-B65F-43E6-A6E5-860819DD6567}" presName="tx1" presStyleLbl="revTx" presStyleIdx="10" presStyleCnt="18"/>
      <dgm:spPr/>
    </dgm:pt>
    <dgm:pt modelId="{5517832E-1580-4B0A-A2A4-8F398AA29F4B}" type="pres">
      <dgm:prSet presAssocID="{23EE38E1-B65F-43E6-A6E5-860819DD6567}" presName="vert1" presStyleCnt="0"/>
      <dgm:spPr/>
    </dgm:pt>
    <dgm:pt modelId="{799C93D8-7AC8-4909-87B2-8F5C40939F22}" type="pres">
      <dgm:prSet presAssocID="{BFA45DDA-1F0C-4D49-A57A-998314EF646F}" presName="vertSpace2a" presStyleCnt="0"/>
      <dgm:spPr/>
    </dgm:pt>
    <dgm:pt modelId="{823E4484-FE42-4DDE-A8EB-384F05D72B86}" type="pres">
      <dgm:prSet presAssocID="{BFA45DDA-1F0C-4D49-A57A-998314EF646F}" presName="horz2" presStyleCnt="0"/>
      <dgm:spPr/>
    </dgm:pt>
    <dgm:pt modelId="{62D97D63-11BB-45E4-83BA-97A1B6121ACE}" type="pres">
      <dgm:prSet presAssocID="{BFA45DDA-1F0C-4D49-A57A-998314EF646F}" presName="horzSpace2" presStyleCnt="0"/>
      <dgm:spPr/>
    </dgm:pt>
    <dgm:pt modelId="{A667579A-E7D2-40F2-A084-B23280669951}" type="pres">
      <dgm:prSet presAssocID="{BFA45DDA-1F0C-4D49-A57A-998314EF646F}" presName="tx2" presStyleLbl="revTx" presStyleIdx="11" presStyleCnt="18"/>
      <dgm:spPr/>
    </dgm:pt>
    <dgm:pt modelId="{D73200F4-0F71-48C8-B989-84DB6C84CBE4}" type="pres">
      <dgm:prSet presAssocID="{BFA45DDA-1F0C-4D49-A57A-998314EF646F}" presName="vert2" presStyleCnt="0"/>
      <dgm:spPr/>
    </dgm:pt>
    <dgm:pt modelId="{159DE6E9-4D02-4C0D-937B-418C580C6FA4}" type="pres">
      <dgm:prSet presAssocID="{BFA45DDA-1F0C-4D49-A57A-998314EF646F}" presName="thinLine2b" presStyleLbl="callout" presStyleIdx="5" presStyleCnt="9"/>
      <dgm:spPr/>
    </dgm:pt>
    <dgm:pt modelId="{8763C265-1DF3-49CA-B054-E4F87F7EAEDC}" type="pres">
      <dgm:prSet presAssocID="{BFA45DDA-1F0C-4D49-A57A-998314EF646F}" presName="vertSpace2b" presStyleCnt="0"/>
      <dgm:spPr/>
    </dgm:pt>
    <dgm:pt modelId="{3C5D2623-5D67-440A-9959-26FCAF81B430}" type="pres">
      <dgm:prSet presAssocID="{5F8A20F6-9AD8-4E85-BF83-E98D4B1D9A5F}" presName="thickLine" presStyleLbl="alignNode1" presStyleIdx="6" presStyleCnt="9"/>
      <dgm:spPr/>
    </dgm:pt>
    <dgm:pt modelId="{F270D3E4-19DD-4CA6-A224-49DD317FEEBE}" type="pres">
      <dgm:prSet presAssocID="{5F8A20F6-9AD8-4E85-BF83-E98D4B1D9A5F}" presName="horz1" presStyleCnt="0"/>
      <dgm:spPr/>
    </dgm:pt>
    <dgm:pt modelId="{2F54B03D-CBA9-4E75-8AFD-1E75167D60AB}" type="pres">
      <dgm:prSet presAssocID="{5F8A20F6-9AD8-4E85-BF83-E98D4B1D9A5F}" presName="tx1" presStyleLbl="revTx" presStyleIdx="12" presStyleCnt="18"/>
      <dgm:spPr/>
    </dgm:pt>
    <dgm:pt modelId="{363D73EF-2947-469D-BCD4-4C0960C9877A}" type="pres">
      <dgm:prSet presAssocID="{5F8A20F6-9AD8-4E85-BF83-E98D4B1D9A5F}" presName="vert1" presStyleCnt="0"/>
      <dgm:spPr/>
    </dgm:pt>
    <dgm:pt modelId="{47757397-96F4-4103-B973-CE3F3F1A6C05}" type="pres">
      <dgm:prSet presAssocID="{C8126399-4BDF-48AB-A339-B3FDC7F2B609}" presName="vertSpace2a" presStyleCnt="0"/>
      <dgm:spPr/>
    </dgm:pt>
    <dgm:pt modelId="{15A73494-63E7-498D-BF1B-E1FFDEAF0804}" type="pres">
      <dgm:prSet presAssocID="{C8126399-4BDF-48AB-A339-B3FDC7F2B609}" presName="horz2" presStyleCnt="0"/>
      <dgm:spPr/>
    </dgm:pt>
    <dgm:pt modelId="{BBC60CE3-7F42-462C-9B93-6E220DB3A640}" type="pres">
      <dgm:prSet presAssocID="{C8126399-4BDF-48AB-A339-B3FDC7F2B609}" presName="horzSpace2" presStyleCnt="0"/>
      <dgm:spPr/>
    </dgm:pt>
    <dgm:pt modelId="{546740F9-5C98-4F07-891B-6F99278211FC}" type="pres">
      <dgm:prSet presAssocID="{C8126399-4BDF-48AB-A339-B3FDC7F2B609}" presName="tx2" presStyleLbl="revTx" presStyleIdx="13" presStyleCnt="18"/>
      <dgm:spPr/>
    </dgm:pt>
    <dgm:pt modelId="{3F5D3749-5C2C-4AD1-A215-BA41D7F76413}" type="pres">
      <dgm:prSet presAssocID="{C8126399-4BDF-48AB-A339-B3FDC7F2B609}" presName="vert2" presStyleCnt="0"/>
      <dgm:spPr/>
    </dgm:pt>
    <dgm:pt modelId="{043437AE-94D7-410D-AFDE-A17F9CA500F5}" type="pres">
      <dgm:prSet presAssocID="{C8126399-4BDF-48AB-A339-B3FDC7F2B609}" presName="thinLine2b" presStyleLbl="callout" presStyleIdx="6" presStyleCnt="9"/>
      <dgm:spPr/>
    </dgm:pt>
    <dgm:pt modelId="{AF64AB7E-C851-4BF6-B584-C0E87C71C365}" type="pres">
      <dgm:prSet presAssocID="{C8126399-4BDF-48AB-A339-B3FDC7F2B609}" presName="vertSpace2b" presStyleCnt="0"/>
      <dgm:spPr/>
    </dgm:pt>
    <dgm:pt modelId="{45625FBA-134E-4C91-B419-1AE6380DEF1F}" type="pres">
      <dgm:prSet presAssocID="{7AA9F25D-DB58-4BCA-89EF-9A3DEB5566FC}" presName="thickLine" presStyleLbl="alignNode1" presStyleIdx="7" presStyleCnt="9"/>
      <dgm:spPr/>
    </dgm:pt>
    <dgm:pt modelId="{C0FD0433-D719-443E-B636-B5B215F65E25}" type="pres">
      <dgm:prSet presAssocID="{7AA9F25D-DB58-4BCA-89EF-9A3DEB5566FC}" presName="horz1" presStyleCnt="0"/>
      <dgm:spPr/>
    </dgm:pt>
    <dgm:pt modelId="{295F63D4-57FF-4EBE-9874-6395CFFEC05E}" type="pres">
      <dgm:prSet presAssocID="{7AA9F25D-DB58-4BCA-89EF-9A3DEB5566FC}" presName="tx1" presStyleLbl="revTx" presStyleIdx="14" presStyleCnt="18"/>
      <dgm:spPr/>
    </dgm:pt>
    <dgm:pt modelId="{18A06C78-6A4B-4DA8-BF42-F523B8179FD8}" type="pres">
      <dgm:prSet presAssocID="{7AA9F25D-DB58-4BCA-89EF-9A3DEB5566FC}" presName="vert1" presStyleCnt="0"/>
      <dgm:spPr/>
    </dgm:pt>
    <dgm:pt modelId="{7A2592B3-4C09-4228-8202-F1A8C8896832}" type="pres">
      <dgm:prSet presAssocID="{182DE6EC-A459-45EC-96A7-3B6E71916484}" presName="vertSpace2a" presStyleCnt="0"/>
      <dgm:spPr/>
    </dgm:pt>
    <dgm:pt modelId="{D2B46604-9B8D-4922-B39F-A5721EA40EE9}" type="pres">
      <dgm:prSet presAssocID="{182DE6EC-A459-45EC-96A7-3B6E71916484}" presName="horz2" presStyleCnt="0"/>
      <dgm:spPr/>
    </dgm:pt>
    <dgm:pt modelId="{D25FA058-515E-403C-B8EB-954E20E8632A}" type="pres">
      <dgm:prSet presAssocID="{182DE6EC-A459-45EC-96A7-3B6E71916484}" presName="horzSpace2" presStyleCnt="0"/>
      <dgm:spPr/>
    </dgm:pt>
    <dgm:pt modelId="{06345260-73EA-4F59-99E0-8640224F0ECB}" type="pres">
      <dgm:prSet presAssocID="{182DE6EC-A459-45EC-96A7-3B6E71916484}" presName="tx2" presStyleLbl="revTx" presStyleIdx="15" presStyleCnt="18"/>
      <dgm:spPr/>
    </dgm:pt>
    <dgm:pt modelId="{772BA487-F072-4FCB-AC58-797A61971E49}" type="pres">
      <dgm:prSet presAssocID="{182DE6EC-A459-45EC-96A7-3B6E71916484}" presName="vert2" presStyleCnt="0"/>
      <dgm:spPr/>
    </dgm:pt>
    <dgm:pt modelId="{12E7C516-820D-4F55-BBA2-C2867319240C}" type="pres">
      <dgm:prSet presAssocID="{182DE6EC-A459-45EC-96A7-3B6E71916484}" presName="thinLine2b" presStyleLbl="callout" presStyleIdx="7" presStyleCnt="9"/>
      <dgm:spPr/>
    </dgm:pt>
    <dgm:pt modelId="{AB48ABF8-576F-4783-B6B6-5C1A53789B1B}" type="pres">
      <dgm:prSet presAssocID="{182DE6EC-A459-45EC-96A7-3B6E71916484}" presName="vertSpace2b" presStyleCnt="0"/>
      <dgm:spPr/>
    </dgm:pt>
    <dgm:pt modelId="{6201691A-9470-4616-854B-D370E937016D}" type="pres">
      <dgm:prSet presAssocID="{3AE51407-AAEF-4A9F-BEA4-29A858E93C1F}" presName="thickLine" presStyleLbl="alignNode1" presStyleIdx="8" presStyleCnt="9"/>
      <dgm:spPr/>
    </dgm:pt>
    <dgm:pt modelId="{86D2D6F1-107B-42D3-B75E-E91137E7FDE2}" type="pres">
      <dgm:prSet presAssocID="{3AE51407-AAEF-4A9F-BEA4-29A858E93C1F}" presName="horz1" presStyleCnt="0"/>
      <dgm:spPr/>
    </dgm:pt>
    <dgm:pt modelId="{6358BFD8-5693-467D-A3FA-3947FC305C0A}" type="pres">
      <dgm:prSet presAssocID="{3AE51407-AAEF-4A9F-BEA4-29A858E93C1F}" presName="tx1" presStyleLbl="revTx" presStyleIdx="16" presStyleCnt="18"/>
      <dgm:spPr/>
    </dgm:pt>
    <dgm:pt modelId="{95AC0CC9-C8B9-40F4-87D7-D1C929CB1DEC}" type="pres">
      <dgm:prSet presAssocID="{3AE51407-AAEF-4A9F-BEA4-29A858E93C1F}" presName="vert1" presStyleCnt="0"/>
      <dgm:spPr/>
    </dgm:pt>
    <dgm:pt modelId="{C0639D07-2176-4B3C-8281-7A9C4DA00FD0}" type="pres">
      <dgm:prSet presAssocID="{6C115656-F4C7-4026-B3CE-70B638660D0D}" presName="vertSpace2a" presStyleCnt="0"/>
      <dgm:spPr/>
    </dgm:pt>
    <dgm:pt modelId="{89930030-A8BF-454B-A121-E3023E91CE8C}" type="pres">
      <dgm:prSet presAssocID="{6C115656-F4C7-4026-B3CE-70B638660D0D}" presName="horz2" presStyleCnt="0"/>
      <dgm:spPr/>
    </dgm:pt>
    <dgm:pt modelId="{A0383B75-0C25-401A-8C35-946AEB953292}" type="pres">
      <dgm:prSet presAssocID="{6C115656-F4C7-4026-B3CE-70B638660D0D}" presName="horzSpace2" presStyleCnt="0"/>
      <dgm:spPr/>
    </dgm:pt>
    <dgm:pt modelId="{8E96192E-5C48-4468-B669-DA43941F4322}" type="pres">
      <dgm:prSet presAssocID="{6C115656-F4C7-4026-B3CE-70B638660D0D}" presName="tx2" presStyleLbl="revTx" presStyleIdx="17" presStyleCnt="18"/>
      <dgm:spPr/>
    </dgm:pt>
    <dgm:pt modelId="{FE18655B-8749-4452-939F-9F242A41E3AE}" type="pres">
      <dgm:prSet presAssocID="{6C115656-F4C7-4026-B3CE-70B638660D0D}" presName="vert2" presStyleCnt="0"/>
      <dgm:spPr/>
    </dgm:pt>
    <dgm:pt modelId="{534701A7-7983-42D6-91DC-1B27E585FDEB}" type="pres">
      <dgm:prSet presAssocID="{6C115656-F4C7-4026-B3CE-70B638660D0D}" presName="thinLine2b" presStyleLbl="callout" presStyleIdx="8" presStyleCnt="9"/>
      <dgm:spPr/>
    </dgm:pt>
    <dgm:pt modelId="{053FFCAE-24E4-4E3B-9CD4-9639321DEDA6}" type="pres">
      <dgm:prSet presAssocID="{6C115656-F4C7-4026-B3CE-70B638660D0D}" presName="vertSpace2b" presStyleCnt="0"/>
      <dgm:spPr/>
    </dgm:pt>
  </dgm:ptLst>
  <dgm:cxnLst>
    <dgm:cxn modelId="{BD41D101-5897-4570-BEBB-74BD296B4D97}" srcId="{CDC6C2A1-2D79-4EBB-B555-41139F9AB2CA}" destId="{4576AC54-FD27-400A-A982-727491C8481C}" srcOrd="0" destOrd="0" parTransId="{DF6A043D-443C-45DF-8E31-E6819C849CE2}" sibTransId="{B7639D18-2CB7-4042-A3C1-EA6F122D709A}"/>
    <dgm:cxn modelId="{B276D405-E32A-4AED-8F93-11C761C673FA}" srcId="{CCB1AE42-992C-407D-9D86-660EBD059594}" destId="{06697F99-74B0-485A-AC49-D0BDD314D6F0}" srcOrd="4" destOrd="0" parTransId="{BF635730-BE6B-46D4-952F-3083C994933F}" sibTransId="{45D407F9-7CDC-4590-94D1-280F215642F2}"/>
    <dgm:cxn modelId="{EA678C16-DC51-4A5E-BE0C-4A5D597EDD4F}" srcId="{CCB1AE42-992C-407D-9D86-660EBD059594}" destId="{5F8A20F6-9AD8-4E85-BF83-E98D4B1D9A5F}" srcOrd="6" destOrd="0" parTransId="{81AE9FD8-FC9A-4EA9-946E-65E6E1918885}" sibTransId="{A25ABCC9-FE79-4EE7-9F38-A27782A8BD38}"/>
    <dgm:cxn modelId="{A3290622-13A7-4ADB-85B4-18C05815973F}" srcId="{CCB1AE42-992C-407D-9D86-660EBD059594}" destId="{3AE51407-AAEF-4A9F-BEA4-29A858E93C1F}" srcOrd="8" destOrd="0" parTransId="{44B00687-C2B5-47AD-8716-FDFE904995AE}" sibTransId="{786ED45A-6102-46AB-BB99-98418F0696D6}"/>
    <dgm:cxn modelId="{92066822-A313-4527-BB1B-D703F5231766}" srcId="{7B44D818-B829-422C-9DE6-31098D129E2B}" destId="{795E0552-5F60-40FA-B0F3-F9679CB05AA6}" srcOrd="0" destOrd="0" parTransId="{E93867EB-25DA-4E6E-8479-523E201A3F23}" sibTransId="{D874A31B-7722-4C8E-ABB9-D9B837AE0BC5}"/>
    <dgm:cxn modelId="{34F4BB22-6CE4-45BC-9700-99ECB59DAA4F}" type="presOf" srcId="{3AE51407-AAEF-4A9F-BEA4-29A858E93C1F}" destId="{6358BFD8-5693-467D-A3FA-3947FC305C0A}" srcOrd="0" destOrd="0" presId="urn:microsoft.com/office/officeart/2008/layout/LinedList"/>
    <dgm:cxn modelId="{E8335233-D853-4CBB-BE10-95A158BB6CF1}" srcId="{CCB1AE42-992C-407D-9D86-660EBD059594}" destId="{CDC6C2A1-2D79-4EBB-B555-41139F9AB2CA}" srcOrd="2" destOrd="0" parTransId="{C4D6F131-4C5F-4BFC-902B-D1504A428DE6}" sibTransId="{1F26F0D5-2E2D-4EC1-827E-378B53CB11A9}"/>
    <dgm:cxn modelId="{5835145B-E238-484E-9252-475689A2DFA7}" type="presOf" srcId="{CB908F43-495C-413C-86E2-64F284FC4441}" destId="{9518D1E3-58EE-49F5-87C6-32FD683DDC1A}" srcOrd="0" destOrd="0" presId="urn:microsoft.com/office/officeart/2008/layout/LinedList"/>
    <dgm:cxn modelId="{3028A144-DA47-4BF2-AA99-676F8C3CF319}" type="presOf" srcId="{795E0552-5F60-40FA-B0F3-F9679CB05AA6}" destId="{254BCA7D-72A3-447A-BCC1-68BD73139FBA}" srcOrd="0" destOrd="0" presId="urn:microsoft.com/office/officeart/2008/layout/LinedList"/>
    <dgm:cxn modelId="{8318C365-C187-47F6-94B0-A875F3162BE3}" type="presOf" srcId="{6C115656-F4C7-4026-B3CE-70B638660D0D}" destId="{8E96192E-5C48-4468-B669-DA43941F4322}" srcOrd="0" destOrd="0" presId="urn:microsoft.com/office/officeart/2008/layout/LinedList"/>
    <dgm:cxn modelId="{9BECDA67-8BC5-4A29-A38E-4ED82CBE39AF}" srcId="{7AA9F25D-DB58-4BCA-89EF-9A3DEB5566FC}" destId="{182DE6EC-A459-45EC-96A7-3B6E71916484}" srcOrd="0" destOrd="0" parTransId="{4C13D56B-71DD-4F3A-90DA-C24660581212}" sibTransId="{6FF8F312-A325-46AE-BD08-51047B086FBC}"/>
    <dgm:cxn modelId="{0348FA49-C2AE-487D-B0B2-2B48153F8285}" srcId="{5F8A20F6-9AD8-4E85-BF83-E98D4B1D9A5F}" destId="{C8126399-4BDF-48AB-A339-B3FDC7F2B609}" srcOrd="0" destOrd="0" parTransId="{612C1F22-D82A-4919-A9E1-5411D66C594D}" sibTransId="{9EAAD88C-D730-438B-A7AA-A24AF523511C}"/>
    <dgm:cxn modelId="{7B08244A-FD4D-4A37-BAE8-DD2B8D47E87B}" type="presOf" srcId="{06697F99-74B0-485A-AC49-D0BDD314D6F0}" destId="{E7D4E531-A336-444B-8804-17129361EA88}" srcOrd="0" destOrd="0" presId="urn:microsoft.com/office/officeart/2008/layout/LinedList"/>
    <dgm:cxn modelId="{05893D4B-BB75-42BB-AF1E-1AF657876754}" type="presOf" srcId="{8DFA814A-2509-4AC5-9C8B-2ACC4D3ED6B0}" destId="{6CCE61A4-236E-4765-B225-393654C21B1B}" srcOrd="0" destOrd="0" presId="urn:microsoft.com/office/officeart/2008/layout/LinedList"/>
    <dgm:cxn modelId="{BF874A4C-5042-4E59-99FB-2615B4DEB4B6}" type="presOf" srcId="{0F2CC60E-D69C-42D0-BF67-4E2D9C1A1FE1}" destId="{887C7A8A-AF90-455A-A3EE-E780A514C736}" srcOrd="0" destOrd="0" presId="urn:microsoft.com/office/officeart/2008/layout/LinedList"/>
    <dgm:cxn modelId="{3DA8F96F-6DAC-4F3F-82BD-16B25BEF6213}" srcId="{9211323C-B00B-4379-9A33-F55F74CD7739}" destId="{CB908F43-495C-413C-86E2-64F284FC4441}" srcOrd="0" destOrd="0" parTransId="{8A788AD4-ED83-4456-A227-90846DED5D3E}" sibTransId="{7881580C-2DB7-41F0-8D4A-1678129D5712}"/>
    <dgm:cxn modelId="{FBA26172-B69E-4DBD-B831-BED33806B628}" srcId="{23EE38E1-B65F-43E6-A6E5-860819DD6567}" destId="{BFA45DDA-1F0C-4D49-A57A-998314EF646F}" srcOrd="0" destOrd="0" parTransId="{00C18658-8E79-4A7E-ACFD-45D9C05C92FE}" sibTransId="{ED87CB30-F218-46C7-AA98-12DFA2C2577B}"/>
    <dgm:cxn modelId="{163A2776-2B02-4297-98A8-FF4ED4192DC0}" type="presOf" srcId="{182DE6EC-A459-45EC-96A7-3B6E71916484}" destId="{06345260-73EA-4F59-99E0-8640224F0ECB}" srcOrd="0" destOrd="0" presId="urn:microsoft.com/office/officeart/2008/layout/LinedList"/>
    <dgm:cxn modelId="{1CA1F477-9E9F-4EF3-802F-F020CD6BA663}" type="presOf" srcId="{7AA9F25D-DB58-4BCA-89EF-9A3DEB5566FC}" destId="{295F63D4-57FF-4EBE-9874-6395CFFEC05E}" srcOrd="0" destOrd="0" presId="urn:microsoft.com/office/officeart/2008/layout/LinedList"/>
    <dgm:cxn modelId="{E6F7BC78-D3EA-4BD6-8DEB-71E46EE33295}" type="presOf" srcId="{CCB1AE42-992C-407D-9D86-660EBD059594}" destId="{33974AD7-69F6-4785-8C86-F2EC4177AE50}" srcOrd="0" destOrd="0" presId="urn:microsoft.com/office/officeart/2008/layout/LinedList"/>
    <dgm:cxn modelId="{23774C80-0B21-4069-A09B-A20EBB3A86EB}" srcId="{06697F99-74B0-485A-AC49-D0BDD314D6F0}" destId="{8DFA814A-2509-4AC5-9C8B-2ACC4D3ED6B0}" srcOrd="0" destOrd="0" parTransId="{56756A4F-79EC-4732-8A3F-B54C0C57190F}" sibTransId="{BCF9B7E9-FF51-4B29-B24D-E77F712E6A11}"/>
    <dgm:cxn modelId="{A0517987-4F24-4E95-B67E-BEF4A772EC84}" type="presOf" srcId="{49DB94F5-D1EC-45AC-824C-74DA469A4585}" destId="{FA32C191-4D53-4DED-B986-708835C70626}" srcOrd="0" destOrd="0" presId="urn:microsoft.com/office/officeart/2008/layout/LinedList"/>
    <dgm:cxn modelId="{16D44589-2BE8-4406-841C-226E7C172632}" type="presOf" srcId="{CDC6C2A1-2D79-4EBB-B555-41139F9AB2CA}" destId="{23100D3E-0608-4314-B11E-F35BF80845DA}" srcOrd="0" destOrd="0" presId="urn:microsoft.com/office/officeart/2008/layout/LinedList"/>
    <dgm:cxn modelId="{8FC13E90-7D6B-47A1-A00E-C89BB48A5C65}" srcId="{CCB1AE42-992C-407D-9D86-660EBD059594}" destId="{9211323C-B00B-4379-9A33-F55F74CD7739}" srcOrd="1" destOrd="0" parTransId="{11C98309-69E8-4E05-B616-A67B350CE4DD}" sibTransId="{0B322547-5587-4074-877A-B95431965142}"/>
    <dgm:cxn modelId="{828CA593-81A6-4D75-BEF5-862B8D2C3629}" srcId="{0F2CC60E-D69C-42D0-BF67-4E2D9C1A1FE1}" destId="{49DB94F5-D1EC-45AC-824C-74DA469A4585}" srcOrd="0" destOrd="0" parTransId="{01214040-A1B2-429A-9100-8A8ECEDABE3A}" sibTransId="{9F598337-4D6A-434A-A352-85295E1502C7}"/>
    <dgm:cxn modelId="{FCED4397-2DD0-472E-AFA6-CADAA900EB44}" type="presOf" srcId="{5F8A20F6-9AD8-4E85-BF83-E98D4B1D9A5F}" destId="{2F54B03D-CBA9-4E75-8AFD-1E75167D60AB}" srcOrd="0" destOrd="0" presId="urn:microsoft.com/office/officeart/2008/layout/LinedList"/>
    <dgm:cxn modelId="{EF124B98-CE06-455F-875C-DD12A07B312E}" type="presOf" srcId="{C8126399-4BDF-48AB-A339-B3FDC7F2B609}" destId="{546740F9-5C98-4F07-891B-6F99278211FC}" srcOrd="0" destOrd="0" presId="urn:microsoft.com/office/officeart/2008/layout/LinedList"/>
    <dgm:cxn modelId="{2036A8A2-D9C9-4B0A-9A01-82BB6BB6E7DC}" srcId="{CCB1AE42-992C-407D-9D86-660EBD059594}" destId="{7AA9F25D-DB58-4BCA-89EF-9A3DEB5566FC}" srcOrd="7" destOrd="0" parTransId="{9F51484A-11DD-4D89-8F10-4AC13738A793}" sibTransId="{7D89FC8D-FC57-48E5-B81D-61C87B9AD25C}"/>
    <dgm:cxn modelId="{392F50B5-4C54-4882-B03B-B56BB7AFB5B2}" type="presOf" srcId="{23EE38E1-B65F-43E6-A6E5-860819DD6567}" destId="{123B80D3-9D98-4C2F-B288-394B244CB2BE}" srcOrd="0" destOrd="0" presId="urn:microsoft.com/office/officeart/2008/layout/LinedList"/>
    <dgm:cxn modelId="{8C5FA7CA-2783-444E-BFD0-C353B5165CB2}" srcId="{CCB1AE42-992C-407D-9D86-660EBD059594}" destId="{7B44D818-B829-422C-9DE6-31098D129E2B}" srcOrd="0" destOrd="0" parTransId="{13E401AA-C97D-477A-BF3C-BD18AAC7914E}" sibTransId="{542E8834-5514-4311-9691-CF29E50D314B}"/>
    <dgm:cxn modelId="{C2A5C9D2-4FD2-4AB8-9726-EDC505E3DFA0}" type="presOf" srcId="{7B44D818-B829-422C-9DE6-31098D129E2B}" destId="{038212E9-6573-4BA7-A8E5-4744DE173126}" srcOrd="0" destOrd="0" presId="urn:microsoft.com/office/officeart/2008/layout/LinedList"/>
    <dgm:cxn modelId="{2FBD1CD7-C2B8-466F-BD62-249B8F9A280B}" type="presOf" srcId="{9211323C-B00B-4379-9A33-F55F74CD7739}" destId="{FF9FB996-EBB3-4A5B-AC47-C5AF44AEB436}" srcOrd="0" destOrd="0" presId="urn:microsoft.com/office/officeart/2008/layout/LinedList"/>
    <dgm:cxn modelId="{DB9382EA-B72B-4455-BE8A-35FF680921C7}" type="presOf" srcId="{BFA45DDA-1F0C-4D49-A57A-998314EF646F}" destId="{A667579A-E7D2-40F2-A084-B23280669951}" srcOrd="0" destOrd="0" presId="urn:microsoft.com/office/officeart/2008/layout/LinedList"/>
    <dgm:cxn modelId="{21CDDFF0-A771-4240-B7FE-49A881A84321}" srcId="{CCB1AE42-992C-407D-9D86-660EBD059594}" destId="{23EE38E1-B65F-43E6-A6E5-860819DD6567}" srcOrd="5" destOrd="0" parTransId="{CA9460A9-17DD-43CA-AED1-957060577216}" sibTransId="{68CDF50D-7A36-49B5-B8D8-AE75EFA76204}"/>
    <dgm:cxn modelId="{B4D9C0F2-9EDC-46CA-B3D5-2E45A882ED12}" type="presOf" srcId="{4576AC54-FD27-400A-A982-727491C8481C}" destId="{1861D74F-7E72-4C9C-8C78-0506D390BF93}" srcOrd="0" destOrd="0" presId="urn:microsoft.com/office/officeart/2008/layout/LinedList"/>
    <dgm:cxn modelId="{6DA1B7FD-BB5E-457F-824A-D35D9D0A4592}" srcId="{3AE51407-AAEF-4A9F-BEA4-29A858E93C1F}" destId="{6C115656-F4C7-4026-B3CE-70B638660D0D}" srcOrd="0" destOrd="0" parTransId="{B3DC6CA9-BA83-4873-85F9-A739260B7547}" sibTransId="{D5F22228-4A66-4E5F-8D95-90B0C0D31DFF}"/>
    <dgm:cxn modelId="{E796E5FD-8FDD-4687-A566-BFFC5CFDDBBF}" srcId="{CCB1AE42-992C-407D-9D86-660EBD059594}" destId="{0F2CC60E-D69C-42D0-BF67-4E2D9C1A1FE1}" srcOrd="3" destOrd="0" parTransId="{DF450AA0-68E7-4651-8C32-A48B55D32746}" sibTransId="{1679590C-6F2D-46B0-BA2D-7AB81BD311B9}"/>
    <dgm:cxn modelId="{BB4E2509-D4B1-404A-812B-402D963D53C5}" type="presParOf" srcId="{33974AD7-69F6-4785-8C86-F2EC4177AE50}" destId="{E1E612C0-3E07-40E6-A809-B8101677CC57}" srcOrd="0" destOrd="0" presId="urn:microsoft.com/office/officeart/2008/layout/LinedList"/>
    <dgm:cxn modelId="{62C806D9-02BA-4C48-808D-BCB5FC58AB7D}" type="presParOf" srcId="{33974AD7-69F6-4785-8C86-F2EC4177AE50}" destId="{8C749DBC-09BE-41DC-9C1B-65F6C92CF652}" srcOrd="1" destOrd="0" presId="urn:microsoft.com/office/officeart/2008/layout/LinedList"/>
    <dgm:cxn modelId="{EB37587C-1C0E-46C3-A830-AF1EAD2DB46D}" type="presParOf" srcId="{8C749DBC-09BE-41DC-9C1B-65F6C92CF652}" destId="{038212E9-6573-4BA7-A8E5-4744DE173126}" srcOrd="0" destOrd="0" presId="urn:microsoft.com/office/officeart/2008/layout/LinedList"/>
    <dgm:cxn modelId="{1CCEBCF4-0948-4752-9EBA-BC74FB6F31C2}" type="presParOf" srcId="{8C749DBC-09BE-41DC-9C1B-65F6C92CF652}" destId="{C55D813E-89AD-4658-96F7-BD8BC9A802CB}" srcOrd="1" destOrd="0" presId="urn:microsoft.com/office/officeart/2008/layout/LinedList"/>
    <dgm:cxn modelId="{BA336E54-2DF1-463F-841C-52D9DD988D60}" type="presParOf" srcId="{C55D813E-89AD-4658-96F7-BD8BC9A802CB}" destId="{68F3363A-8DD2-4D9E-8153-164456B6DD3A}" srcOrd="0" destOrd="0" presId="urn:microsoft.com/office/officeart/2008/layout/LinedList"/>
    <dgm:cxn modelId="{5232A97D-13A0-49A0-B04D-7830D618DA17}" type="presParOf" srcId="{C55D813E-89AD-4658-96F7-BD8BC9A802CB}" destId="{9F6BDC8E-66C5-4938-821E-240C67EE8DAE}" srcOrd="1" destOrd="0" presId="urn:microsoft.com/office/officeart/2008/layout/LinedList"/>
    <dgm:cxn modelId="{DCACB2B8-E81B-4F76-95EF-1EFE94439AF1}" type="presParOf" srcId="{9F6BDC8E-66C5-4938-821E-240C67EE8DAE}" destId="{92422181-A9B2-4998-8F6D-89920AEE1483}" srcOrd="0" destOrd="0" presId="urn:microsoft.com/office/officeart/2008/layout/LinedList"/>
    <dgm:cxn modelId="{C339D6EC-3D5C-45CB-9157-AF6619965075}" type="presParOf" srcId="{9F6BDC8E-66C5-4938-821E-240C67EE8DAE}" destId="{254BCA7D-72A3-447A-BCC1-68BD73139FBA}" srcOrd="1" destOrd="0" presId="urn:microsoft.com/office/officeart/2008/layout/LinedList"/>
    <dgm:cxn modelId="{E4D15E2B-2695-4274-969F-F21B9ADF1AD2}" type="presParOf" srcId="{9F6BDC8E-66C5-4938-821E-240C67EE8DAE}" destId="{668CF8B1-5ED8-44D5-8E8D-6AC121BCE1DF}" srcOrd="2" destOrd="0" presId="urn:microsoft.com/office/officeart/2008/layout/LinedList"/>
    <dgm:cxn modelId="{093C8B53-B4A5-4C2F-8A18-F1CCA920B0AC}" type="presParOf" srcId="{C55D813E-89AD-4658-96F7-BD8BC9A802CB}" destId="{279F6921-9466-4B3C-A507-1787C8977AE1}" srcOrd="2" destOrd="0" presId="urn:microsoft.com/office/officeart/2008/layout/LinedList"/>
    <dgm:cxn modelId="{D9DEE483-6775-46CC-B643-E2EB0136FD3F}" type="presParOf" srcId="{C55D813E-89AD-4658-96F7-BD8BC9A802CB}" destId="{7B80FCE6-690E-41FB-828F-8A723A858359}" srcOrd="3" destOrd="0" presId="urn:microsoft.com/office/officeart/2008/layout/LinedList"/>
    <dgm:cxn modelId="{C6F4F526-035E-4F28-AAE3-47E303FBE9B8}" type="presParOf" srcId="{33974AD7-69F6-4785-8C86-F2EC4177AE50}" destId="{805F9F0A-7EEB-4D16-BB73-8512BC66690A}" srcOrd="2" destOrd="0" presId="urn:microsoft.com/office/officeart/2008/layout/LinedList"/>
    <dgm:cxn modelId="{090D731C-DEA6-4A6D-8D64-093879EAFFA2}" type="presParOf" srcId="{33974AD7-69F6-4785-8C86-F2EC4177AE50}" destId="{5A0C4AE3-4D60-4539-884D-836625F02EE8}" srcOrd="3" destOrd="0" presId="urn:microsoft.com/office/officeart/2008/layout/LinedList"/>
    <dgm:cxn modelId="{CB9E5F8F-4214-406F-84EB-8763BCF0CD96}" type="presParOf" srcId="{5A0C4AE3-4D60-4539-884D-836625F02EE8}" destId="{FF9FB996-EBB3-4A5B-AC47-C5AF44AEB436}" srcOrd="0" destOrd="0" presId="urn:microsoft.com/office/officeart/2008/layout/LinedList"/>
    <dgm:cxn modelId="{2AF5A2C3-E0BD-45B7-9256-F83DF077EA1B}" type="presParOf" srcId="{5A0C4AE3-4D60-4539-884D-836625F02EE8}" destId="{0F8754EC-FCFD-4F79-A372-771B9AF899D6}" srcOrd="1" destOrd="0" presId="urn:microsoft.com/office/officeart/2008/layout/LinedList"/>
    <dgm:cxn modelId="{BF26B5FE-E3EC-47E3-93FC-E1AD94148318}" type="presParOf" srcId="{0F8754EC-FCFD-4F79-A372-771B9AF899D6}" destId="{5C0C8E89-995C-4452-9FD6-907229854C04}" srcOrd="0" destOrd="0" presId="urn:microsoft.com/office/officeart/2008/layout/LinedList"/>
    <dgm:cxn modelId="{E5326AA3-F968-4B5B-B74B-7D4CA3A9FAE3}" type="presParOf" srcId="{0F8754EC-FCFD-4F79-A372-771B9AF899D6}" destId="{5D6A9C73-D8AF-46FD-AFC2-07B9111BAE88}" srcOrd="1" destOrd="0" presId="urn:microsoft.com/office/officeart/2008/layout/LinedList"/>
    <dgm:cxn modelId="{A47E4F5D-87B3-4224-B6A6-33D9CD188C58}" type="presParOf" srcId="{5D6A9C73-D8AF-46FD-AFC2-07B9111BAE88}" destId="{2DF6CFB3-E490-4352-8AA1-AE8B66737714}" srcOrd="0" destOrd="0" presId="urn:microsoft.com/office/officeart/2008/layout/LinedList"/>
    <dgm:cxn modelId="{4B64D20B-D690-4786-9098-855A51D4AECB}" type="presParOf" srcId="{5D6A9C73-D8AF-46FD-AFC2-07B9111BAE88}" destId="{9518D1E3-58EE-49F5-87C6-32FD683DDC1A}" srcOrd="1" destOrd="0" presId="urn:microsoft.com/office/officeart/2008/layout/LinedList"/>
    <dgm:cxn modelId="{86C1F52D-1680-48BA-94F4-555660BF26C6}" type="presParOf" srcId="{5D6A9C73-D8AF-46FD-AFC2-07B9111BAE88}" destId="{DB5B153A-0535-4BAD-A007-E7A227706EA4}" srcOrd="2" destOrd="0" presId="urn:microsoft.com/office/officeart/2008/layout/LinedList"/>
    <dgm:cxn modelId="{7A3F6FCC-8185-4123-8FF5-9E306397D438}" type="presParOf" srcId="{0F8754EC-FCFD-4F79-A372-771B9AF899D6}" destId="{213A9729-73D0-4D8F-9111-8531CB2BD503}" srcOrd="2" destOrd="0" presId="urn:microsoft.com/office/officeart/2008/layout/LinedList"/>
    <dgm:cxn modelId="{DA38FDA4-46A8-41DF-A3CC-716EA637E1EA}" type="presParOf" srcId="{0F8754EC-FCFD-4F79-A372-771B9AF899D6}" destId="{3686B40E-9ACF-4A4D-879A-CDC020B5B8DA}" srcOrd="3" destOrd="0" presId="urn:microsoft.com/office/officeart/2008/layout/LinedList"/>
    <dgm:cxn modelId="{41294045-F650-4E35-979A-170C5CA13878}" type="presParOf" srcId="{33974AD7-69F6-4785-8C86-F2EC4177AE50}" destId="{226F014A-0255-4EF2-9941-98E159E57A07}" srcOrd="4" destOrd="0" presId="urn:microsoft.com/office/officeart/2008/layout/LinedList"/>
    <dgm:cxn modelId="{F1465986-4E1B-4C9C-9818-9853F75EB2BD}" type="presParOf" srcId="{33974AD7-69F6-4785-8C86-F2EC4177AE50}" destId="{FB4B70B2-08E7-49E2-B957-B39C5D1C330B}" srcOrd="5" destOrd="0" presId="urn:microsoft.com/office/officeart/2008/layout/LinedList"/>
    <dgm:cxn modelId="{17D3B466-ABBD-453A-898C-4F73068E6627}" type="presParOf" srcId="{FB4B70B2-08E7-49E2-B957-B39C5D1C330B}" destId="{23100D3E-0608-4314-B11E-F35BF80845DA}" srcOrd="0" destOrd="0" presId="urn:microsoft.com/office/officeart/2008/layout/LinedList"/>
    <dgm:cxn modelId="{D8218E47-4763-4752-94B3-1A582E6756C0}" type="presParOf" srcId="{FB4B70B2-08E7-49E2-B957-B39C5D1C330B}" destId="{9F11039E-9BAA-4E0B-A17A-B7ECA01E6AB6}" srcOrd="1" destOrd="0" presId="urn:microsoft.com/office/officeart/2008/layout/LinedList"/>
    <dgm:cxn modelId="{76C98BCC-81E7-4723-9101-0DB3A33D4397}" type="presParOf" srcId="{9F11039E-9BAA-4E0B-A17A-B7ECA01E6AB6}" destId="{682EDF22-84F8-40B0-81BB-1804914BAEC1}" srcOrd="0" destOrd="0" presId="urn:microsoft.com/office/officeart/2008/layout/LinedList"/>
    <dgm:cxn modelId="{F0A0770F-2233-42C5-940B-D7B6614C2EA9}" type="presParOf" srcId="{9F11039E-9BAA-4E0B-A17A-B7ECA01E6AB6}" destId="{C412007E-C2CC-41D4-825F-CF209D3A348D}" srcOrd="1" destOrd="0" presId="urn:microsoft.com/office/officeart/2008/layout/LinedList"/>
    <dgm:cxn modelId="{944E9BE1-0CF2-4C58-8415-923F05D3F872}" type="presParOf" srcId="{C412007E-C2CC-41D4-825F-CF209D3A348D}" destId="{6FA58555-BBB6-469C-9D2A-7131B9BE61F8}" srcOrd="0" destOrd="0" presId="urn:microsoft.com/office/officeart/2008/layout/LinedList"/>
    <dgm:cxn modelId="{9D1F1660-AB39-469A-A85C-6C236BBDF2BE}" type="presParOf" srcId="{C412007E-C2CC-41D4-825F-CF209D3A348D}" destId="{1861D74F-7E72-4C9C-8C78-0506D390BF93}" srcOrd="1" destOrd="0" presId="urn:microsoft.com/office/officeart/2008/layout/LinedList"/>
    <dgm:cxn modelId="{2B2F6A91-2C50-4D67-8FDE-C3BF8D8280C0}" type="presParOf" srcId="{C412007E-C2CC-41D4-825F-CF209D3A348D}" destId="{A18298C0-4A7E-4E84-A101-EA098135FDC3}" srcOrd="2" destOrd="0" presId="urn:microsoft.com/office/officeart/2008/layout/LinedList"/>
    <dgm:cxn modelId="{FA1D2F71-959F-45BA-B0D2-91981174A850}" type="presParOf" srcId="{9F11039E-9BAA-4E0B-A17A-B7ECA01E6AB6}" destId="{35D17BE2-9BCA-4488-BBEF-4EFF8BFF0FEE}" srcOrd="2" destOrd="0" presId="urn:microsoft.com/office/officeart/2008/layout/LinedList"/>
    <dgm:cxn modelId="{1427E75D-7389-4BF0-BBCF-946A8B0808E4}" type="presParOf" srcId="{9F11039E-9BAA-4E0B-A17A-B7ECA01E6AB6}" destId="{27C5A226-AA32-41C0-96A7-463F0DC28244}" srcOrd="3" destOrd="0" presId="urn:microsoft.com/office/officeart/2008/layout/LinedList"/>
    <dgm:cxn modelId="{9687F9FD-B208-4F1B-B9DE-1A49EEDA2499}" type="presParOf" srcId="{33974AD7-69F6-4785-8C86-F2EC4177AE50}" destId="{0F19A811-0309-4900-8E29-213637FAFCAE}" srcOrd="6" destOrd="0" presId="urn:microsoft.com/office/officeart/2008/layout/LinedList"/>
    <dgm:cxn modelId="{23C0E2EE-049C-4AF9-8996-6755E0731C7C}" type="presParOf" srcId="{33974AD7-69F6-4785-8C86-F2EC4177AE50}" destId="{FD7E62DF-7F13-45B5-9D91-38220418EAFE}" srcOrd="7" destOrd="0" presId="urn:microsoft.com/office/officeart/2008/layout/LinedList"/>
    <dgm:cxn modelId="{D8A4AC13-683F-4CB1-8676-D9420763E1BE}" type="presParOf" srcId="{FD7E62DF-7F13-45B5-9D91-38220418EAFE}" destId="{887C7A8A-AF90-455A-A3EE-E780A514C736}" srcOrd="0" destOrd="0" presId="urn:microsoft.com/office/officeart/2008/layout/LinedList"/>
    <dgm:cxn modelId="{40FED785-FA6F-4615-8089-69A6B21373BD}" type="presParOf" srcId="{FD7E62DF-7F13-45B5-9D91-38220418EAFE}" destId="{B17DA20C-1C49-41D6-B865-74CD3AEEF019}" srcOrd="1" destOrd="0" presId="urn:microsoft.com/office/officeart/2008/layout/LinedList"/>
    <dgm:cxn modelId="{8AE7389F-3C29-46EF-A8C8-382FD9C9DBD3}" type="presParOf" srcId="{B17DA20C-1C49-41D6-B865-74CD3AEEF019}" destId="{E82DD181-1DE7-45B0-82B8-28943020BE98}" srcOrd="0" destOrd="0" presId="urn:microsoft.com/office/officeart/2008/layout/LinedList"/>
    <dgm:cxn modelId="{F573CE5A-877F-46AF-9505-C19B473D422C}" type="presParOf" srcId="{B17DA20C-1C49-41D6-B865-74CD3AEEF019}" destId="{8743D428-8C81-4725-957A-55FDC0E6CBD6}" srcOrd="1" destOrd="0" presId="urn:microsoft.com/office/officeart/2008/layout/LinedList"/>
    <dgm:cxn modelId="{2D0BEEF4-7307-4EF3-850C-0114E0CC6731}" type="presParOf" srcId="{8743D428-8C81-4725-957A-55FDC0E6CBD6}" destId="{842C2424-0CB2-4746-A795-C5022C6FAA19}" srcOrd="0" destOrd="0" presId="urn:microsoft.com/office/officeart/2008/layout/LinedList"/>
    <dgm:cxn modelId="{2CACCF63-3C10-40E5-97B6-4065192F98FA}" type="presParOf" srcId="{8743D428-8C81-4725-957A-55FDC0E6CBD6}" destId="{FA32C191-4D53-4DED-B986-708835C70626}" srcOrd="1" destOrd="0" presId="urn:microsoft.com/office/officeart/2008/layout/LinedList"/>
    <dgm:cxn modelId="{0A80E289-5C19-4BB8-98DB-F9364B1F4B12}" type="presParOf" srcId="{8743D428-8C81-4725-957A-55FDC0E6CBD6}" destId="{D54408F6-7B71-4C9D-BBB4-295179805EF0}" srcOrd="2" destOrd="0" presId="urn:microsoft.com/office/officeart/2008/layout/LinedList"/>
    <dgm:cxn modelId="{ED791105-6CA1-4C10-86FB-D56FA5A6E2B9}" type="presParOf" srcId="{B17DA20C-1C49-41D6-B865-74CD3AEEF019}" destId="{E305B2E4-C14A-4B05-A12B-9647245F5519}" srcOrd="2" destOrd="0" presId="urn:microsoft.com/office/officeart/2008/layout/LinedList"/>
    <dgm:cxn modelId="{AE0A3C80-1811-40EA-BF11-D41B35C16C2B}" type="presParOf" srcId="{B17DA20C-1C49-41D6-B865-74CD3AEEF019}" destId="{6ABFA3ED-0187-4017-A896-55053C73C124}" srcOrd="3" destOrd="0" presId="urn:microsoft.com/office/officeart/2008/layout/LinedList"/>
    <dgm:cxn modelId="{9B8D9DAA-DD3C-4754-8F8E-B8CF92D509F6}" type="presParOf" srcId="{33974AD7-69F6-4785-8C86-F2EC4177AE50}" destId="{C7EAA3E0-81F2-4E0B-AD59-60ACD8C2D0B3}" srcOrd="8" destOrd="0" presId="urn:microsoft.com/office/officeart/2008/layout/LinedList"/>
    <dgm:cxn modelId="{0D8787FC-B66A-40CA-9200-E33DE46B5D06}" type="presParOf" srcId="{33974AD7-69F6-4785-8C86-F2EC4177AE50}" destId="{BE55C1F7-8BDF-4970-A560-EC9A9C7CC69A}" srcOrd="9" destOrd="0" presId="urn:microsoft.com/office/officeart/2008/layout/LinedList"/>
    <dgm:cxn modelId="{FB1960DB-E9B7-4B19-9FC3-969D0216D97C}" type="presParOf" srcId="{BE55C1F7-8BDF-4970-A560-EC9A9C7CC69A}" destId="{E7D4E531-A336-444B-8804-17129361EA88}" srcOrd="0" destOrd="0" presId="urn:microsoft.com/office/officeart/2008/layout/LinedList"/>
    <dgm:cxn modelId="{03BB44AB-0276-4930-A44F-2ADF3F3D233F}" type="presParOf" srcId="{BE55C1F7-8BDF-4970-A560-EC9A9C7CC69A}" destId="{588FA750-B21B-4510-9B37-0DCC5179A6BC}" srcOrd="1" destOrd="0" presId="urn:microsoft.com/office/officeart/2008/layout/LinedList"/>
    <dgm:cxn modelId="{2435762D-597B-48BD-8F83-B568C678B4AE}" type="presParOf" srcId="{588FA750-B21B-4510-9B37-0DCC5179A6BC}" destId="{733DE2BE-F5D3-45DF-A43E-8DD7B92AA1B2}" srcOrd="0" destOrd="0" presId="urn:microsoft.com/office/officeart/2008/layout/LinedList"/>
    <dgm:cxn modelId="{DDFF2A30-6ED7-431B-A157-8C12B2566971}" type="presParOf" srcId="{588FA750-B21B-4510-9B37-0DCC5179A6BC}" destId="{EB245419-BA8D-48B1-A50F-7F2F7398F3E2}" srcOrd="1" destOrd="0" presId="urn:microsoft.com/office/officeart/2008/layout/LinedList"/>
    <dgm:cxn modelId="{2D765F10-1578-4235-9322-BF2957C494FE}" type="presParOf" srcId="{EB245419-BA8D-48B1-A50F-7F2F7398F3E2}" destId="{F8071B77-4432-437D-9E7F-F789D67D71E9}" srcOrd="0" destOrd="0" presId="urn:microsoft.com/office/officeart/2008/layout/LinedList"/>
    <dgm:cxn modelId="{DA5BFA2F-B0CA-4A83-A216-66A966EF97FD}" type="presParOf" srcId="{EB245419-BA8D-48B1-A50F-7F2F7398F3E2}" destId="{6CCE61A4-236E-4765-B225-393654C21B1B}" srcOrd="1" destOrd="0" presId="urn:microsoft.com/office/officeart/2008/layout/LinedList"/>
    <dgm:cxn modelId="{EEF5D0DB-C018-4D3C-AB51-477589E7E6E6}" type="presParOf" srcId="{EB245419-BA8D-48B1-A50F-7F2F7398F3E2}" destId="{543CB8A3-7FBF-419E-84E0-9CFAE9679DC7}" srcOrd="2" destOrd="0" presId="urn:microsoft.com/office/officeart/2008/layout/LinedList"/>
    <dgm:cxn modelId="{90AB4A64-105C-4753-B968-DAB70902B3B5}" type="presParOf" srcId="{588FA750-B21B-4510-9B37-0DCC5179A6BC}" destId="{524B495F-D8A2-4260-A85F-E217CB439491}" srcOrd="2" destOrd="0" presId="urn:microsoft.com/office/officeart/2008/layout/LinedList"/>
    <dgm:cxn modelId="{83E0095F-C0D2-4A8B-B7B3-81978C12EF50}" type="presParOf" srcId="{588FA750-B21B-4510-9B37-0DCC5179A6BC}" destId="{537BDC34-8452-4AEF-AC87-3873EA91AE7E}" srcOrd="3" destOrd="0" presId="urn:microsoft.com/office/officeart/2008/layout/LinedList"/>
    <dgm:cxn modelId="{B5774E75-BDE2-4A79-B99E-65F77BD7532D}" type="presParOf" srcId="{33974AD7-69F6-4785-8C86-F2EC4177AE50}" destId="{0A94583D-4E23-4321-AA52-56CF4D5CC50C}" srcOrd="10" destOrd="0" presId="urn:microsoft.com/office/officeart/2008/layout/LinedList"/>
    <dgm:cxn modelId="{32B3C17A-1E49-48D7-8DEC-AF9DD2484E53}" type="presParOf" srcId="{33974AD7-69F6-4785-8C86-F2EC4177AE50}" destId="{36818C41-5D73-4C6A-8DA6-399F97563850}" srcOrd="11" destOrd="0" presId="urn:microsoft.com/office/officeart/2008/layout/LinedList"/>
    <dgm:cxn modelId="{00B2AD9B-7466-4AA0-8BE6-225A69F90C6F}" type="presParOf" srcId="{36818C41-5D73-4C6A-8DA6-399F97563850}" destId="{123B80D3-9D98-4C2F-B288-394B244CB2BE}" srcOrd="0" destOrd="0" presId="urn:microsoft.com/office/officeart/2008/layout/LinedList"/>
    <dgm:cxn modelId="{DD34B2C7-E03D-4F12-9BC7-383AAD3D97E3}" type="presParOf" srcId="{36818C41-5D73-4C6A-8DA6-399F97563850}" destId="{5517832E-1580-4B0A-A2A4-8F398AA29F4B}" srcOrd="1" destOrd="0" presId="urn:microsoft.com/office/officeart/2008/layout/LinedList"/>
    <dgm:cxn modelId="{B1F1E0D0-6090-40E7-A2AA-B8F28ACC7E70}" type="presParOf" srcId="{5517832E-1580-4B0A-A2A4-8F398AA29F4B}" destId="{799C93D8-7AC8-4909-87B2-8F5C40939F22}" srcOrd="0" destOrd="0" presId="urn:microsoft.com/office/officeart/2008/layout/LinedList"/>
    <dgm:cxn modelId="{60AEFD37-70BA-4257-8CB3-92491383B7D6}" type="presParOf" srcId="{5517832E-1580-4B0A-A2A4-8F398AA29F4B}" destId="{823E4484-FE42-4DDE-A8EB-384F05D72B86}" srcOrd="1" destOrd="0" presId="urn:microsoft.com/office/officeart/2008/layout/LinedList"/>
    <dgm:cxn modelId="{375D78EB-E582-4938-88F8-239110ACD9FA}" type="presParOf" srcId="{823E4484-FE42-4DDE-A8EB-384F05D72B86}" destId="{62D97D63-11BB-45E4-83BA-97A1B6121ACE}" srcOrd="0" destOrd="0" presId="urn:microsoft.com/office/officeart/2008/layout/LinedList"/>
    <dgm:cxn modelId="{8871402B-BEE1-4F1F-BCC1-26A223FC8C56}" type="presParOf" srcId="{823E4484-FE42-4DDE-A8EB-384F05D72B86}" destId="{A667579A-E7D2-40F2-A084-B23280669951}" srcOrd="1" destOrd="0" presId="urn:microsoft.com/office/officeart/2008/layout/LinedList"/>
    <dgm:cxn modelId="{80ABD975-71CE-463E-AC29-255F68F58C66}" type="presParOf" srcId="{823E4484-FE42-4DDE-A8EB-384F05D72B86}" destId="{D73200F4-0F71-48C8-B989-84DB6C84CBE4}" srcOrd="2" destOrd="0" presId="urn:microsoft.com/office/officeart/2008/layout/LinedList"/>
    <dgm:cxn modelId="{B2DD4D08-810B-4C7E-8DBD-6BFD9C4E704B}" type="presParOf" srcId="{5517832E-1580-4B0A-A2A4-8F398AA29F4B}" destId="{159DE6E9-4D02-4C0D-937B-418C580C6FA4}" srcOrd="2" destOrd="0" presId="urn:microsoft.com/office/officeart/2008/layout/LinedList"/>
    <dgm:cxn modelId="{3DEC8733-BD6E-4111-BBF6-A59B1005582A}" type="presParOf" srcId="{5517832E-1580-4B0A-A2A4-8F398AA29F4B}" destId="{8763C265-1DF3-49CA-B054-E4F87F7EAEDC}" srcOrd="3" destOrd="0" presId="urn:microsoft.com/office/officeart/2008/layout/LinedList"/>
    <dgm:cxn modelId="{A80F44F4-B95E-4382-BF7F-767E93AC1005}" type="presParOf" srcId="{33974AD7-69F6-4785-8C86-F2EC4177AE50}" destId="{3C5D2623-5D67-440A-9959-26FCAF81B430}" srcOrd="12" destOrd="0" presId="urn:microsoft.com/office/officeart/2008/layout/LinedList"/>
    <dgm:cxn modelId="{9BD55E5B-8AFC-47B8-A6A4-04499C9E63CF}" type="presParOf" srcId="{33974AD7-69F6-4785-8C86-F2EC4177AE50}" destId="{F270D3E4-19DD-4CA6-A224-49DD317FEEBE}" srcOrd="13" destOrd="0" presId="urn:microsoft.com/office/officeart/2008/layout/LinedList"/>
    <dgm:cxn modelId="{9526DA75-46B1-4B8B-9C87-51A5EE476D50}" type="presParOf" srcId="{F270D3E4-19DD-4CA6-A224-49DD317FEEBE}" destId="{2F54B03D-CBA9-4E75-8AFD-1E75167D60AB}" srcOrd="0" destOrd="0" presId="urn:microsoft.com/office/officeart/2008/layout/LinedList"/>
    <dgm:cxn modelId="{69A16664-2519-4CC6-B2D6-FF2E56CFF4B7}" type="presParOf" srcId="{F270D3E4-19DD-4CA6-A224-49DD317FEEBE}" destId="{363D73EF-2947-469D-BCD4-4C0960C9877A}" srcOrd="1" destOrd="0" presId="urn:microsoft.com/office/officeart/2008/layout/LinedList"/>
    <dgm:cxn modelId="{BFB17690-5876-4508-9391-DAC432EB5FB8}" type="presParOf" srcId="{363D73EF-2947-469D-BCD4-4C0960C9877A}" destId="{47757397-96F4-4103-B973-CE3F3F1A6C05}" srcOrd="0" destOrd="0" presId="urn:microsoft.com/office/officeart/2008/layout/LinedList"/>
    <dgm:cxn modelId="{10200D27-9CB9-4A96-9F4C-B2CF14AF798E}" type="presParOf" srcId="{363D73EF-2947-469D-BCD4-4C0960C9877A}" destId="{15A73494-63E7-498D-BF1B-E1FFDEAF0804}" srcOrd="1" destOrd="0" presId="urn:microsoft.com/office/officeart/2008/layout/LinedList"/>
    <dgm:cxn modelId="{892828B7-A5FF-4550-AF89-E10A86139929}" type="presParOf" srcId="{15A73494-63E7-498D-BF1B-E1FFDEAF0804}" destId="{BBC60CE3-7F42-462C-9B93-6E220DB3A640}" srcOrd="0" destOrd="0" presId="urn:microsoft.com/office/officeart/2008/layout/LinedList"/>
    <dgm:cxn modelId="{4EAF22BA-3FB6-416F-8243-AFCCEFEB4449}" type="presParOf" srcId="{15A73494-63E7-498D-BF1B-E1FFDEAF0804}" destId="{546740F9-5C98-4F07-891B-6F99278211FC}" srcOrd="1" destOrd="0" presId="urn:microsoft.com/office/officeart/2008/layout/LinedList"/>
    <dgm:cxn modelId="{0F488659-6C30-4942-9097-E1B4257BB69A}" type="presParOf" srcId="{15A73494-63E7-498D-BF1B-E1FFDEAF0804}" destId="{3F5D3749-5C2C-4AD1-A215-BA41D7F76413}" srcOrd="2" destOrd="0" presId="urn:microsoft.com/office/officeart/2008/layout/LinedList"/>
    <dgm:cxn modelId="{F83C88F3-534B-4A7A-8B72-6B1DBADB5928}" type="presParOf" srcId="{363D73EF-2947-469D-BCD4-4C0960C9877A}" destId="{043437AE-94D7-410D-AFDE-A17F9CA500F5}" srcOrd="2" destOrd="0" presId="urn:microsoft.com/office/officeart/2008/layout/LinedList"/>
    <dgm:cxn modelId="{D2A3FC20-E8A8-4AB5-A5EA-DB6DA54FCC2B}" type="presParOf" srcId="{363D73EF-2947-469D-BCD4-4C0960C9877A}" destId="{AF64AB7E-C851-4BF6-B584-C0E87C71C365}" srcOrd="3" destOrd="0" presId="urn:microsoft.com/office/officeart/2008/layout/LinedList"/>
    <dgm:cxn modelId="{A8F940F6-1A69-4CE8-B14F-A489AF432F90}" type="presParOf" srcId="{33974AD7-69F6-4785-8C86-F2EC4177AE50}" destId="{45625FBA-134E-4C91-B419-1AE6380DEF1F}" srcOrd="14" destOrd="0" presId="urn:microsoft.com/office/officeart/2008/layout/LinedList"/>
    <dgm:cxn modelId="{0ED636B0-8626-43F9-A950-92F1563C219C}" type="presParOf" srcId="{33974AD7-69F6-4785-8C86-F2EC4177AE50}" destId="{C0FD0433-D719-443E-B636-B5B215F65E25}" srcOrd="15" destOrd="0" presId="urn:microsoft.com/office/officeart/2008/layout/LinedList"/>
    <dgm:cxn modelId="{D141B560-5671-46CB-ACD7-DDBB7A270135}" type="presParOf" srcId="{C0FD0433-D719-443E-B636-B5B215F65E25}" destId="{295F63D4-57FF-4EBE-9874-6395CFFEC05E}" srcOrd="0" destOrd="0" presId="urn:microsoft.com/office/officeart/2008/layout/LinedList"/>
    <dgm:cxn modelId="{5677D84C-F156-4417-8665-C88576DB844B}" type="presParOf" srcId="{C0FD0433-D719-443E-B636-B5B215F65E25}" destId="{18A06C78-6A4B-4DA8-BF42-F523B8179FD8}" srcOrd="1" destOrd="0" presId="urn:microsoft.com/office/officeart/2008/layout/LinedList"/>
    <dgm:cxn modelId="{00A02722-6D52-4B6F-A501-E5C11116CBB8}" type="presParOf" srcId="{18A06C78-6A4B-4DA8-BF42-F523B8179FD8}" destId="{7A2592B3-4C09-4228-8202-F1A8C8896832}" srcOrd="0" destOrd="0" presId="urn:microsoft.com/office/officeart/2008/layout/LinedList"/>
    <dgm:cxn modelId="{AA9326D0-22D3-4068-B5A5-1169088CD84F}" type="presParOf" srcId="{18A06C78-6A4B-4DA8-BF42-F523B8179FD8}" destId="{D2B46604-9B8D-4922-B39F-A5721EA40EE9}" srcOrd="1" destOrd="0" presId="urn:microsoft.com/office/officeart/2008/layout/LinedList"/>
    <dgm:cxn modelId="{05132DC8-14BC-440A-B7D7-09EEE14BCC78}" type="presParOf" srcId="{D2B46604-9B8D-4922-B39F-A5721EA40EE9}" destId="{D25FA058-515E-403C-B8EB-954E20E8632A}" srcOrd="0" destOrd="0" presId="urn:microsoft.com/office/officeart/2008/layout/LinedList"/>
    <dgm:cxn modelId="{A6A2891E-3328-494E-AB72-81AD97D274F8}" type="presParOf" srcId="{D2B46604-9B8D-4922-B39F-A5721EA40EE9}" destId="{06345260-73EA-4F59-99E0-8640224F0ECB}" srcOrd="1" destOrd="0" presId="urn:microsoft.com/office/officeart/2008/layout/LinedList"/>
    <dgm:cxn modelId="{D24D30ED-9656-422D-95E7-D95A258A40CD}" type="presParOf" srcId="{D2B46604-9B8D-4922-B39F-A5721EA40EE9}" destId="{772BA487-F072-4FCB-AC58-797A61971E49}" srcOrd="2" destOrd="0" presId="urn:microsoft.com/office/officeart/2008/layout/LinedList"/>
    <dgm:cxn modelId="{0A2C33E5-6A00-43BA-981C-689DBE636ADE}" type="presParOf" srcId="{18A06C78-6A4B-4DA8-BF42-F523B8179FD8}" destId="{12E7C516-820D-4F55-BBA2-C2867319240C}" srcOrd="2" destOrd="0" presId="urn:microsoft.com/office/officeart/2008/layout/LinedList"/>
    <dgm:cxn modelId="{EA7E927D-49E4-4BF9-ACAA-D3BC8C39A985}" type="presParOf" srcId="{18A06C78-6A4B-4DA8-BF42-F523B8179FD8}" destId="{AB48ABF8-576F-4783-B6B6-5C1A53789B1B}" srcOrd="3" destOrd="0" presId="urn:microsoft.com/office/officeart/2008/layout/LinedList"/>
    <dgm:cxn modelId="{EF6834F0-62F4-4F35-BF7C-8F024327D2B0}" type="presParOf" srcId="{33974AD7-69F6-4785-8C86-F2EC4177AE50}" destId="{6201691A-9470-4616-854B-D370E937016D}" srcOrd="16" destOrd="0" presId="urn:microsoft.com/office/officeart/2008/layout/LinedList"/>
    <dgm:cxn modelId="{6137E002-0212-4A16-96D3-1677301F4A88}" type="presParOf" srcId="{33974AD7-69F6-4785-8C86-F2EC4177AE50}" destId="{86D2D6F1-107B-42D3-B75E-E91137E7FDE2}" srcOrd="17" destOrd="0" presId="urn:microsoft.com/office/officeart/2008/layout/LinedList"/>
    <dgm:cxn modelId="{BE5EBB44-90E1-488D-8F9B-3A4BB31A45F9}" type="presParOf" srcId="{86D2D6F1-107B-42D3-B75E-E91137E7FDE2}" destId="{6358BFD8-5693-467D-A3FA-3947FC305C0A}" srcOrd="0" destOrd="0" presId="urn:microsoft.com/office/officeart/2008/layout/LinedList"/>
    <dgm:cxn modelId="{01B01EB3-4CD8-4DAF-AA71-F2E708F47D88}" type="presParOf" srcId="{86D2D6F1-107B-42D3-B75E-E91137E7FDE2}" destId="{95AC0CC9-C8B9-40F4-87D7-D1C929CB1DEC}" srcOrd="1" destOrd="0" presId="urn:microsoft.com/office/officeart/2008/layout/LinedList"/>
    <dgm:cxn modelId="{81A681DB-9548-4DCC-AB2D-56DB5FC6B07B}" type="presParOf" srcId="{95AC0CC9-C8B9-40F4-87D7-D1C929CB1DEC}" destId="{C0639D07-2176-4B3C-8281-7A9C4DA00FD0}" srcOrd="0" destOrd="0" presId="urn:microsoft.com/office/officeart/2008/layout/LinedList"/>
    <dgm:cxn modelId="{14173DDE-B660-45E9-A864-72D0409A8753}" type="presParOf" srcId="{95AC0CC9-C8B9-40F4-87D7-D1C929CB1DEC}" destId="{89930030-A8BF-454B-A121-E3023E91CE8C}" srcOrd="1" destOrd="0" presId="urn:microsoft.com/office/officeart/2008/layout/LinedList"/>
    <dgm:cxn modelId="{9CE1BA24-C96D-4A7F-9FE0-0558CCDBBE99}" type="presParOf" srcId="{89930030-A8BF-454B-A121-E3023E91CE8C}" destId="{A0383B75-0C25-401A-8C35-946AEB953292}" srcOrd="0" destOrd="0" presId="urn:microsoft.com/office/officeart/2008/layout/LinedList"/>
    <dgm:cxn modelId="{49500025-559E-4EBC-92E7-218D49D05C11}" type="presParOf" srcId="{89930030-A8BF-454B-A121-E3023E91CE8C}" destId="{8E96192E-5C48-4468-B669-DA43941F4322}" srcOrd="1" destOrd="0" presId="urn:microsoft.com/office/officeart/2008/layout/LinedList"/>
    <dgm:cxn modelId="{81D4A393-E201-4373-9F8E-D24AB7143B73}" type="presParOf" srcId="{89930030-A8BF-454B-A121-E3023E91CE8C}" destId="{FE18655B-8749-4452-939F-9F242A41E3AE}" srcOrd="2" destOrd="0" presId="urn:microsoft.com/office/officeart/2008/layout/LinedList"/>
    <dgm:cxn modelId="{1E0D4AF4-C880-484D-9B5B-BEFD3B800104}" type="presParOf" srcId="{95AC0CC9-C8B9-40F4-87D7-D1C929CB1DEC}" destId="{534701A7-7983-42D6-91DC-1B27E585FDEB}" srcOrd="2" destOrd="0" presId="urn:microsoft.com/office/officeart/2008/layout/LinedList"/>
    <dgm:cxn modelId="{2FC7A04B-9F38-430B-86D8-F30E8880DC87}" type="presParOf" srcId="{95AC0CC9-C8B9-40F4-87D7-D1C929CB1DEC}" destId="{053FFCAE-24E4-4E3B-9CD4-9639321DEDA6}" srcOrd="3" destOrd="0" presId="urn:microsoft.com/office/officeart/2008/layout/LinedList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612C0-3E07-40E6-A809-B8101677CC57}">
      <dsp:nvSpPr>
        <dsp:cNvPr id="0" name=""/>
        <dsp:cNvSpPr/>
      </dsp:nvSpPr>
      <dsp:spPr>
        <a:xfrm>
          <a:off x="0" y="511"/>
          <a:ext cx="590581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8212E9-6573-4BA7-A8E5-4744DE173126}">
      <dsp:nvSpPr>
        <dsp:cNvPr id="0" name=""/>
        <dsp:cNvSpPr/>
      </dsp:nvSpPr>
      <dsp:spPr>
        <a:xfrm>
          <a:off x="0" y="511"/>
          <a:ext cx="1181163" cy="465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Problem Awareness</a:t>
          </a:r>
        </a:p>
      </dsp:txBody>
      <dsp:txXfrm>
        <a:off x="0" y="511"/>
        <a:ext cx="1181163" cy="465296"/>
      </dsp:txXfrm>
    </dsp:sp>
    <dsp:sp modelId="{254BCA7D-72A3-447A-BCC1-68BD73139FBA}">
      <dsp:nvSpPr>
        <dsp:cNvPr id="0" name=""/>
        <dsp:cNvSpPr/>
      </dsp:nvSpPr>
      <dsp:spPr>
        <a:xfrm>
          <a:off x="1269750" y="21640"/>
          <a:ext cx="4636064" cy="422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This REALLY bugs me.</a:t>
          </a:r>
        </a:p>
      </dsp:txBody>
      <dsp:txXfrm>
        <a:off x="1269750" y="21640"/>
        <a:ext cx="4636064" cy="422583"/>
      </dsp:txXfrm>
    </dsp:sp>
    <dsp:sp modelId="{279F6921-9466-4B3C-A507-1787C8977AE1}">
      <dsp:nvSpPr>
        <dsp:cNvPr id="0" name=""/>
        <dsp:cNvSpPr/>
      </dsp:nvSpPr>
      <dsp:spPr>
        <a:xfrm>
          <a:off x="1181162" y="444224"/>
          <a:ext cx="472465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F9F0A-7EEB-4D16-BB73-8512BC66690A}">
      <dsp:nvSpPr>
        <dsp:cNvPr id="0" name=""/>
        <dsp:cNvSpPr/>
      </dsp:nvSpPr>
      <dsp:spPr>
        <a:xfrm>
          <a:off x="0" y="465807"/>
          <a:ext cx="590581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FB996-EBB3-4A5B-AC47-C5AF44AEB436}">
      <dsp:nvSpPr>
        <dsp:cNvPr id="0" name=""/>
        <dsp:cNvSpPr/>
      </dsp:nvSpPr>
      <dsp:spPr>
        <a:xfrm>
          <a:off x="0" y="465807"/>
          <a:ext cx="1181163" cy="465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Idea Generation</a:t>
          </a:r>
        </a:p>
      </dsp:txBody>
      <dsp:txXfrm>
        <a:off x="0" y="465807"/>
        <a:ext cx="1181163" cy="465296"/>
      </dsp:txXfrm>
    </dsp:sp>
    <dsp:sp modelId="{9518D1E3-58EE-49F5-87C6-32FD683DDC1A}">
      <dsp:nvSpPr>
        <dsp:cNvPr id="0" name=""/>
        <dsp:cNvSpPr/>
      </dsp:nvSpPr>
      <dsp:spPr>
        <a:xfrm>
          <a:off x="1269750" y="486937"/>
          <a:ext cx="4636064" cy="422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 think I know how to solve this problem.</a:t>
          </a:r>
        </a:p>
      </dsp:txBody>
      <dsp:txXfrm>
        <a:off x="1269750" y="486937"/>
        <a:ext cx="4636064" cy="422583"/>
      </dsp:txXfrm>
    </dsp:sp>
    <dsp:sp modelId="{213A9729-73D0-4D8F-9111-8531CB2BD503}">
      <dsp:nvSpPr>
        <dsp:cNvPr id="0" name=""/>
        <dsp:cNvSpPr/>
      </dsp:nvSpPr>
      <dsp:spPr>
        <a:xfrm>
          <a:off x="1181162" y="909520"/>
          <a:ext cx="472465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6F014A-0255-4EF2-9941-98E159E57A07}">
      <dsp:nvSpPr>
        <dsp:cNvPr id="0" name=""/>
        <dsp:cNvSpPr/>
      </dsp:nvSpPr>
      <dsp:spPr>
        <a:xfrm>
          <a:off x="0" y="931104"/>
          <a:ext cx="590581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00D3E-0608-4314-B11E-F35BF80845DA}">
      <dsp:nvSpPr>
        <dsp:cNvPr id="0" name=""/>
        <dsp:cNvSpPr/>
      </dsp:nvSpPr>
      <dsp:spPr>
        <a:xfrm>
          <a:off x="0" y="931104"/>
          <a:ext cx="1181163" cy="465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Opportunity Recognition</a:t>
          </a:r>
          <a:endParaRPr lang="en-US" sz="1300" kern="1200" dirty="0"/>
        </a:p>
      </dsp:txBody>
      <dsp:txXfrm>
        <a:off x="0" y="931104"/>
        <a:ext cx="1181163" cy="465296"/>
      </dsp:txXfrm>
    </dsp:sp>
    <dsp:sp modelId="{1861D74F-7E72-4C9C-8C78-0506D390BF93}">
      <dsp:nvSpPr>
        <dsp:cNvPr id="0" name=""/>
        <dsp:cNvSpPr/>
      </dsp:nvSpPr>
      <dsp:spPr>
        <a:xfrm>
          <a:off x="1269750" y="952233"/>
          <a:ext cx="4636064" cy="422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If it bugs me, it may bug others too.</a:t>
          </a:r>
        </a:p>
      </dsp:txBody>
      <dsp:txXfrm>
        <a:off x="1269750" y="952233"/>
        <a:ext cx="4636064" cy="422583"/>
      </dsp:txXfrm>
    </dsp:sp>
    <dsp:sp modelId="{35D17BE2-9BCA-4488-BBEF-4EFF8BFF0FEE}">
      <dsp:nvSpPr>
        <dsp:cNvPr id="0" name=""/>
        <dsp:cNvSpPr/>
      </dsp:nvSpPr>
      <dsp:spPr>
        <a:xfrm>
          <a:off x="1181162" y="1374817"/>
          <a:ext cx="472465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19A811-0309-4900-8E29-213637FAFCAE}">
      <dsp:nvSpPr>
        <dsp:cNvPr id="0" name=""/>
        <dsp:cNvSpPr/>
      </dsp:nvSpPr>
      <dsp:spPr>
        <a:xfrm>
          <a:off x="0" y="1396401"/>
          <a:ext cx="590581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7C7A8A-AF90-455A-A3EE-E780A514C736}">
      <dsp:nvSpPr>
        <dsp:cNvPr id="0" name=""/>
        <dsp:cNvSpPr/>
      </dsp:nvSpPr>
      <dsp:spPr>
        <a:xfrm>
          <a:off x="0" y="1396401"/>
          <a:ext cx="1181163" cy="465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Customer-Problem Fit</a:t>
          </a:r>
          <a:endParaRPr lang="en-US" sz="1300" kern="1200" dirty="0"/>
        </a:p>
      </dsp:txBody>
      <dsp:txXfrm>
        <a:off x="0" y="1396401"/>
        <a:ext cx="1181163" cy="465296"/>
      </dsp:txXfrm>
    </dsp:sp>
    <dsp:sp modelId="{FA32C191-4D53-4DED-B986-708835C70626}">
      <dsp:nvSpPr>
        <dsp:cNvPr id="0" name=""/>
        <dsp:cNvSpPr/>
      </dsp:nvSpPr>
      <dsp:spPr>
        <a:xfrm>
          <a:off x="1269750" y="1417530"/>
          <a:ext cx="4636064" cy="422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I’ve verified who else is bugged by this.</a:t>
          </a:r>
        </a:p>
      </dsp:txBody>
      <dsp:txXfrm>
        <a:off x="1269750" y="1417530"/>
        <a:ext cx="4636064" cy="422583"/>
      </dsp:txXfrm>
    </dsp:sp>
    <dsp:sp modelId="{E305B2E4-C14A-4B05-A12B-9647245F5519}">
      <dsp:nvSpPr>
        <dsp:cNvPr id="0" name=""/>
        <dsp:cNvSpPr/>
      </dsp:nvSpPr>
      <dsp:spPr>
        <a:xfrm>
          <a:off x="1181162" y="1840114"/>
          <a:ext cx="472465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AA3E0-81F2-4E0B-AD59-60ACD8C2D0B3}">
      <dsp:nvSpPr>
        <dsp:cNvPr id="0" name=""/>
        <dsp:cNvSpPr/>
      </dsp:nvSpPr>
      <dsp:spPr>
        <a:xfrm>
          <a:off x="0" y="1861697"/>
          <a:ext cx="5905815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D4E531-A336-444B-8804-17129361EA88}">
      <dsp:nvSpPr>
        <dsp:cNvPr id="0" name=""/>
        <dsp:cNvSpPr/>
      </dsp:nvSpPr>
      <dsp:spPr>
        <a:xfrm>
          <a:off x="0" y="1861697"/>
          <a:ext cx="1181163" cy="465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Problem-Solution Fit</a:t>
          </a:r>
        </a:p>
      </dsp:txBody>
      <dsp:txXfrm>
        <a:off x="0" y="1861697"/>
        <a:ext cx="1181163" cy="465296"/>
      </dsp:txXfrm>
    </dsp:sp>
    <dsp:sp modelId="{6CCE61A4-236E-4765-B225-393654C21B1B}">
      <dsp:nvSpPr>
        <dsp:cNvPr id="0" name=""/>
        <dsp:cNvSpPr/>
      </dsp:nvSpPr>
      <dsp:spPr>
        <a:xfrm>
          <a:off x="1269750" y="1882826"/>
          <a:ext cx="4636064" cy="422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 have a meaningful solution to squash the bug.</a:t>
          </a:r>
        </a:p>
      </dsp:txBody>
      <dsp:txXfrm>
        <a:off x="1269750" y="1882826"/>
        <a:ext cx="4636064" cy="422583"/>
      </dsp:txXfrm>
    </dsp:sp>
    <dsp:sp modelId="{524B495F-D8A2-4260-A85F-E217CB439491}">
      <dsp:nvSpPr>
        <dsp:cNvPr id="0" name=""/>
        <dsp:cNvSpPr/>
      </dsp:nvSpPr>
      <dsp:spPr>
        <a:xfrm>
          <a:off x="1181162" y="2305410"/>
          <a:ext cx="472465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94583D-4E23-4321-AA52-56CF4D5CC50C}">
      <dsp:nvSpPr>
        <dsp:cNvPr id="0" name=""/>
        <dsp:cNvSpPr/>
      </dsp:nvSpPr>
      <dsp:spPr>
        <a:xfrm>
          <a:off x="0" y="2326994"/>
          <a:ext cx="590581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3B80D3-9D98-4C2F-B288-394B244CB2BE}">
      <dsp:nvSpPr>
        <dsp:cNvPr id="0" name=""/>
        <dsp:cNvSpPr/>
      </dsp:nvSpPr>
      <dsp:spPr>
        <a:xfrm>
          <a:off x="0" y="2326994"/>
          <a:ext cx="1181163" cy="465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Customer-Solution Fit</a:t>
          </a:r>
          <a:endParaRPr lang="en-US" sz="1300" kern="1200" dirty="0"/>
        </a:p>
      </dsp:txBody>
      <dsp:txXfrm>
        <a:off x="0" y="2326994"/>
        <a:ext cx="1181163" cy="465296"/>
      </dsp:txXfrm>
    </dsp:sp>
    <dsp:sp modelId="{A667579A-E7D2-40F2-A084-B23280669951}">
      <dsp:nvSpPr>
        <dsp:cNvPr id="0" name=""/>
        <dsp:cNvSpPr/>
      </dsp:nvSpPr>
      <dsp:spPr>
        <a:xfrm>
          <a:off x="1269750" y="2348123"/>
          <a:ext cx="4636064" cy="422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My solution works for my customer segment.</a:t>
          </a:r>
        </a:p>
      </dsp:txBody>
      <dsp:txXfrm>
        <a:off x="1269750" y="2348123"/>
        <a:ext cx="4636064" cy="422583"/>
      </dsp:txXfrm>
    </dsp:sp>
    <dsp:sp modelId="{159DE6E9-4D02-4C0D-937B-418C580C6FA4}">
      <dsp:nvSpPr>
        <dsp:cNvPr id="0" name=""/>
        <dsp:cNvSpPr/>
      </dsp:nvSpPr>
      <dsp:spPr>
        <a:xfrm>
          <a:off x="1181162" y="2770707"/>
          <a:ext cx="472465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D2623-5D67-440A-9959-26FCAF81B430}">
      <dsp:nvSpPr>
        <dsp:cNvPr id="0" name=""/>
        <dsp:cNvSpPr/>
      </dsp:nvSpPr>
      <dsp:spPr>
        <a:xfrm>
          <a:off x="0" y="2792290"/>
          <a:ext cx="590581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54B03D-CBA9-4E75-8AFD-1E75167D60AB}">
      <dsp:nvSpPr>
        <dsp:cNvPr id="0" name=""/>
        <dsp:cNvSpPr/>
      </dsp:nvSpPr>
      <dsp:spPr>
        <a:xfrm>
          <a:off x="0" y="2792290"/>
          <a:ext cx="1181163" cy="465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Product-Market Fit</a:t>
          </a:r>
          <a:endParaRPr lang="en-US" sz="1300" kern="1200" dirty="0"/>
        </a:p>
      </dsp:txBody>
      <dsp:txXfrm>
        <a:off x="0" y="2792290"/>
        <a:ext cx="1181163" cy="465296"/>
      </dsp:txXfrm>
    </dsp:sp>
    <dsp:sp modelId="{546740F9-5C98-4F07-891B-6F99278211FC}">
      <dsp:nvSpPr>
        <dsp:cNvPr id="0" name=""/>
        <dsp:cNvSpPr/>
      </dsp:nvSpPr>
      <dsp:spPr>
        <a:xfrm>
          <a:off x="1269750" y="2813420"/>
          <a:ext cx="4636064" cy="422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My solution will compete within the market.</a:t>
          </a:r>
        </a:p>
      </dsp:txBody>
      <dsp:txXfrm>
        <a:off x="1269750" y="2813420"/>
        <a:ext cx="4636064" cy="422583"/>
      </dsp:txXfrm>
    </dsp:sp>
    <dsp:sp modelId="{043437AE-94D7-410D-AFDE-A17F9CA500F5}">
      <dsp:nvSpPr>
        <dsp:cNvPr id="0" name=""/>
        <dsp:cNvSpPr/>
      </dsp:nvSpPr>
      <dsp:spPr>
        <a:xfrm>
          <a:off x="1181162" y="3236003"/>
          <a:ext cx="472465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625FBA-134E-4C91-B419-1AE6380DEF1F}">
      <dsp:nvSpPr>
        <dsp:cNvPr id="0" name=""/>
        <dsp:cNvSpPr/>
      </dsp:nvSpPr>
      <dsp:spPr>
        <a:xfrm>
          <a:off x="0" y="3257587"/>
          <a:ext cx="590581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F63D4-57FF-4EBE-9874-6395CFFEC05E}">
      <dsp:nvSpPr>
        <dsp:cNvPr id="0" name=""/>
        <dsp:cNvSpPr/>
      </dsp:nvSpPr>
      <dsp:spPr>
        <a:xfrm>
          <a:off x="0" y="3257587"/>
          <a:ext cx="1181163" cy="465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Product-Channel Fit</a:t>
          </a:r>
          <a:endParaRPr lang="en-US" sz="1300" kern="1200" dirty="0"/>
        </a:p>
      </dsp:txBody>
      <dsp:txXfrm>
        <a:off x="0" y="3257587"/>
        <a:ext cx="1181163" cy="465296"/>
      </dsp:txXfrm>
    </dsp:sp>
    <dsp:sp modelId="{06345260-73EA-4F59-99E0-8640224F0ECB}">
      <dsp:nvSpPr>
        <dsp:cNvPr id="0" name=""/>
        <dsp:cNvSpPr/>
      </dsp:nvSpPr>
      <dsp:spPr>
        <a:xfrm>
          <a:off x="1269750" y="3278716"/>
          <a:ext cx="4636064" cy="422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 know how to get my solution to the market.</a:t>
          </a:r>
        </a:p>
      </dsp:txBody>
      <dsp:txXfrm>
        <a:off x="1269750" y="3278716"/>
        <a:ext cx="4636064" cy="422583"/>
      </dsp:txXfrm>
    </dsp:sp>
    <dsp:sp modelId="{12E7C516-820D-4F55-BBA2-C2867319240C}">
      <dsp:nvSpPr>
        <dsp:cNvPr id="0" name=""/>
        <dsp:cNvSpPr/>
      </dsp:nvSpPr>
      <dsp:spPr>
        <a:xfrm>
          <a:off x="1181162" y="3701300"/>
          <a:ext cx="472465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01691A-9470-4616-854B-D370E937016D}">
      <dsp:nvSpPr>
        <dsp:cNvPr id="0" name=""/>
        <dsp:cNvSpPr/>
      </dsp:nvSpPr>
      <dsp:spPr>
        <a:xfrm>
          <a:off x="0" y="3722884"/>
          <a:ext cx="590581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8BFD8-5693-467D-A3FA-3947FC305C0A}">
      <dsp:nvSpPr>
        <dsp:cNvPr id="0" name=""/>
        <dsp:cNvSpPr/>
      </dsp:nvSpPr>
      <dsp:spPr>
        <a:xfrm>
          <a:off x="0" y="3722884"/>
          <a:ext cx="1181163" cy="465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Business Model Fit</a:t>
          </a:r>
          <a:endParaRPr lang="en-US" sz="1300" kern="1200" dirty="0"/>
        </a:p>
      </dsp:txBody>
      <dsp:txXfrm>
        <a:off x="0" y="3722884"/>
        <a:ext cx="1181163" cy="465296"/>
      </dsp:txXfrm>
    </dsp:sp>
    <dsp:sp modelId="{8E96192E-5C48-4468-B669-DA43941F4322}">
      <dsp:nvSpPr>
        <dsp:cNvPr id="0" name=""/>
        <dsp:cNvSpPr/>
      </dsp:nvSpPr>
      <dsp:spPr>
        <a:xfrm>
          <a:off x="1269750" y="3744013"/>
          <a:ext cx="4636064" cy="422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My business could actually work. </a:t>
          </a:r>
        </a:p>
      </dsp:txBody>
      <dsp:txXfrm>
        <a:off x="1269750" y="3744013"/>
        <a:ext cx="4636064" cy="422583"/>
      </dsp:txXfrm>
    </dsp:sp>
    <dsp:sp modelId="{534701A7-7983-42D6-91DC-1B27E585FDEB}">
      <dsp:nvSpPr>
        <dsp:cNvPr id="0" name=""/>
        <dsp:cNvSpPr/>
      </dsp:nvSpPr>
      <dsp:spPr>
        <a:xfrm>
          <a:off x="1181162" y="4166597"/>
          <a:ext cx="472465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612C0-3E07-40E6-A809-B8101677CC57}">
      <dsp:nvSpPr>
        <dsp:cNvPr id="0" name=""/>
        <dsp:cNvSpPr/>
      </dsp:nvSpPr>
      <dsp:spPr>
        <a:xfrm>
          <a:off x="0" y="511"/>
          <a:ext cx="590581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8212E9-6573-4BA7-A8E5-4744DE173126}">
      <dsp:nvSpPr>
        <dsp:cNvPr id="0" name=""/>
        <dsp:cNvSpPr/>
      </dsp:nvSpPr>
      <dsp:spPr>
        <a:xfrm>
          <a:off x="0" y="511"/>
          <a:ext cx="1181163" cy="465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Problem Awareness</a:t>
          </a:r>
        </a:p>
      </dsp:txBody>
      <dsp:txXfrm>
        <a:off x="0" y="511"/>
        <a:ext cx="1181163" cy="465296"/>
      </dsp:txXfrm>
    </dsp:sp>
    <dsp:sp modelId="{254BCA7D-72A3-447A-BCC1-68BD73139FBA}">
      <dsp:nvSpPr>
        <dsp:cNvPr id="0" name=""/>
        <dsp:cNvSpPr/>
      </dsp:nvSpPr>
      <dsp:spPr>
        <a:xfrm>
          <a:off x="1269750" y="21640"/>
          <a:ext cx="4636064" cy="422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This REALLY bugs me.</a:t>
          </a:r>
        </a:p>
      </dsp:txBody>
      <dsp:txXfrm>
        <a:off x="1269750" y="21640"/>
        <a:ext cx="4636064" cy="422583"/>
      </dsp:txXfrm>
    </dsp:sp>
    <dsp:sp modelId="{279F6921-9466-4B3C-A507-1787C8977AE1}">
      <dsp:nvSpPr>
        <dsp:cNvPr id="0" name=""/>
        <dsp:cNvSpPr/>
      </dsp:nvSpPr>
      <dsp:spPr>
        <a:xfrm>
          <a:off x="1181162" y="444224"/>
          <a:ext cx="472465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F9F0A-7EEB-4D16-BB73-8512BC66690A}">
      <dsp:nvSpPr>
        <dsp:cNvPr id="0" name=""/>
        <dsp:cNvSpPr/>
      </dsp:nvSpPr>
      <dsp:spPr>
        <a:xfrm>
          <a:off x="0" y="465807"/>
          <a:ext cx="590581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FB996-EBB3-4A5B-AC47-C5AF44AEB436}">
      <dsp:nvSpPr>
        <dsp:cNvPr id="0" name=""/>
        <dsp:cNvSpPr/>
      </dsp:nvSpPr>
      <dsp:spPr>
        <a:xfrm>
          <a:off x="0" y="465807"/>
          <a:ext cx="1181163" cy="465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Idea Generation</a:t>
          </a:r>
        </a:p>
      </dsp:txBody>
      <dsp:txXfrm>
        <a:off x="0" y="465807"/>
        <a:ext cx="1181163" cy="465296"/>
      </dsp:txXfrm>
    </dsp:sp>
    <dsp:sp modelId="{9518D1E3-58EE-49F5-87C6-32FD683DDC1A}">
      <dsp:nvSpPr>
        <dsp:cNvPr id="0" name=""/>
        <dsp:cNvSpPr/>
      </dsp:nvSpPr>
      <dsp:spPr>
        <a:xfrm>
          <a:off x="1269750" y="486937"/>
          <a:ext cx="4636064" cy="422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 think I know how to solve this problem.</a:t>
          </a:r>
        </a:p>
      </dsp:txBody>
      <dsp:txXfrm>
        <a:off x="1269750" y="486937"/>
        <a:ext cx="4636064" cy="422583"/>
      </dsp:txXfrm>
    </dsp:sp>
    <dsp:sp modelId="{213A9729-73D0-4D8F-9111-8531CB2BD503}">
      <dsp:nvSpPr>
        <dsp:cNvPr id="0" name=""/>
        <dsp:cNvSpPr/>
      </dsp:nvSpPr>
      <dsp:spPr>
        <a:xfrm>
          <a:off x="1181162" y="909520"/>
          <a:ext cx="472465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6F014A-0255-4EF2-9941-98E159E57A07}">
      <dsp:nvSpPr>
        <dsp:cNvPr id="0" name=""/>
        <dsp:cNvSpPr/>
      </dsp:nvSpPr>
      <dsp:spPr>
        <a:xfrm>
          <a:off x="0" y="931104"/>
          <a:ext cx="590581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00D3E-0608-4314-B11E-F35BF80845DA}">
      <dsp:nvSpPr>
        <dsp:cNvPr id="0" name=""/>
        <dsp:cNvSpPr/>
      </dsp:nvSpPr>
      <dsp:spPr>
        <a:xfrm>
          <a:off x="0" y="931104"/>
          <a:ext cx="1181163" cy="465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Opportunity Recognition</a:t>
          </a:r>
          <a:endParaRPr lang="en-US" sz="1300" kern="1200" dirty="0"/>
        </a:p>
      </dsp:txBody>
      <dsp:txXfrm>
        <a:off x="0" y="931104"/>
        <a:ext cx="1181163" cy="465296"/>
      </dsp:txXfrm>
    </dsp:sp>
    <dsp:sp modelId="{1861D74F-7E72-4C9C-8C78-0506D390BF93}">
      <dsp:nvSpPr>
        <dsp:cNvPr id="0" name=""/>
        <dsp:cNvSpPr/>
      </dsp:nvSpPr>
      <dsp:spPr>
        <a:xfrm>
          <a:off x="1269750" y="952233"/>
          <a:ext cx="4636064" cy="422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If it bugs me, it may bug others too.</a:t>
          </a:r>
        </a:p>
      </dsp:txBody>
      <dsp:txXfrm>
        <a:off x="1269750" y="952233"/>
        <a:ext cx="4636064" cy="422583"/>
      </dsp:txXfrm>
    </dsp:sp>
    <dsp:sp modelId="{35D17BE2-9BCA-4488-BBEF-4EFF8BFF0FEE}">
      <dsp:nvSpPr>
        <dsp:cNvPr id="0" name=""/>
        <dsp:cNvSpPr/>
      </dsp:nvSpPr>
      <dsp:spPr>
        <a:xfrm>
          <a:off x="1181162" y="1374817"/>
          <a:ext cx="472465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19A811-0309-4900-8E29-213637FAFCAE}">
      <dsp:nvSpPr>
        <dsp:cNvPr id="0" name=""/>
        <dsp:cNvSpPr/>
      </dsp:nvSpPr>
      <dsp:spPr>
        <a:xfrm>
          <a:off x="0" y="1396401"/>
          <a:ext cx="590581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7C7A8A-AF90-455A-A3EE-E780A514C736}">
      <dsp:nvSpPr>
        <dsp:cNvPr id="0" name=""/>
        <dsp:cNvSpPr/>
      </dsp:nvSpPr>
      <dsp:spPr>
        <a:xfrm>
          <a:off x="0" y="1396401"/>
          <a:ext cx="1181163" cy="465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Customer-Problem Fit</a:t>
          </a:r>
        </a:p>
      </dsp:txBody>
      <dsp:txXfrm>
        <a:off x="0" y="1396401"/>
        <a:ext cx="1181163" cy="465296"/>
      </dsp:txXfrm>
    </dsp:sp>
    <dsp:sp modelId="{FA32C191-4D53-4DED-B986-708835C70626}">
      <dsp:nvSpPr>
        <dsp:cNvPr id="0" name=""/>
        <dsp:cNvSpPr/>
      </dsp:nvSpPr>
      <dsp:spPr>
        <a:xfrm>
          <a:off x="1269750" y="1417530"/>
          <a:ext cx="4636064" cy="422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I’ve verified who else is bugged by this.</a:t>
          </a:r>
        </a:p>
      </dsp:txBody>
      <dsp:txXfrm>
        <a:off x="1269750" y="1417530"/>
        <a:ext cx="4636064" cy="422583"/>
      </dsp:txXfrm>
    </dsp:sp>
    <dsp:sp modelId="{E305B2E4-C14A-4B05-A12B-9647245F5519}">
      <dsp:nvSpPr>
        <dsp:cNvPr id="0" name=""/>
        <dsp:cNvSpPr/>
      </dsp:nvSpPr>
      <dsp:spPr>
        <a:xfrm>
          <a:off x="1181162" y="1840114"/>
          <a:ext cx="472465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AA3E0-81F2-4E0B-AD59-60ACD8C2D0B3}">
      <dsp:nvSpPr>
        <dsp:cNvPr id="0" name=""/>
        <dsp:cNvSpPr/>
      </dsp:nvSpPr>
      <dsp:spPr>
        <a:xfrm>
          <a:off x="0" y="1861697"/>
          <a:ext cx="5905815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D4E531-A336-444B-8804-17129361EA88}">
      <dsp:nvSpPr>
        <dsp:cNvPr id="0" name=""/>
        <dsp:cNvSpPr/>
      </dsp:nvSpPr>
      <dsp:spPr>
        <a:xfrm>
          <a:off x="0" y="1861697"/>
          <a:ext cx="1181163" cy="465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Problem-Solution Fit</a:t>
          </a:r>
        </a:p>
      </dsp:txBody>
      <dsp:txXfrm>
        <a:off x="0" y="1861697"/>
        <a:ext cx="1181163" cy="465296"/>
      </dsp:txXfrm>
    </dsp:sp>
    <dsp:sp modelId="{6CCE61A4-236E-4765-B225-393654C21B1B}">
      <dsp:nvSpPr>
        <dsp:cNvPr id="0" name=""/>
        <dsp:cNvSpPr/>
      </dsp:nvSpPr>
      <dsp:spPr>
        <a:xfrm>
          <a:off x="1269750" y="1882826"/>
          <a:ext cx="4636064" cy="422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 have a meaningful solution to squash the bug.</a:t>
          </a:r>
        </a:p>
      </dsp:txBody>
      <dsp:txXfrm>
        <a:off x="1269750" y="1882826"/>
        <a:ext cx="4636064" cy="422583"/>
      </dsp:txXfrm>
    </dsp:sp>
    <dsp:sp modelId="{524B495F-D8A2-4260-A85F-E217CB439491}">
      <dsp:nvSpPr>
        <dsp:cNvPr id="0" name=""/>
        <dsp:cNvSpPr/>
      </dsp:nvSpPr>
      <dsp:spPr>
        <a:xfrm>
          <a:off x="1181162" y="2305410"/>
          <a:ext cx="472465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94583D-4E23-4321-AA52-56CF4D5CC50C}">
      <dsp:nvSpPr>
        <dsp:cNvPr id="0" name=""/>
        <dsp:cNvSpPr/>
      </dsp:nvSpPr>
      <dsp:spPr>
        <a:xfrm>
          <a:off x="0" y="2326994"/>
          <a:ext cx="590581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3B80D3-9D98-4C2F-B288-394B244CB2BE}">
      <dsp:nvSpPr>
        <dsp:cNvPr id="0" name=""/>
        <dsp:cNvSpPr/>
      </dsp:nvSpPr>
      <dsp:spPr>
        <a:xfrm>
          <a:off x="0" y="2326994"/>
          <a:ext cx="1181163" cy="465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85000"/>
                </a:schemeClr>
              </a:solidFill>
            </a:rPr>
            <a:t>Customer-Solution Fit</a:t>
          </a:r>
        </a:p>
      </dsp:txBody>
      <dsp:txXfrm>
        <a:off x="0" y="2326994"/>
        <a:ext cx="1181163" cy="465296"/>
      </dsp:txXfrm>
    </dsp:sp>
    <dsp:sp modelId="{A667579A-E7D2-40F2-A084-B23280669951}">
      <dsp:nvSpPr>
        <dsp:cNvPr id="0" name=""/>
        <dsp:cNvSpPr/>
      </dsp:nvSpPr>
      <dsp:spPr>
        <a:xfrm>
          <a:off x="1269750" y="2348123"/>
          <a:ext cx="4636064" cy="422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>
                  <a:lumMod val="85000"/>
                </a:schemeClr>
              </a:solidFill>
            </a:rPr>
            <a:t>My solution works for my customer segment.</a:t>
          </a:r>
        </a:p>
      </dsp:txBody>
      <dsp:txXfrm>
        <a:off x="1269750" y="2348123"/>
        <a:ext cx="4636064" cy="422583"/>
      </dsp:txXfrm>
    </dsp:sp>
    <dsp:sp modelId="{159DE6E9-4D02-4C0D-937B-418C580C6FA4}">
      <dsp:nvSpPr>
        <dsp:cNvPr id="0" name=""/>
        <dsp:cNvSpPr/>
      </dsp:nvSpPr>
      <dsp:spPr>
        <a:xfrm>
          <a:off x="1181162" y="2770707"/>
          <a:ext cx="472465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D2623-5D67-440A-9959-26FCAF81B430}">
      <dsp:nvSpPr>
        <dsp:cNvPr id="0" name=""/>
        <dsp:cNvSpPr/>
      </dsp:nvSpPr>
      <dsp:spPr>
        <a:xfrm>
          <a:off x="0" y="2792290"/>
          <a:ext cx="590581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54B03D-CBA9-4E75-8AFD-1E75167D60AB}">
      <dsp:nvSpPr>
        <dsp:cNvPr id="0" name=""/>
        <dsp:cNvSpPr/>
      </dsp:nvSpPr>
      <dsp:spPr>
        <a:xfrm>
          <a:off x="0" y="2792290"/>
          <a:ext cx="1181163" cy="465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85000"/>
                </a:schemeClr>
              </a:solidFill>
            </a:rPr>
            <a:t>Product-Market Fit</a:t>
          </a:r>
        </a:p>
      </dsp:txBody>
      <dsp:txXfrm>
        <a:off x="0" y="2792290"/>
        <a:ext cx="1181163" cy="465296"/>
      </dsp:txXfrm>
    </dsp:sp>
    <dsp:sp modelId="{546740F9-5C98-4F07-891B-6F99278211FC}">
      <dsp:nvSpPr>
        <dsp:cNvPr id="0" name=""/>
        <dsp:cNvSpPr/>
      </dsp:nvSpPr>
      <dsp:spPr>
        <a:xfrm>
          <a:off x="1269750" y="2813420"/>
          <a:ext cx="4636064" cy="422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>
                  <a:lumMod val="85000"/>
                </a:schemeClr>
              </a:solidFill>
            </a:rPr>
            <a:t>My solution will compete within the market.</a:t>
          </a:r>
        </a:p>
      </dsp:txBody>
      <dsp:txXfrm>
        <a:off x="1269750" y="2813420"/>
        <a:ext cx="4636064" cy="422583"/>
      </dsp:txXfrm>
    </dsp:sp>
    <dsp:sp modelId="{043437AE-94D7-410D-AFDE-A17F9CA500F5}">
      <dsp:nvSpPr>
        <dsp:cNvPr id="0" name=""/>
        <dsp:cNvSpPr/>
      </dsp:nvSpPr>
      <dsp:spPr>
        <a:xfrm>
          <a:off x="1181162" y="3236003"/>
          <a:ext cx="472465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625FBA-134E-4C91-B419-1AE6380DEF1F}">
      <dsp:nvSpPr>
        <dsp:cNvPr id="0" name=""/>
        <dsp:cNvSpPr/>
      </dsp:nvSpPr>
      <dsp:spPr>
        <a:xfrm>
          <a:off x="0" y="3257587"/>
          <a:ext cx="590581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F63D4-57FF-4EBE-9874-6395CFFEC05E}">
      <dsp:nvSpPr>
        <dsp:cNvPr id="0" name=""/>
        <dsp:cNvSpPr/>
      </dsp:nvSpPr>
      <dsp:spPr>
        <a:xfrm>
          <a:off x="0" y="3257587"/>
          <a:ext cx="1181163" cy="465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85000"/>
                </a:schemeClr>
              </a:solidFill>
            </a:rPr>
            <a:t>Product-Channel Fit</a:t>
          </a:r>
        </a:p>
      </dsp:txBody>
      <dsp:txXfrm>
        <a:off x="0" y="3257587"/>
        <a:ext cx="1181163" cy="465296"/>
      </dsp:txXfrm>
    </dsp:sp>
    <dsp:sp modelId="{06345260-73EA-4F59-99E0-8640224F0ECB}">
      <dsp:nvSpPr>
        <dsp:cNvPr id="0" name=""/>
        <dsp:cNvSpPr/>
      </dsp:nvSpPr>
      <dsp:spPr>
        <a:xfrm>
          <a:off x="1269750" y="3278716"/>
          <a:ext cx="4636064" cy="422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>
                  <a:lumMod val="85000"/>
                </a:schemeClr>
              </a:solidFill>
            </a:rPr>
            <a:t>I know how to get my solution to the market.</a:t>
          </a:r>
        </a:p>
      </dsp:txBody>
      <dsp:txXfrm>
        <a:off x="1269750" y="3278716"/>
        <a:ext cx="4636064" cy="422583"/>
      </dsp:txXfrm>
    </dsp:sp>
    <dsp:sp modelId="{12E7C516-820D-4F55-BBA2-C2867319240C}">
      <dsp:nvSpPr>
        <dsp:cNvPr id="0" name=""/>
        <dsp:cNvSpPr/>
      </dsp:nvSpPr>
      <dsp:spPr>
        <a:xfrm>
          <a:off x="1181162" y="3701300"/>
          <a:ext cx="472465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01691A-9470-4616-854B-D370E937016D}">
      <dsp:nvSpPr>
        <dsp:cNvPr id="0" name=""/>
        <dsp:cNvSpPr/>
      </dsp:nvSpPr>
      <dsp:spPr>
        <a:xfrm>
          <a:off x="0" y="3722884"/>
          <a:ext cx="590581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8BFD8-5693-467D-A3FA-3947FC305C0A}">
      <dsp:nvSpPr>
        <dsp:cNvPr id="0" name=""/>
        <dsp:cNvSpPr/>
      </dsp:nvSpPr>
      <dsp:spPr>
        <a:xfrm>
          <a:off x="0" y="3722884"/>
          <a:ext cx="1181163" cy="465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85000"/>
                </a:schemeClr>
              </a:solidFill>
            </a:rPr>
            <a:t>Business Model Fit</a:t>
          </a:r>
        </a:p>
      </dsp:txBody>
      <dsp:txXfrm>
        <a:off x="0" y="3722884"/>
        <a:ext cx="1181163" cy="465296"/>
      </dsp:txXfrm>
    </dsp:sp>
    <dsp:sp modelId="{8E96192E-5C48-4468-B669-DA43941F4322}">
      <dsp:nvSpPr>
        <dsp:cNvPr id="0" name=""/>
        <dsp:cNvSpPr/>
      </dsp:nvSpPr>
      <dsp:spPr>
        <a:xfrm>
          <a:off x="1269750" y="3744013"/>
          <a:ext cx="4636064" cy="422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>
                  <a:lumMod val="85000"/>
                </a:schemeClr>
              </a:solidFill>
            </a:rPr>
            <a:t>My business could actually work. </a:t>
          </a:r>
        </a:p>
      </dsp:txBody>
      <dsp:txXfrm>
        <a:off x="1269750" y="3744013"/>
        <a:ext cx="4636064" cy="422583"/>
      </dsp:txXfrm>
    </dsp:sp>
    <dsp:sp modelId="{534701A7-7983-42D6-91DC-1B27E585FDEB}">
      <dsp:nvSpPr>
        <dsp:cNvPr id="0" name=""/>
        <dsp:cNvSpPr/>
      </dsp:nvSpPr>
      <dsp:spPr>
        <a:xfrm>
          <a:off x="1181162" y="4166597"/>
          <a:ext cx="472465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612C0-3E07-40E6-A809-B8101677CC57}">
      <dsp:nvSpPr>
        <dsp:cNvPr id="0" name=""/>
        <dsp:cNvSpPr/>
      </dsp:nvSpPr>
      <dsp:spPr>
        <a:xfrm>
          <a:off x="0" y="237"/>
          <a:ext cx="367865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8212E9-6573-4BA7-A8E5-4744DE173126}">
      <dsp:nvSpPr>
        <dsp:cNvPr id="0" name=""/>
        <dsp:cNvSpPr/>
      </dsp:nvSpPr>
      <dsp:spPr>
        <a:xfrm>
          <a:off x="0" y="237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Problem Awareness</a:t>
          </a:r>
        </a:p>
      </dsp:txBody>
      <dsp:txXfrm>
        <a:off x="0" y="237"/>
        <a:ext cx="735730" cy="215767"/>
      </dsp:txXfrm>
    </dsp:sp>
    <dsp:sp modelId="{254BCA7D-72A3-447A-BCC1-68BD73139FBA}">
      <dsp:nvSpPr>
        <dsp:cNvPr id="0" name=""/>
        <dsp:cNvSpPr/>
      </dsp:nvSpPr>
      <dsp:spPr>
        <a:xfrm>
          <a:off x="790909" y="10035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This REALLY bugs me.</a:t>
          </a:r>
        </a:p>
      </dsp:txBody>
      <dsp:txXfrm>
        <a:off x="790909" y="10035"/>
        <a:ext cx="2887741" cy="195961"/>
      </dsp:txXfrm>
    </dsp:sp>
    <dsp:sp modelId="{279F6921-9466-4B3C-A507-1787C8977AE1}">
      <dsp:nvSpPr>
        <dsp:cNvPr id="0" name=""/>
        <dsp:cNvSpPr/>
      </dsp:nvSpPr>
      <dsp:spPr>
        <a:xfrm>
          <a:off x="735730" y="205996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F9F0A-7EEB-4D16-BB73-8512BC66690A}">
      <dsp:nvSpPr>
        <dsp:cNvPr id="0" name=""/>
        <dsp:cNvSpPr/>
      </dsp:nvSpPr>
      <dsp:spPr>
        <a:xfrm>
          <a:off x="0" y="216005"/>
          <a:ext cx="367865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FB996-EBB3-4A5B-AC47-C5AF44AEB436}">
      <dsp:nvSpPr>
        <dsp:cNvPr id="0" name=""/>
        <dsp:cNvSpPr/>
      </dsp:nvSpPr>
      <dsp:spPr>
        <a:xfrm>
          <a:off x="0" y="216005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Idea Generation</a:t>
          </a:r>
        </a:p>
      </dsp:txBody>
      <dsp:txXfrm>
        <a:off x="0" y="216005"/>
        <a:ext cx="735730" cy="215767"/>
      </dsp:txXfrm>
    </dsp:sp>
    <dsp:sp modelId="{9518D1E3-58EE-49F5-87C6-32FD683DDC1A}">
      <dsp:nvSpPr>
        <dsp:cNvPr id="0" name=""/>
        <dsp:cNvSpPr/>
      </dsp:nvSpPr>
      <dsp:spPr>
        <a:xfrm>
          <a:off x="790909" y="225803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 think I know how to solve this problem.</a:t>
          </a:r>
        </a:p>
      </dsp:txBody>
      <dsp:txXfrm>
        <a:off x="790909" y="225803"/>
        <a:ext cx="2887741" cy="195961"/>
      </dsp:txXfrm>
    </dsp:sp>
    <dsp:sp modelId="{213A9729-73D0-4D8F-9111-8531CB2BD503}">
      <dsp:nvSpPr>
        <dsp:cNvPr id="0" name=""/>
        <dsp:cNvSpPr/>
      </dsp:nvSpPr>
      <dsp:spPr>
        <a:xfrm>
          <a:off x="735730" y="421764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6F014A-0255-4EF2-9941-98E159E57A07}">
      <dsp:nvSpPr>
        <dsp:cNvPr id="0" name=""/>
        <dsp:cNvSpPr/>
      </dsp:nvSpPr>
      <dsp:spPr>
        <a:xfrm>
          <a:off x="0" y="431773"/>
          <a:ext cx="367865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00D3E-0608-4314-B11E-F35BF80845DA}">
      <dsp:nvSpPr>
        <dsp:cNvPr id="0" name=""/>
        <dsp:cNvSpPr/>
      </dsp:nvSpPr>
      <dsp:spPr>
        <a:xfrm>
          <a:off x="0" y="431773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/>
            <a:t>Opportunity Recognition</a:t>
          </a:r>
          <a:endParaRPr lang="en-US" sz="600" kern="1200" dirty="0"/>
        </a:p>
      </dsp:txBody>
      <dsp:txXfrm>
        <a:off x="0" y="431773"/>
        <a:ext cx="735730" cy="215767"/>
      </dsp:txXfrm>
    </dsp:sp>
    <dsp:sp modelId="{1861D74F-7E72-4C9C-8C78-0506D390BF93}">
      <dsp:nvSpPr>
        <dsp:cNvPr id="0" name=""/>
        <dsp:cNvSpPr/>
      </dsp:nvSpPr>
      <dsp:spPr>
        <a:xfrm>
          <a:off x="790909" y="441571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If it bugs me, it may bug others too.</a:t>
          </a:r>
        </a:p>
      </dsp:txBody>
      <dsp:txXfrm>
        <a:off x="790909" y="441571"/>
        <a:ext cx="2887741" cy="195961"/>
      </dsp:txXfrm>
    </dsp:sp>
    <dsp:sp modelId="{35D17BE2-9BCA-4488-BBEF-4EFF8BFF0FEE}">
      <dsp:nvSpPr>
        <dsp:cNvPr id="0" name=""/>
        <dsp:cNvSpPr/>
      </dsp:nvSpPr>
      <dsp:spPr>
        <a:xfrm>
          <a:off x="735730" y="637532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19A811-0309-4900-8E29-213637FAFCAE}">
      <dsp:nvSpPr>
        <dsp:cNvPr id="0" name=""/>
        <dsp:cNvSpPr/>
      </dsp:nvSpPr>
      <dsp:spPr>
        <a:xfrm>
          <a:off x="0" y="647541"/>
          <a:ext cx="367865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7C7A8A-AF90-455A-A3EE-E780A514C736}">
      <dsp:nvSpPr>
        <dsp:cNvPr id="0" name=""/>
        <dsp:cNvSpPr/>
      </dsp:nvSpPr>
      <dsp:spPr>
        <a:xfrm>
          <a:off x="0" y="647541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Customer-Problem Fit</a:t>
          </a:r>
        </a:p>
      </dsp:txBody>
      <dsp:txXfrm>
        <a:off x="0" y="647541"/>
        <a:ext cx="735730" cy="215767"/>
      </dsp:txXfrm>
    </dsp:sp>
    <dsp:sp modelId="{FA32C191-4D53-4DED-B986-708835C70626}">
      <dsp:nvSpPr>
        <dsp:cNvPr id="0" name=""/>
        <dsp:cNvSpPr/>
      </dsp:nvSpPr>
      <dsp:spPr>
        <a:xfrm>
          <a:off x="790909" y="657339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I’ve verified who else is bugged by this.</a:t>
          </a:r>
        </a:p>
      </dsp:txBody>
      <dsp:txXfrm>
        <a:off x="790909" y="657339"/>
        <a:ext cx="2887741" cy="195961"/>
      </dsp:txXfrm>
    </dsp:sp>
    <dsp:sp modelId="{E305B2E4-C14A-4B05-A12B-9647245F5519}">
      <dsp:nvSpPr>
        <dsp:cNvPr id="0" name=""/>
        <dsp:cNvSpPr/>
      </dsp:nvSpPr>
      <dsp:spPr>
        <a:xfrm>
          <a:off x="735730" y="853300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AA3E0-81F2-4E0B-AD59-60ACD8C2D0B3}">
      <dsp:nvSpPr>
        <dsp:cNvPr id="0" name=""/>
        <dsp:cNvSpPr/>
      </dsp:nvSpPr>
      <dsp:spPr>
        <a:xfrm>
          <a:off x="0" y="863309"/>
          <a:ext cx="3678651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D4E531-A336-444B-8804-17129361EA88}">
      <dsp:nvSpPr>
        <dsp:cNvPr id="0" name=""/>
        <dsp:cNvSpPr/>
      </dsp:nvSpPr>
      <dsp:spPr>
        <a:xfrm>
          <a:off x="0" y="863309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Problem-Solution Fit</a:t>
          </a:r>
        </a:p>
      </dsp:txBody>
      <dsp:txXfrm>
        <a:off x="0" y="863309"/>
        <a:ext cx="735730" cy="215767"/>
      </dsp:txXfrm>
    </dsp:sp>
    <dsp:sp modelId="{6CCE61A4-236E-4765-B225-393654C21B1B}">
      <dsp:nvSpPr>
        <dsp:cNvPr id="0" name=""/>
        <dsp:cNvSpPr/>
      </dsp:nvSpPr>
      <dsp:spPr>
        <a:xfrm>
          <a:off x="790909" y="873107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 have a meaningful solution to squash the bug.</a:t>
          </a:r>
        </a:p>
      </dsp:txBody>
      <dsp:txXfrm>
        <a:off x="790909" y="873107"/>
        <a:ext cx="2887741" cy="195961"/>
      </dsp:txXfrm>
    </dsp:sp>
    <dsp:sp modelId="{524B495F-D8A2-4260-A85F-E217CB439491}">
      <dsp:nvSpPr>
        <dsp:cNvPr id="0" name=""/>
        <dsp:cNvSpPr/>
      </dsp:nvSpPr>
      <dsp:spPr>
        <a:xfrm>
          <a:off x="735730" y="1069068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94583D-4E23-4321-AA52-56CF4D5CC50C}">
      <dsp:nvSpPr>
        <dsp:cNvPr id="0" name=""/>
        <dsp:cNvSpPr/>
      </dsp:nvSpPr>
      <dsp:spPr>
        <a:xfrm>
          <a:off x="0" y="1079076"/>
          <a:ext cx="367865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3B80D3-9D98-4C2F-B288-394B244CB2BE}">
      <dsp:nvSpPr>
        <dsp:cNvPr id="0" name=""/>
        <dsp:cNvSpPr/>
      </dsp:nvSpPr>
      <dsp:spPr>
        <a:xfrm>
          <a:off x="0" y="1079076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Customer-Solution Fit</a:t>
          </a:r>
        </a:p>
      </dsp:txBody>
      <dsp:txXfrm>
        <a:off x="0" y="1079076"/>
        <a:ext cx="735730" cy="215767"/>
      </dsp:txXfrm>
    </dsp:sp>
    <dsp:sp modelId="{A667579A-E7D2-40F2-A084-B23280669951}">
      <dsp:nvSpPr>
        <dsp:cNvPr id="0" name=""/>
        <dsp:cNvSpPr/>
      </dsp:nvSpPr>
      <dsp:spPr>
        <a:xfrm>
          <a:off x="790909" y="1088875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My solution works for my customer segment.</a:t>
          </a:r>
        </a:p>
      </dsp:txBody>
      <dsp:txXfrm>
        <a:off x="790909" y="1088875"/>
        <a:ext cx="2887741" cy="195961"/>
      </dsp:txXfrm>
    </dsp:sp>
    <dsp:sp modelId="{159DE6E9-4D02-4C0D-937B-418C580C6FA4}">
      <dsp:nvSpPr>
        <dsp:cNvPr id="0" name=""/>
        <dsp:cNvSpPr/>
      </dsp:nvSpPr>
      <dsp:spPr>
        <a:xfrm>
          <a:off x="735730" y="1284836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D2623-5D67-440A-9959-26FCAF81B430}">
      <dsp:nvSpPr>
        <dsp:cNvPr id="0" name=""/>
        <dsp:cNvSpPr/>
      </dsp:nvSpPr>
      <dsp:spPr>
        <a:xfrm>
          <a:off x="0" y="1294844"/>
          <a:ext cx="367865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54B03D-CBA9-4E75-8AFD-1E75167D60AB}">
      <dsp:nvSpPr>
        <dsp:cNvPr id="0" name=""/>
        <dsp:cNvSpPr/>
      </dsp:nvSpPr>
      <dsp:spPr>
        <a:xfrm>
          <a:off x="0" y="1294844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Product-Market Fit</a:t>
          </a:r>
        </a:p>
      </dsp:txBody>
      <dsp:txXfrm>
        <a:off x="0" y="1294844"/>
        <a:ext cx="735730" cy="215767"/>
      </dsp:txXfrm>
    </dsp:sp>
    <dsp:sp modelId="{546740F9-5C98-4F07-891B-6F99278211FC}">
      <dsp:nvSpPr>
        <dsp:cNvPr id="0" name=""/>
        <dsp:cNvSpPr/>
      </dsp:nvSpPr>
      <dsp:spPr>
        <a:xfrm>
          <a:off x="790909" y="1304643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My solution will compete within the market.</a:t>
          </a:r>
        </a:p>
      </dsp:txBody>
      <dsp:txXfrm>
        <a:off x="790909" y="1304643"/>
        <a:ext cx="2887741" cy="195961"/>
      </dsp:txXfrm>
    </dsp:sp>
    <dsp:sp modelId="{043437AE-94D7-410D-AFDE-A17F9CA500F5}">
      <dsp:nvSpPr>
        <dsp:cNvPr id="0" name=""/>
        <dsp:cNvSpPr/>
      </dsp:nvSpPr>
      <dsp:spPr>
        <a:xfrm>
          <a:off x="735730" y="1500604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625FBA-134E-4C91-B419-1AE6380DEF1F}">
      <dsp:nvSpPr>
        <dsp:cNvPr id="0" name=""/>
        <dsp:cNvSpPr/>
      </dsp:nvSpPr>
      <dsp:spPr>
        <a:xfrm>
          <a:off x="0" y="1510612"/>
          <a:ext cx="367865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F63D4-57FF-4EBE-9874-6395CFFEC05E}">
      <dsp:nvSpPr>
        <dsp:cNvPr id="0" name=""/>
        <dsp:cNvSpPr/>
      </dsp:nvSpPr>
      <dsp:spPr>
        <a:xfrm>
          <a:off x="0" y="1510612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Product-Channel Fit</a:t>
          </a:r>
        </a:p>
      </dsp:txBody>
      <dsp:txXfrm>
        <a:off x="0" y="1510612"/>
        <a:ext cx="735730" cy="215767"/>
      </dsp:txXfrm>
    </dsp:sp>
    <dsp:sp modelId="{06345260-73EA-4F59-99E0-8640224F0ECB}">
      <dsp:nvSpPr>
        <dsp:cNvPr id="0" name=""/>
        <dsp:cNvSpPr/>
      </dsp:nvSpPr>
      <dsp:spPr>
        <a:xfrm>
          <a:off x="790909" y="1520410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I know how to get my solution to the market.</a:t>
          </a:r>
        </a:p>
      </dsp:txBody>
      <dsp:txXfrm>
        <a:off x="790909" y="1520410"/>
        <a:ext cx="2887741" cy="195961"/>
      </dsp:txXfrm>
    </dsp:sp>
    <dsp:sp modelId="{12E7C516-820D-4F55-BBA2-C2867319240C}">
      <dsp:nvSpPr>
        <dsp:cNvPr id="0" name=""/>
        <dsp:cNvSpPr/>
      </dsp:nvSpPr>
      <dsp:spPr>
        <a:xfrm>
          <a:off x="735730" y="1716372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01691A-9470-4616-854B-D370E937016D}">
      <dsp:nvSpPr>
        <dsp:cNvPr id="0" name=""/>
        <dsp:cNvSpPr/>
      </dsp:nvSpPr>
      <dsp:spPr>
        <a:xfrm>
          <a:off x="0" y="1726380"/>
          <a:ext cx="367865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8BFD8-5693-467D-A3FA-3947FC305C0A}">
      <dsp:nvSpPr>
        <dsp:cNvPr id="0" name=""/>
        <dsp:cNvSpPr/>
      </dsp:nvSpPr>
      <dsp:spPr>
        <a:xfrm>
          <a:off x="0" y="1726380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Business Model Fit</a:t>
          </a:r>
        </a:p>
      </dsp:txBody>
      <dsp:txXfrm>
        <a:off x="0" y="1726380"/>
        <a:ext cx="735730" cy="215767"/>
      </dsp:txXfrm>
    </dsp:sp>
    <dsp:sp modelId="{8E96192E-5C48-4468-B669-DA43941F4322}">
      <dsp:nvSpPr>
        <dsp:cNvPr id="0" name=""/>
        <dsp:cNvSpPr/>
      </dsp:nvSpPr>
      <dsp:spPr>
        <a:xfrm>
          <a:off x="790909" y="1736178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My business could actually work. </a:t>
          </a:r>
        </a:p>
      </dsp:txBody>
      <dsp:txXfrm>
        <a:off x="790909" y="1736178"/>
        <a:ext cx="2887741" cy="195961"/>
      </dsp:txXfrm>
    </dsp:sp>
    <dsp:sp modelId="{534701A7-7983-42D6-91DC-1B27E585FDEB}">
      <dsp:nvSpPr>
        <dsp:cNvPr id="0" name=""/>
        <dsp:cNvSpPr/>
      </dsp:nvSpPr>
      <dsp:spPr>
        <a:xfrm>
          <a:off x="735730" y="1932140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612C0-3E07-40E6-A809-B8101677CC57}">
      <dsp:nvSpPr>
        <dsp:cNvPr id="0" name=""/>
        <dsp:cNvSpPr/>
      </dsp:nvSpPr>
      <dsp:spPr>
        <a:xfrm>
          <a:off x="0" y="237"/>
          <a:ext cx="367865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8212E9-6573-4BA7-A8E5-4744DE173126}">
      <dsp:nvSpPr>
        <dsp:cNvPr id="0" name=""/>
        <dsp:cNvSpPr/>
      </dsp:nvSpPr>
      <dsp:spPr>
        <a:xfrm>
          <a:off x="0" y="237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Problem Awareness</a:t>
          </a:r>
        </a:p>
      </dsp:txBody>
      <dsp:txXfrm>
        <a:off x="0" y="237"/>
        <a:ext cx="735730" cy="215767"/>
      </dsp:txXfrm>
    </dsp:sp>
    <dsp:sp modelId="{254BCA7D-72A3-447A-BCC1-68BD73139FBA}">
      <dsp:nvSpPr>
        <dsp:cNvPr id="0" name=""/>
        <dsp:cNvSpPr/>
      </dsp:nvSpPr>
      <dsp:spPr>
        <a:xfrm>
          <a:off x="790909" y="10035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This REALLY bugs me.</a:t>
          </a:r>
        </a:p>
      </dsp:txBody>
      <dsp:txXfrm>
        <a:off x="790909" y="10035"/>
        <a:ext cx="2887741" cy="195961"/>
      </dsp:txXfrm>
    </dsp:sp>
    <dsp:sp modelId="{279F6921-9466-4B3C-A507-1787C8977AE1}">
      <dsp:nvSpPr>
        <dsp:cNvPr id="0" name=""/>
        <dsp:cNvSpPr/>
      </dsp:nvSpPr>
      <dsp:spPr>
        <a:xfrm>
          <a:off x="735730" y="205996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F9F0A-7EEB-4D16-BB73-8512BC66690A}">
      <dsp:nvSpPr>
        <dsp:cNvPr id="0" name=""/>
        <dsp:cNvSpPr/>
      </dsp:nvSpPr>
      <dsp:spPr>
        <a:xfrm>
          <a:off x="0" y="216005"/>
          <a:ext cx="367865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FB996-EBB3-4A5B-AC47-C5AF44AEB436}">
      <dsp:nvSpPr>
        <dsp:cNvPr id="0" name=""/>
        <dsp:cNvSpPr/>
      </dsp:nvSpPr>
      <dsp:spPr>
        <a:xfrm>
          <a:off x="0" y="216005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Idea Generation</a:t>
          </a:r>
        </a:p>
      </dsp:txBody>
      <dsp:txXfrm>
        <a:off x="0" y="216005"/>
        <a:ext cx="735730" cy="215767"/>
      </dsp:txXfrm>
    </dsp:sp>
    <dsp:sp modelId="{9518D1E3-58EE-49F5-87C6-32FD683DDC1A}">
      <dsp:nvSpPr>
        <dsp:cNvPr id="0" name=""/>
        <dsp:cNvSpPr/>
      </dsp:nvSpPr>
      <dsp:spPr>
        <a:xfrm>
          <a:off x="790909" y="225803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 think I know how to solve this problem.</a:t>
          </a:r>
        </a:p>
      </dsp:txBody>
      <dsp:txXfrm>
        <a:off x="790909" y="225803"/>
        <a:ext cx="2887741" cy="195961"/>
      </dsp:txXfrm>
    </dsp:sp>
    <dsp:sp modelId="{213A9729-73D0-4D8F-9111-8531CB2BD503}">
      <dsp:nvSpPr>
        <dsp:cNvPr id="0" name=""/>
        <dsp:cNvSpPr/>
      </dsp:nvSpPr>
      <dsp:spPr>
        <a:xfrm>
          <a:off x="735730" y="421764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6F014A-0255-4EF2-9941-98E159E57A07}">
      <dsp:nvSpPr>
        <dsp:cNvPr id="0" name=""/>
        <dsp:cNvSpPr/>
      </dsp:nvSpPr>
      <dsp:spPr>
        <a:xfrm>
          <a:off x="0" y="431773"/>
          <a:ext cx="367865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00D3E-0608-4314-B11E-F35BF80845DA}">
      <dsp:nvSpPr>
        <dsp:cNvPr id="0" name=""/>
        <dsp:cNvSpPr/>
      </dsp:nvSpPr>
      <dsp:spPr>
        <a:xfrm>
          <a:off x="0" y="431773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/>
            <a:t>Opportunity Recognition</a:t>
          </a:r>
          <a:endParaRPr lang="en-US" sz="600" kern="1200" dirty="0"/>
        </a:p>
      </dsp:txBody>
      <dsp:txXfrm>
        <a:off x="0" y="431773"/>
        <a:ext cx="735730" cy="215767"/>
      </dsp:txXfrm>
    </dsp:sp>
    <dsp:sp modelId="{1861D74F-7E72-4C9C-8C78-0506D390BF93}">
      <dsp:nvSpPr>
        <dsp:cNvPr id="0" name=""/>
        <dsp:cNvSpPr/>
      </dsp:nvSpPr>
      <dsp:spPr>
        <a:xfrm>
          <a:off x="790909" y="441571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If it bugs me, it may bug others too.</a:t>
          </a:r>
        </a:p>
      </dsp:txBody>
      <dsp:txXfrm>
        <a:off x="790909" y="441571"/>
        <a:ext cx="2887741" cy="195961"/>
      </dsp:txXfrm>
    </dsp:sp>
    <dsp:sp modelId="{35D17BE2-9BCA-4488-BBEF-4EFF8BFF0FEE}">
      <dsp:nvSpPr>
        <dsp:cNvPr id="0" name=""/>
        <dsp:cNvSpPr/>
      </dsp:nvSpPr>
      <dsp:spPr>
        <a:xfrm>
          <a:off x="735730" y="637532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19A811-0309-4900-8E29-213637FAFCAE}">
      <dsp:nvSpPr>
        <dsp:cNvPr id="0" name=""/>
        <dsp:cNvSpPr/>
      </dsp:nvSpPr>
      <dsp:spPr>
        <a:xfrm>
          <a:off x="0" y="647541"/>
          <a:ext cx="367865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7C7A8A-AF90-455A-A3EE-E780A514C736}">
      <dsp:nvSpPr>
        <dsp:cNvPr id="0" name=""/>
        <dsp:cNvSpPr/>
      </dsp:nvSpPr>
      <dsp:spPr>
        <a:xfrm>
          <a:off x="0" y="647541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Customer-Problem Fit</a:t>
          </a:r>
        </a:p>
      </dsp:txBody>
      <dsp:txXfrm>
        <a:off x="0" y="647541"/>
        <a:ext cx="735730" cy="215767"/>
      </dsp:txXfrm>
    </dsp:sp>
    <dsp:sp modelId="{FA32C191-4D53-4DED-B986-708835C70626}">
      <dsp:nvSpPr>
        <dsp:cNvPr id="0" name=""/>
        <dsp:cNvSpPr/>
      </dsp:nvSpPr>
      <dsp:spPr>
        <a:xfrm>
          <a:off x="790909" y="657339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I’ve verified who else is bugged by this.</a:t>
          </a:r>
        </a:p>
      </dsp:txBody>
      <dsp:txXfrm>
        <a:off x="790909" y="657339"/>
        <a:ext cx="2887741" cy="195961"/>
      </dsp:txXfrm>
    </dsp:sp>
    <dsp:sp modelId="{E305B2E4-C14A-4B05-A12B-9647245F5519}">
      <dsp:nvSpPr>
        <dsp:cNvPr id="0" name=""/>
        <dsp:cNvSpPr/>
      </dsp:nvSpPr>
      <dsp:spPr>
        <a:xfrm>
          <a:off x="735730" y="853300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AA3E0-81F2-4E0B-AD59-60ACD8C2D0B3}">
      <dsp:nvSpPr>
        <dsp:cNvPr id="0" name=""/>
        <dsp:cNvSpPr/>
      </dsp:nvSpPr>
      <dsp:spPr>
        <a:xfrm>
          <a:off x="0" y="863309"/>
          <a:ext cx="3678651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D4E531-A336-444B-8804-17129361EA88}">
      <dsp:nvSpPr>
        <dsp:cNvPr id="0" name=""/>
        <dsp:cNvSpPr/>
      </dsp:nvSpPr>
      <dsp:spPr>
        <a:xfrm>
          <a:off x="0" y="863309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Problem-Solution Fit</a:t>
          </a:r>
        </a:p>
      </dsp:txBody>
      <dsp:txXfrm>
        <a:off x="0" y="863309"/>
        <a:ext cx="735730" cy="215767"/>
      </dsp:txXfrm>
    </dsp:sp>
    <dsp:sp modelId="{6CCE61A4-236E-4765-B225-393654C21B1B}">
      <dsp:nvSpPr>
        <dsp:cNvPr id="0" name=""/>
        <dsp:cNvSpPr/>
      </dsp:nvSpPr>
      <dsp:spPr>
        <a:xfrm>
          <a:off x="790909" y="873107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 have a meaningful solution to squash the bug.</a:t>
          </a:r>
        </a:p>
      </dsp:txBody>
      <dsp:txXfrm>
        <a:off x="790909" y="873107"/>
        <a:ext cx="2887741" cy="195961"/>
      </dsp:txXfrm>
    </dsp:sp>
    <dsp:sp modelId="{524B495F-D8A2-4260-A85F-E217CB439491}">
      <dsp:nvSpPr>
        <dsp:cNvPr id="0" name=""/>
        <dsp:cNvSpPr/>
      </dsp:nvSpPr>
      <dsp:spPr>
        <a:xfrm>
          <a:off x="735730" y="1069068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94583D-4E23-4321-AA52-56CF4D5CC50C}">
      <dsp:nvSpPr>
        <dsp:cNvPr id="0" name=""/>
        <dsp:cNvSpPr/>
      </dsp:nvSpPr>
      <dsp:spPr>
        <a:xfrm>
          <a:off x="0" y="1079076"/>
          <a:ext cx="367865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3B80D3-9D98-4C2F-B288-394B244CB2BE}">
      <dsp:nvSpPr>
        <dsp:cNvPr id="0" name=""/>
        <dsp:cNvSpPr/>
      </dsp:nvSpPr>
      <dsp:spPr>
        <a:xfrm>
          <a:off x="0" y="1079076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Customer-Solution Fit</a:t>
          </a:r>
        </a:p>
      </dsp:txBody>
      <dsp:txXfrm>
        <a:off x="0" y="1079076"/>
        <a:ext cx="735730" cy="215767"/>
      </dsp:txXfrm>
    </dsp:sp>
    <dsp:sp modelId="{A667579A-E7D2-40F2-A084-B23280669951}">
      <dsp:nvSpPr>
        <dsp:cNvPr id="0" name=""/>
        <dsp:cNvSpPr/>
      </dsp:nvSpPr>
      <dsp:spPr>
        <a:xfrm>
          <a:off x="790909" y="1088875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My solution works for my customer segment.</a:t>
          </a:r>
        </a:p>
      </dsp:txBody>
      <dsp:txXfrm>
        <a:off x="790909" y="1088875"/>
        <a:ext cx="2887741" cy="195961"/>
      </dsp:txXfrm>
    </dsp:sp>
    <dsp:sp modelId="{159DE6E9-4D02-4C0D-937B-418C580C6FA4}">
      <dsp:nvSpPr>
        <dsp:cNvPr id="0" name=""/>
        <dsp:cNvSpPr/>
      </dsp:nvSpPr>
      <dsp:spPr>
        <a:xfrm>
          <a:off x="735730" y="1284836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D2623-5D67-440A-9959-26FCAF81B430}">
      <dsp:nvSpPr>
        <dsp:cNvPr id="0" name=""/>
        <dsp:cNvSpPr/>
      </dsp:nvSpPr>
      <dsp:spPr>
        <a:xfrm>
          <a:off x="0" y="1294844"/>
          <a:ext cx="367865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54B03D-CBA9-4E75-8AFD-1E75167D60AB}">
      <dsp:nvSpPr>
        <dsp:cNvPr id="0" name=""/>
        <dsp:cNvSpPr/>
      </dsp:nvSpPr>
      <dsp:spPr>
        <a:xfrm>
          <a:off x="0" y="1294844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Product-Market Fit</a:t>
          </a:r>
        </a:p>
      </dsp:txBody>
      <dsp:txXfrm>
        <a:off x="0" y="1294844"/>
        <a:ext cx="735730" cy="215767"/>
      </dsp:txXfrm>
    </dsp:sp>
    <dsp:sp modelId="{546740F9-5C98-4F07-891B-6F99278211FC}">
      <dsp:nvSpPr>
        <dsp:cNvPr id="0" name=""/>
        <dsp:cNvSpPr/>
      </dsp:nvSpPr>
      <dsp:spPr>
        <a:xfrm>
          <a:off x="790909" y="1304643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My solution will compete within the market.</a:t>
          </a:r>
        </a:p>
      </dsp:txBody>
      <dsp:txXfrm>
        <a:off x="790909" y="1304643"/>
        <a:ext cx="2887741" cy="195961"/>
      </dsp:txXfrm>
    </dsp:sp>
    <dsp:sp modelId="{043437AE-94D7-410D-AFDE-A17F9CA500F5}">
      <dsp:nvSpPr>
        <dsp:cNvPr id="0" name=""/>
        <dsp:cNvSpPr/>
      </dsp:nvSpPr>
      <dsp:spPr>
        <a:xfrm>
          <a:off x="735730" y="1500604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625FBA-134E-4C91-B419-1AE6380DEF1F}">
      <dsp:nvSpPr>
        <dsp:cNvPr id="0" name=""/>
        <dsp:cNvSpPr/>
      </dsp:nvSpPr>
      <dsp:spPr>
        <a:xfrm>
          <a:off x="0" y="1510612"/>
          <a:ext cx="367865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F63D4-57FF-4EBE-9874-6395CFFEC05E}">
      <dsp:nvSpPr>
        <dsp:cNvPr id="0" name=""/>
        <dsp:cNvSpPr/>
      </dsp:nvSpPr>
      <dsp:spPr>
        <a:xfrm>
          <a:off x="0" y="1510612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Product-Channel Fit</a:t>
          </a:r>
        </a:p>
      </dsp:txBody>
      <dsp:txXfrm>
        <a:off x="0" y="1510612"/>
        <a:ext cx="735730" cy="215767"/>
      </dsp:txXfrm>
    </dsp:sp>
    <dsp:sp modelId="{06345260-73EA-4F59-99E0-8640224F0ECB}">
      <dsp:nvSpPr>
        <dsp:cNvPr id="0" name=""/>
        <dsp:cNvSpPr/>
      </dsp:nvSpPr>
      <dsp:spPr>
        <a:xfrm>
          <a:off x="790909" y="1520410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I know how to get my solution to the market.</a:t>
          </a:r>
        </a:p>
      </dsp:txBody>
      <dsp:txXfrm>
        <a:off x="790909" y="1520410"/>
        <a:ext cx="2887741" cy="195961"/>
      </dsp:txXfrm>
    </dsp:sp>
    <dsp:sp modelId="{12E7C516-820D-4F55-BBA2-C2867319240C}">
      <dsp:nvSpPr>
        <dsp:cNvPr id="0" name=""/>
        <dsp:cNvSpPr/>
      </dsp:nvSpPr>
      <dsp:spPr>
        <a:xfrm>
          <a:off x="735730" y="1716372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01691A-9470-4616-854B-D370E937016D}">
      <dsp:nvSpPr>
        <dsp:cNvPr id="0" name=""/>
        <dsp:cNvSpPr/>
      </dsp:nvSpPr>
      <dsp:spPr>
        <a:xfrm>
          <a:off x="0" y="1726380"/>
          <a:ext cx="367865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8BFD8-5693-467D-A3FA-3947FC305C0A}">
      <dsp:nvSpPr>
        <dsp:cNvPr id="0" name=""/>
        <dsp:cNvSpPr/>
      </dsp:nvSpPr>
      <dsp:spPr>
        <a:xfrm>
          <a:off x="0" y="1726380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Business Model Fit</a:t>
          </a:r>
        </a:p>
      </dsp:txBody>
      <dsp:txXfrm>
        <a:off x="0" y="1726380"/>
        <a:ext cx="735730" cy="215767"/>
      </dsp:txXfrm>
    </dsp:sp>
    <dsp:sp modelId="{8E96192E-5C48-4468-B669-DA43941F4322}">
      <dsp:nvSpPr>
        <dsp:cNvPr id="0" name=""/>
        <dsp:cNvSpPr/>
      </dsp:nvSpPr>
      <dsp:spPr>
        <a:xfrm>
          <a:off x="790909" y="1736178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My business could actually work. </a:t>
          </a:r>
        </a:p>
      </dsp:txBody>
      <dsp:txXfrm>
        <a:off x="790909" y="1736178"/>
        <a:ext cx="2887741" cy="195961"/>
      </dsp:txXfrm>
    </dsp:sp>
    <dsp:sp modelId="{534701A7-7983-42D6-91DC-1B27E585FDEB}">
      <dsp:nvSpPr>
        <dsp:cNvPr id="0" name=""/>
        <dsp:cNvSpPr/>
      </dsp:nvSpPr>
      <dsp:spPr>
        <a:xfrm>
          <a:off x="735730" y="1932140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612C0-3E07-40E6-A809-B8101677CC57}">
      <dsp:nvSpPr>
        <dsp:cNvPr id="0" name=""/>
        <dsp:cNvSpPr/>
      </dsp:nvSpPr>
      <dsp:spPr>
        <a:xfrm>
          <a:off x="0" y="237"/>
          <a:ext cx="367865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8212E9-6573-4BA7-A8E5-4744DE173126}">
      <dsp:nvSpPr>
        <dsp:cNvPr id="0" name=""/>
        <dsp:cNvSpPr/>
      </dsp:nvSpPr>
      <dsp:spPr>
        <a:xfrm>
          <a:off x="0" y="237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Problem Awareness</a:t>
          </a:r>
        </a:p>
      </dsp:txBody>
      <dsp:txXfrm>
        <a:off x="0" y="237"/>
        <a:ext cx="735730" cy="215767"/>
      </dsp:txXfrm>
    </dsp:sp>
    <dsp:sp modelId="{254BCA7D-72A3-447A-BCC1-68BD73139FBA}">
      <dsp:nvSpPr>
        <dsp:cNvPr id="0" name=""/>
        <dsp:cNvSpPr/>
      </dsp:nvSpPr>
      <dsp:spPr>
        <a:xfrm>
          <a:off x="790909" y="10035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This REALLY bugs me.</a:t>
          </a:r>
        </a:p>
      </dsp:txBody>
      <dsp:txXfrm>
        <a:off x="790909" y="10035"/>
        <a:ext cx="2887741" cy="195961"/>
      </dsp:txXfrm>
    </dsp:sp>
    <dsp:sp modelId="{279F6921-9466-4B3C-A507-1787C8977AE1}">
      <dsp:nvSpPr>
        <dsp:cNvPr id="0" name=""/>
        <dsp:cNvSpPr/>
      </dsp:nvSpPr>
      <dsp:spPr>
        <a:xfrm>
          <a:off x="735730" y="205996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F9F0A-7EEB-4D16-BB73-8512BC66690A}">
      <dsp:nvSpPr>
        <dsp:cNvPr id="0" name=""/>
        <dsp:cNvSpPr/>
      </dsp:nvSpPr>
      <dsp:spPr>
        <a:xfrm>
          <a:off x="0" y="216005"/>
          <a:ext cx="367865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FB996-EBB3-4A5B-AC47-C5AF44AEB436}">
      <dsp:nvSpPr>
        <dsp:cNvPr id="0" name=""/>
        <dsp:cNvSpPr/>
      </dsp:nvSpPr>
      <dsp:spPr>
        <a:xfrm>
          <a:off x="0" y="216005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Idea Generation</a:t>
          </a:r>
        </a:p>
      </dsp:txBody>
      <dsp:txXfrm>
        <a:off x="0" y="216005"/>
        <a:ext cx="735730" cy="215767"/>
      </dsp:txXfrm>
    </dsp:sp>
    <dsp:sp modelId="{9518D1E3-58EE-49F5-87C6-32FD683DDC1A}">
      <dsp:nvSpPr>
        <dsp:cNvPr id="0" name=""/>
        <dsp:cNvSpPr/>
      </dsp:nvSpPr>
      <dsp:spPr>
        <a:xfrm>
          <a:off x="790909" y="225803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 think I know how to solve this problem.</a:t>
          </a:r>
        </a:p>
      </dsp:txBody>
      <dsp:txXfrm>
        <a:off x="790909" y="225803"/>
        <a:ext cx="2887741" cy="195961"/>
      </dsp:txXfrm>
    </dsp:sp>
    <dsp:sp modelId="{213A9729-73D0-4D8F-9111-8531CB2BD503}">
      <dsp:nvSpPr>
        <dsp:cNvPr id="0" name=""/>
        <dsp:cNvSpPr/>
      </dsp:nvSpPr>
      <dsp:spPr>
        <a:xfrm>
          <a:off x="735730" y="421764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6F014A-0255-4EF2-9941-98E159E57A07}">
      <dsp:nvSpPr>
        <dsp:cNvPr id="0" name=""/>
        <dsp:cNvSpPr/>
      </dsp:nvSpPr>
      <dsp:spPr>
        <a:xfrm>
          <a:off x="0" y="431773"/>
          <a:ext cx="367865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00D3E-0608-4314-B11E-F35BF80845DA}">
      <dsp:nvSpPr>
        <dsp:cNvPr id="0" name=""/>
        <dsp:cNvSpPr/>
      </dsp:nvSpPr>
      <dsp:spPr>
        <a:xfrm>
          <a:off x="0" y="431773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/>
            <a:t>Opportunity Recognition</a:t>
          </a:r>
          <a:endParaRPr lang="en-US" sz="600" kern="1200" dirty="0"/>
        </a:p>
      </dsp:txBody>
      <dsp:txXfrm>
        <a:off x="0" y="431773"/>
        <a:ext cx="735730" cy="215767"/>
      </dsp:txXfrm>
    </dsp:sp>
    <dsp:sp modelId="{1861D74F-7E72-4C9C-8C78-0506D390BF93}">
      <dsp:nvSpPr>
        <dsp:cNvPr id="0" name=""/>
        <dsp:cNvSpPr/>
      </dsp:nvSpPr>
      <dsp:spPr>
        <a:xfrm>
          <a:off x="790909" y="441571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If it bugs me, it may bug others too.</a:t>
          </a:r>
        </a:p>
      </dsp:txBody>
      <dsp:txXfrm>
        <a:off x="790909" y="441571"/>
        <a:ext cx="2887741" cy="195961"/>
      </dsp:txXfrm>
    </dsp:sp>
    <dsp:sp modelId="{35D17BE2-9BCA-4488-BBEF-4EFF8BFF0FEE}">
      <dsp:nvSpPr>
        <dsp:cNvPr id="0" name=""/>
        <dsp:cNvSpPr/>
      </dsp:nvSpPr>
      <dsp:spPr>
        <a:xfrm>
          <a:off x="735730" y="637532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19A811-0309-4900-8E29-213637FAFCAE}">
      <dsp:nvSpPr>
        <dsp:cNvPr id="0" name=""/>
        <dsp:cNvSpPr/>
      </dsp:nvSpPr>
      <dsp:spPr>
        <a:xfrm>
          <a:off x="0" y="647541"/>
          <a:ext cx="367865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7C7A8A-AF90-455A-A3EE-E780A514C736}">
      <dsp:nvSpPr>
        <dsp:cNvPr id="0" name=""/>
        <dsp:cNvSpPr/>
      </dsp:nvSpPr>
      <dsp:spPr>
        <a:xfrm>
          <a:off x="0" y="647541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Customer-Problem Fit</a:t>
          </a:r>
        </a:p>
      </dsp:txBody>
      <dsp:txXfrm>
        <a:off x="0" y="647541"/>
        <a:ext cx="735730" cy="215767"/>
      </dsp:txXfrm>
    </dsp:sp>
    <dsp:sp modelId="{FA32C191-4D53-4DED-B986-708835C70626}">
      <dsp:nvSpPr>
        <dsp:cNvPr id="0" name=""/>
        <dsp:cNvSpPr/>
      </dsp:nvSpPr>
      <dsp:spPr>
        <a:xfrm>
          <a:off x="790909" y="657339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I’ve verified who else is bugged by this.</a:t>
          </a:r>
        </a:p>
      </dsp:txBody>
      <dsp:txXfrm>
        <a:off x="790909" y="657339"/>
        <a:ext cx="2887741" cy="195961"/>
      </dsp:txXfrm>
    </dsp:sp>
    <dsp:sp modelId="{E305B2E4-C14A-4B05-A12B-9647245F5519}">
      <dsp:nvSpPr>
        <dsp:cNvPr id="0" name=""/>
        <dsp:cNvSpPr/>
      </dsp:nvSpPr>
      <dsp:spPr>
        <a:xfrm>
          <a:off x="735730" y="853300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AA3E0-81F2-4E0B-AD59-60ACD8C2D0B3}">
      <dsp:nvSpPr>
        <dsp:cNvPr id="0" name=""/>
        <dsp:cNvSpPr/>
      </dsp:nvSpPr>
      <dsp:spPr>
        <a:xfrm>
          <a:off x="0" y="863309"/>
          <a:ext cx="3678651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D4E531-A336-444B-8804-17129361EA88}">
      <dsp:nvSpPr>
        <dsp:cNvPr id="0" name=""/>
        <dsp:cNvSpPr/>
      </dsp:nvSpPr>
      <dsp:spPr>
        <a:xfrm>
          <a:off x="0" y="863309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Problem-Solution Fit</a:t>
          </a:r>
        </a:p>
      </dsp:txBody>
      <dsp:txXfrm>
        <a:off x="0" y="863309"/>
        <a:ext cx="735730" cy="215767"/>
      </dsp:txXfrm>
    </dsp:sp>
    <dsp:sp modelId="{6CCE61A4-236E-4765-B225-393654C21B1B}">
      <dsp:nvSpPr>
        <dsp:cNvPr id="0" name=""/>
        <dsp:cNvSpPr/>
      </dsp:nvSpPr>
      <dsp:spPr>
        <a:xfrm>
          <a:off x="790909" y="873107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 have a meaningful solution to squash the bug.</a:t>
          </a:r>
        </a:p>
      </dsp:txBody>
      <dsp:txXfrm>
        <a:off x="790909" y="873107"/>
        <a:ext cx="2887741" cy="195961"/>
      </dsp:txXfrm>
    </dsp:sp>
    <dsp:sp modelId="{524B495F-D8A2-4260-A85F-E217CB439491}">
      <dsp:nvSpPr>
        <dsp:cNvPr id="0" name=""/>
        <dsp:cNvSpPr/>
      </dsp:nvSpPr>
      <dsp:spPr>
        <a:xfrm>
          <a:off x="735730" y="1069068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94583D-4E23-4321-AA52-56CF4D5CC50C}">
      <dsp:nvSpPr>
        <dsp:cNvPr id="0" name=""/>
        <dsp:cNvSpPr/>
      </dsp:nvSpPr>
      <dsp:spPr>
        <a:xfrm>
          <a:off x="0" y="1079076"/>
          <a:ext cx="367865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3B80D3-9D98-4C2F-B288-394B244CB2BE}">
      <dsp:nvSpPr>
        <dsp:cNvPr id="0" name=""/>
        <dsp:cNvSpPr/>
      </dsp:nvSpPr>
      <dsp:spPr>
        <a:xfrm>
          <a:off x="0" y="1079076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Customer-Solution Fit</a:t>
          </a:r>
        </a:p>
      </dsp:txBody>
      <dsp:txXfrm>
        <a:off x="0" y="1079076"/>
        <a:ext cx="735730" cy="215767"/>
      </dsp:txXfrm>
    </dsp:sp>
    <dsp:sp modelId="{A667579A-E7D2-40F2-A084-B23280669951}">
      <dsp:nvSpPr>
        <dsp:cNvPr id="0" name=""/>
        <dsp:cNvSpPr/>
      </dsp:nvSpPr>
      <dsp:spPr>
        <a:xfrm>
          <a:off x="790909" y="1088875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My solution works for my customer segment.</a:t>
          </a:r>
        </a:p>
      </dsp:txBody>
      <dsp:txXfrm>
        <a:off x="790909" y="1088875"/>
        <a:ext cx="2887741" cy="195961"/>
      </dsp:txXfrm>
    </dsp:sp>
    <dsp:sp modelId="{159DE6E9-4D02-4C0D-937B-418C580C6FA4}">
      <dsp:nvSpPr>
        <dsp:cNvPr id="0" name=""/>
        <dsp:cNvSpPr/>
      </dsp:nvSpPr>
      <dsp:spPr>
        <a:xfrm>
          <a:off x="735730" y="1284836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D2623-5D67-440A-9959-26FCAF81B430}">
      <dsp:nvSpPr>
        <dsp:cNvPr id="0" name=""/>
        <dsp:cNvSpPr/>
      </dsp:nvSpPr>
      <dsp:spPr>
        <a:xfrm>
          <a:off x="0" y="1294844"/>
          <a:ext cx="367865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54B03D-CBA9-4E75-8AFD-1E75167D60AB}">
      <dsp:nvSpPr>
        <dsp:cNvPr id="0" name=""/>
        <dsp:cNvSpPr/>
      </dsp:nvSpPr>
      <dsp:spPr>
        <a:xfrm>
          <a:off x="0" y="1294844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Product-Market Fit</a:t>
          </a:r>
        </a:p>
      </dsp:txBody>
      <dsp:txXfrm>
        <a:off x="0" y="1294844"/>
        <a:ext cx="735730" cy="215767"/>
      </dsp:txXfrm>
    </dsp:sp>
    <dsp:sp modelId="{546740F9-5C98-4F07-891B-6F99278211FC}">
      <dsp:nvSpPr>
        <dsp:cNvPr id="0" name=""/>
        <dsp:cNvSpPr/>
      </dsp:nvSpPr>
      <dsp:spPr>
        <a:xfrm>
          <a:off x="790909" y="1304643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My solution will compete within the market.</a:t>
          </a:r>
        </a:p>
      </dsp:txBody>
      <dsp:txXfrm>
        <a:off x="790909" y="1304643"/>
        <a:ext cx="2887741" cy="195961"/>
      </dsp:txXfrm>
    </dsp:sp>
    <dsp:sp modelId="{043437AE-94D7-410D-AFDE-A17F9CA500F5}">
      <dsp:nvSpPr>
        <dsp:cNvPr id="0" name=""/>
        <dsp:cNvSpPr/>
      </dsp:nvSpPr>
      <dsp:spPr>
        <a:xfrm>
          <a:off x="735730" y="1500604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625FBA-134E-4C91-B419-1AE6380DEF1F}">
      <dsp:nvSpPr>
        <dsp:cNvPr id="0" name=""/>
        <dsp:cNvSpPr/>
      </dsp:nvSpPr>
      <dsp:spPr>
        <a:xfrm>
          <a:off x="0" y="1510612"/>
          <a:ext cx="367865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F63D4-57FF-4EBE-9874-6395CFFEC05E}">
      <dsp:nvSpPr>
        <dsp:cNvPr id="0" name=""/>
        <dsp:cNvSpPr/>
      </dsp:nvSpPr>
      <dsp:spPr>
        <a:xfrm>
          <a:off x="0" y="1510612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Product-Channel Fit</a:t>
          </a:r>
        </a:p>
      </dsp:txBody>
      <dsp:txXfrm>
        <a:off x="0" y="1510612"/>
        <a:ext cx="735730" cy="215767"/>
      </dsp:txXfrm>
    </dsp:sp>
    <dsp:sp modelId="{06345260-73EA-4F59-99E0-8640224F0ECB}">
      <dsp:nvSpPr>
        <dsp:cNvPr id="0" name=""/>
        <dsp:cNvSpPr/>
      </dsp:nvSpPr>
      <dsp:spPr>
        <a:xfrm>
          <a:off x="790909" y="1520410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I know how to get my solution to the market.</a:t>
          </a:r>
        </a:p>
      </dsp:txBody>
      <dsp:txXfrm>
        <a:off x="790909" y="1520410"/>
        <a:ext cx="2887741" cy="195961"/>
      </dsp:txXfrm>
    </dsp:sp>
    <dsp:sp modelId="{12E7C516-820D-4F55-BBA2-C2867319240C}">
      <dsp:nvSpPr>
        <dsp:cNvPr id="0" name=""/>
        <dsp:cNvSpPr/>
      </dsp:nvSpPr>
      <dsp:spPr>
        <a:xfrm>
          <a:off x="735730" y="1716372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01691A-9470-4616-854B-D370E937016D}">
      <dsp:nvSpPr>
        <dsp:cNvPr id="0" name=""/>
        <dsp:cNvSpPr/>
      </dsp:nvSpPr>
      <dsp:spPr>
        <a:xfrm>
          <a:off x="0" y="1726380"/>
          <a:ext cx="367865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8BFD8-5693-467D-A3FA-3947FC305C0A}">
      <dsp:nvSpPr>
        <dsp:cNvPr id="0" name=""/>
        <dsp:cNvSpPr/>
      </dsp:nvSpPr>
      <dsp:spPr>
        <a:xfrm>
          <a:off x="0" y="1726380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Business Model Fit</a:t>
          </a:r>
        </a:p>
      </dsp:txBody>
      <dsp:txXfrm>
        <a:off x="0" y="1726380"/>
        <a:ext cx="735730" cy="215767"/>
      </dsp:txXfrm>
    </dsp:sp>
    <dsp:sp modelId="{8E96192E-5C48-4468-B669-DA43941F4322}">
      <dsp:nvSpPr>
        <dsp:cNvPr id="0" name=""/>
        <dsp:cNvSpPr/>
      </dsp:nvSpPr>
      <dsp:spPr>
        <a:xfrm>
          <a:off x="790909" y="1736178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My business could actually work. </a:t>
          </a:r>
        </a:p>
      </dsp:txBody>
      <dsp:txXfrm>
        <a:off x="790909" y="1736178"/>
        <a:ext cx="2887741" cy="195961"/>
      </dsp:txXfrm>
    </dsp:sp>
    <dsp:sp modelId="{534701A7-7983-42D6-91DC-1B27E585FDEB}">
      <dsp:nvSpPr>
        <dsp:cNvPr id="0" name=""/>
        <dsp:cNvSpPr/>
      </dsp:nvSpPr>
      <dsp:spPr>
        <a:xfrm>
          <a:off x="735730" y="1932140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612C0-3E07-40E6-A809-B8101677CC57}">
      <dsp:nvSpPr>
        <dsp:cNvPr id="0" name=""/>
        <dsp:cNvSpPr/>
      </dsp:nvSpPr>
      <dsp:spPr>
        <a:xfrm>
          <a:off x="0" y="237"/>
          <a:ext cx="367865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8212E9-6573-4BA7-A8E5-4744DE173126}">
      <dsp:nvSpPr>
        <dsp:cNvPr id="0" name=""/>
        <dsp:cNvSpPr/>
      </dsp:nvSpPr>
      <dsp:spPr>
        <a:xfrm>
          <a:off x="0" y="237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Problem Awareness</a:t>
          </a:r>
        </a:p>
      </dsp:txBody>
      <dsp:txXfrm>
        <a:off x="0" y="237"/>
        <a:ext cx="735730" cy="215767"/>
      </dsp:txXfrm>
    </dsp:sp>
    <dsp:sp modelId="{254BCA7D-72A3-447A-BCC1-68BD73139FBA}">
      <dsp:nvSpPr>
        <dsp:cNvPr id="0" name=""/>
        <dsp:cNvSpPr/>
      </dsp:nvSpPr>
      <dsp:spPr>
        <a:xfrm>
          <a:off x="790909" y="10035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This REALLY bugs me.</a:t>
          </a:r>
        </a:p>
      </dsp:txBody>
      <dsp:txXfrm>
        <a:off x="790909" y="10035"/>
        <a:ext cx="2887741" cy="195961"/>
      </dsp:txXfrm>
    </dsp:sp>
    <dsp:sp modelId="{279F6921-9466-4B3C-A507-1787C8977AE1}">
      <dsp:nvSpPr>
        <dsp:cNvPr id="0" name=""/>
        <dsp:cNvSpPr/>
      </dsp:nvSpPr>
      <dsp:spPr>
        <a:xfrm>
          <a:off x="735730" y="205996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F9F0A-7EEB-4D16-BB73-8512BC66690A}">
      <dsp:nvSpPr>
        <dsp:cNvPr id="0" name=""/>
        <dsp:cNvSpPr/>
      </dsp:nvSpPr>
      <dsp:spPr>
        <a:xfrm>
          <a:off x="0" y="216005"/>
          <a:ext cx="367865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FB996-EBB3-4A5B-AC47-C5AF44AEB436}">
      <dsp:nvSpPr>
        <dsp:cNvPr id="0" name=""/>
        <dsp:cNvSpPr/>
      </dsp:nvSpPr>
      <dsp:spPr>
        <a:xfrm>
          <a:off x="0" y="216005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Idea Generation</a:t>
          </a:r>
        </a:p>
      </dsp:txBody>
      <dsp:txXfrm>
        <a:off x="0" y="216005"/>
        <a:ext cx="735730" cy="215767"/>
      </dsp:txXfrm>
    </dsp:sp>
    <dsp:sp modelId="{9518D1E3-58EE-49F5-87C6-32FD683DDC1A}">
      <dsp:nvSpPr>
        <dsp:cNvPr id="0" name=""/>
        <dsp:cNvSpPr/>
      </dsp:nvSpPr>
      <dsp:spPr>
        <a:xfrm>
          <a:off x="790909" y="225803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 think I know how to solve this problem.</a:t>
          </a:r>
        </a:p>
      </dsp:txBody>
      <dsp:txXfrm>
        <a:off x="790909" y="225803"/>
        <a:ext cx="2887741" cy="195961"/>
      </dsp:txXfrm>
    </dsp:sp>
    <dsp:sp modelId="{213A9729-73D0-4D8F-9111-8531CB2BD503}">
      <dsp:nvSpPr>
        <dsp:cNvPr id="0" name=""/>
        <dsp:cNvSpPr/>
      </dsp:nvSpPr>
      <dsp:spPr>
        <a:xfrm>
          <a:off x="735730" y="421764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6F014A-0255-4EF2-9941-98E159E57A07}">
      <dsp:nvSpPr>
        <dsp:cNvPr id="0" name=""/>
        <dsp:cNvSpPr/>
      </dsp:nvSpPr>
      <dsp:spPr>
        <a:xfrm>
          <a:off x="0" y="431773"/>
          <a:ext cx="367865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00D3E-0608-4314-B11E-F35BF80845DA}">
      <dsp:nvSpPr>
        <dsp:cNvPr id="0" name=""/>
        <dsp:cNvSpPr/>
      </dsp:nvSpPr>
      <dsp:spPr>
        <a:xfrm>
          <a:off x="0" y="431773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/>
            <a:t>Opportunity Recognition</a:t>
          </a:r>
          <a:endParaRPr lang="en-US" sz="600" kern="1200" dirty="0"/>
        </a:p>
      </dsp:txBody>
      <dsp:txXfrm>
        <a:off x="0" y="431773"/>
        <a:ext cx="735730" cy="215767"/>
      </dsp:txXfrm>
    </dsp:sp>
    <dsp:sp modelId="{1861D74F-7E72-4C9C-8C78-0506D390BF93}">
      <dsp:nvSpPr>
        <dsp:cNvPr id="0" name=""/>
        <dsp:cNvSpPr/>
      </dsp:nvSpPr>
      <dsp:spPr>
        <a:xfrm>
          <a:off x="790909" y="441571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If it bugs me, it may bug others too.</a:t>
          </a:r>
        </a:p>
      </dsp:txBody>
      <dsp:txXfrm>
        <a:off x="790909" y="441571"/>
        <a:ext cx="2887741" cy="195961"/>
      </dsp:txXfrm>
    </dsp:sp>
    <dsp:sp modelId="{35D17BE2-9BCA-4488-BBEF-4EFF8BFF0FEE}">
      <dsp:nvSpPr>
        <dsp:cNvPr id="0" name=""/>
        <dsp:cNvSpPr/>
      </dsp:nvSpPr>
      <dsp:spPr>
        <a:xfrm>
          <a:off x="735730" y="637532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19A811-0309-4900-8E29-213637FAFCAE}">
      <dsp:nvSpPr>
        <dsp:cNvPr id="0" name=""/>
        <dsp:cNvSpPr/>
      </dsp:nvSpPr>
      <dsp:spPr>
        <a:xfrm>
          <a:off x="0" y="647541"/>
          <a:ext cx="367865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7C7A8A-AF90-455A-A3EE-E780A514C736}">
      <dsp:nvSpPr>
        <dsp:cNvPr id="0" name=""/>
        <dsp:cNvSpPr/>
      </dsp:nvSpPr>
      <dsp:spPr>
        <a:xfrm>
          <a:off x="0" y="647541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Customer-Problem Fit</a:t>
          </a:r>
        </a:p>
      </dsp:txBody>
      <dsp:txXfrm>
        <a:off x="0" y="647541"/>
        <a:ext cx="735730" cy="215767"/>
      </dsp:txXfrm>
    </dsp:sp>
    <dsp:sp modelId="{FA32C191-4D53-4DED-B986-708835C70626}">
      <dsp:nvSpPr>
        <dsp:cNvPr id="0" name=""/>
        <dsp:cNvSpPr/>
      </dsp:nvSpPr>
      <dsp:spPr>
        <a:xfrm>
          <a:off x="790909" y="657339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I’ve verified who else is bugged by this.</a:t>
          </a:r>
        </a:p>
      </dsp:txBody>
      <dsp:txXfrm>
        <a:off x="790909" y="657339"/>
        <a:ext cx="2887741" cy="195961"/>
      </dsp:txXfrm>
    </dsp:sp>
    <dsp:sp modelId="{E305B2E4-C14A-4B05-A12B-9647245F5519}">
      <dsp:nvSpPr>
        <dsp:cNvPr id="0" name=""/>
        <dsp:cNvSpPr/>
      </dsp:nvSpPr>
      <dsp:spPr>
        <a:xfrm>
          <a:off x="735730" y="853300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AA3E0-81F2-4E0B-AD59-60ACD8C2D0B3}">
      <dsp:nvSpPr>
        <dsp:cNvPr id="0" name=""/>
        <dsp:cNvSpPr/>
      </dsp:nvSpPr>
      <dsp:spPr>
        <a:xfrm>
          <a:off x="0" y="863309"/>
          <a:ext cx="3678651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D4E531-A336-444B-8804-17129361EA88}">
      <dsp:nvSpPr>
        <dsp:cNvPr id="0" name=""/>
        <dsp:cNvSpPr/>
      </dsp:nvSpPr>
      <dsp:spPr>
        <a:xfrm>
          <a:off x="0" y="863309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Problem-Solution Fit</a:t>
          </a:r>
        </a:p>
      </dsp:txBody>
      <dsp:txXfrm>
        <a:off x="0" y="863309"/>
        <a:ext cx="735730" cy="215767"/>
      </dsp:txXfrm>
    </dsp:sp>
    <dsp:sp modelId="{6CCE61A4-236E-4765-B225-393654C21B1B}">
      <dsp:nvSpPr>
        <dsp:cNvPr id="0" name=""/>
        <dsp:cNvSpPr/>
      </dsp:nvSpPr>
      <dsp:spPr>
        <a:xfrm>
          <a:off x="790909" y="873107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 have a meaningful solution to squash the bug.</a:t>
          </a:r>
        </a:p>
      </dsp:txBody>
      <dsp:txXfrm>
        <a:off x="790909" y="873107"/>
        <a:ext cx="2887741" cy="195961"/>
      </dsp:txXfrm>
    </dsp:sp>
    <dsp:sp modelId="{524B495F-D8A2-4260-A85F-E217CB439491}">
      <dsp:nvSpPr>
        <dsp:cNvPr id="0" name=""/>
        <dsp:cNvSpPr/>
      </dsp:nvSpPr>
      <dsp:spPr>
        <a:xfrm>
          <a:off x="735730" y="1069068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94583D-4E23-4321-AA52-56CF4D5CC50C}">
      <dsp:nvSpPr>
        <dsp:cNvPr id="0" name=""/>
        <dsp:cNvSpPr/>
      </dsp:nvSpPr>
      <dsp:spPr>
        <a:xfrm>
          <a:off x="0" y="1079076"/>
          <a:ext cx="367865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3B80D3-9D98-4C2F-B288-394B244CB2BE}">
      <dsp:nvSpPr>
        <dsp:cNvPr id="0" name=""/>
        <dsp:cNvSpPr/>
      </dsp:nvSpPr>
      <dsp:spPr>
        <a:xfrm>
          <a:off x="0" y="1079076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Customer-Solution Fit</a:t>
          </a:r>
        </a:p>
      </dsp:txBody>
      <dsp:txXfrm>
        <a:off x="0" y="1079076"/>
        <a:ext cx="735730" cy="215767"/>
      </dsp:txXfrm>
    </dsp:sp>
    <dsp:sp modelId="{A667579A-E7D2-40F2-A084-B23280669951}">
      <dsp:nvSpPr>
        <dsp:cNvPr id="0" name=""/>
        <dsp:cNvSpPr/>
      </dsp:nvSpPr>
      <dsp:spPr>
        <a:xfrm>
          <a:off x="790909" y="1088875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My solution works for my customer segment.</a:t>
          </a:r>
        </a:p>
      </dsp:txBody>
      <dsp:txXfrm>
        <a:off x="790909" y="1088875"/>
        <a:ext cx="2887741" cy="195961"/>
      </dsp:txXfrm>
    </dsp:sp>
    <dsp:sp modelId="{159DE6E9-4D02-4C0D-937B-418C580C6FA4}">
      <dsp:nvSpPr>
        <dsp:cNvPr id="0" name=""/>
        <dsp:cNvSpPr/>
      </dsp:nvSpPr>
      <dsp:spPr>
        <a:xfrm>
          <a:off x="735730" y="1284836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D2623-5D67-440A-9959-26FCAF81B430}">
      <dsp:nvSpPr>
        <dsp:cNvPr id="0" name=""/>
        <dsp:cNvSpPr/>
      </dsp:nvSpPr>
      <dsp:spPr>
        <a:xfrm>
          <a:off x="0" y="1294844"/>
          <a:ext cx="367865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54B03D-CBA9-4E75-8AFD-1E75167D60AB}">
      <dsp:nvSpPr>
        <dsp:cNvPr id="0" name=""/>
        <dsp:cNvSpPr/>
      </dsp:nvSpPr>
      <dsp:spPr>
        <a:xfrm>
          <a:off x="0" y="1294844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Product-Market Fit</a:t>
          </a:r>
        </a:p>
      </dsp:txBody>
      <dsp:txXfrm>
        <a:off x="0" y="1294844"/>
        <a:ext cx="735730" cy="215767"/>
      </dsp:txXfrm>
    </dsp:sp>
    <dsp:sp modelId="{546740F9-5C98-4F07-891B-6F99278211FC}">
      <dsp:nvSpPr>
        <dsp:cNvPr id="0" name=""/>
        <dsp:cNvSpPr/>
      </dsp:nvSpPr>
      <dsp:spPr>
        <a:xfrm>
          <a:off x="790909" y="1304643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My solution will compete within the market.</a:t>
          </a:r>
        </a:p>
      </dsp:txBody>
      <dsp:txXfrm>
        <a:off x="790909" y="1304643"/>
        <a:ext cx="2887741" cy="195961"/>
      </dsp:txXfrm>
    </dsp:sp>
    <dsp:sp modelId="{043437AE-94D7-410D-AFDE-A17F9CA500F5}">
      <dsp:nvSpPr>
        <dsp:cNvPr id="0" name=""/>
        <dsp:cNvSpPr/>
      </dsp:nvSpPr>
      <dsp:spPr>
        <a:xfrm>
          <a:off x="735730" y="1500604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625FBA-134E-4C91-B419-1AE6380DEF1F}">
      <dsp:nvSpPr>
        <dsp:cNvPr id="0" name=""/>
        <dsp:cNvSpPr/>
      </dsp:nvSpPr>
      <dsp:spPr>
        <a:xfrm>
          <a:off x="0" y="1510612"/>
          <a:ext cx="367865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F63D4-57FF-4EBE-9874-6395CFFEC05E}">
      <dsp:nvSpPr>
        <dsp:cNvPr id="0" name=""/>
        <dsp:cNvSpPr/>
      </dsp:nvSpPr>
      <dsp:spPr>
        <a:xfrm>
          <a:off x="0" y="1510612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Product-Channel Fit</a:t>
          </a:r>
        </a:p>
      </dsp:txBody>
      <dsp:txXfrm>
        <a:off x="0" y="1510612"/>
        <a:ext cx="735730" cy="215767"/>
      </dsp:txXfrm>
    </dsp:sp>
    <dsp:sp modelId="{06345260-73EA-4F59-99E0-8640224F0ECB}">
      <dsp:nvSpPr>
        <dsp:cNvPr id="0" name=""/>
        <dsp:cNvSpPr/>
      </dsp:nvSpPr>
      <dsp:spPr>
        <a:xfrm>
          <a:off x="790909" y="1520410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I know how to get my solution to the market.</a:t>
          </a:r>
        </a:p>
      </dsp:txBody>
      <dsp:txXfrm>
        <a:off x="790909" y="1520410"/>
        <a:ext cx="2887741" cy="195961"/>
      </dsp:txXfrm>
    </dsp:sp>
    <dsp:sp modelId="{12E7C516-820D-4F55-BBA2-C2867319240C}">
      <dsp:nvSpPr>
        <dsp:cNvPr id="0" name=""/>
        <dsp:cNvSpPr/>
      </dsp:nvSpPr>
      <dsp:spPr>
        <a:xfrm>
          <a:off x="735730" y="1716372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01691A-9470-4616-854B-D370E937016D}">
      <dsp:nvSpPr>
        <dsp:cNvPr id="0" name=""/>
        <dsp:cNvSpPr/>
      </dsp:nvSpPr>
      <dsp:spPr>
        <a:xfrm>
          <a:off x="0" y="1726380"/>
          <a:ext cx="367865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8BFD8-5693-467D-A3FA-3947FC305C0A}">
      <dsp:nvSpPr>
        <dsp:cNvPr id="0" name=""/>
        <dsp:cNvSpPr/>
      </dsp:nvSpPr>
      <dsp:spPr>
        <a:xfrm>
          <a:off x="0" y="1726380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Business Model Fit</a:t>
          </a:r>
        </a:p>
      </dsp:txBody>
      <dsp:txXfrm>
        <a:off x="0" y="1726380"/>
        <a:ext cx="735730" cy="215767"/>
      </dsp:txXfrm>
    </dsp:sp>
    <dsp:sp modelId="{8E96192E-5C48-4468-B669-DA43941F4322}">
      <dsp:nvSpPr>
        <dsp:cNvPr id="0" name=""/>
        <dsp:cNvSpPr/>
      </dsp:nvSpPr>
      <dsp:spPr>
        <a:xfrm>
          <a:off x="790909" y="1736178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My business could actually work. </a:t>
          </a:r>
        </a:p>
      </dsp:txBody>
      <dsp:txXfrm>
        <a:off x="790909" y="1736178"/>
        <a:ext cx="2887741" cy="195961"/>
      </dsp:txXfrm>
    </dsp:sp>
    <dsp:sp modelId="{534701A7-7983-42D6-91DC-1B27E585FDEB}">
      <dsp:nvSpPr>
        <dsp:cNvPr id="0" name=""/>
        <dsp:cNvSpPr/>
      </dsp:nvSpPr>
      <dsp:spPr>
        <a:xfrm>
          <a:off x="735730" y="1932140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612C0-3E07-40E6-A809-B8101677CC57}">
      <dsp:nvSpPr>
        <dsp:cNvPr id="0" name=""/>
        <dsp:cNvSpPr/>
      </dsp:nvSpPr>
      <dsp:spPr>
        <a:xfrm>
          <a:off x="0" y="237"/>
          <a:ext cx="367865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8212E9-6573-4BA7-A8E5-4744DE173126}">
      <dsp:nvSpPr>
        <dsp:cNvPr id="0" name=""/>
        <dsp:cNvSpPr/>
      </dsp:nvSpPr>
      <dsp:spPr>
        <a:xfrm>
          <a:off x="0" y="237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Problem Awareness</a:t>
          </a:r>
        </a:p>
      </dsp:txBody>
      <dsp:txXfrm>
        <a:off x="0" y="237"/>
        <a:ext cx="735730" cy="215767"/>
      </dsp:txXfrm>
    </dsp:sp>
    <dsp:sp modelId="{254BCA7D-72A3-447A-BCC1-68BD73139FBA}">
      <dsp:nvSpPr>
        <dsp:cNvPr id="0" name=""/>
        <dsp:cNvSpPr/>
      </dsp:nvSpPr>
      <dsp:spPr>
        <a:xfrm>
          <a:off x="790909" y="10035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This REALLY bugs me.</a:t>
          </a:r>
        </a:p>
      </dsp:txBody>
      <dsp:txXfrm>
        <a:off x="790909" y="10035"/>
        <a:ext cx="2887741" cy="195961"/>
      </dsp:txXfrm>
    </dsp:sp>
    <dsp:sp modelId="{279F6921-9466-4B3C-A507-1787C8977AE1}">
      <dsp:nvSpPr>
        <dsp:cNvPr id="0" name=""/>
        <dsp:cNvSpPr/>
      </dsp:nvSpPr>
      <dsp:spPr>
        <a:xfrm>
          <a:off x="735730" y="205996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F9F0A-7EEB-4D16-BB73-8512BC66690A}">
      <dsp:nvSpPr>
        <dsp:cNvPr id="0" name=""/>
        <dsp:cNvSpPr/>
      </dsp:nvSpPr>
      <dsp:spPr>
        <a:xfrm>
          <a:off x="0" y="216005"/>
          <a:ext cx="367865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FB996-EBB3-4A5B-AC47-C5AF44AEB436}">
      <dsp:nvSpPr>
        <dsp:cNvPr id="0" name=""/>
        <dsp:cNvSpPr/>
      </dsp:nvSpPr>
      <dsp:spPr>
        <a:xfrm>
          <a:off x="0" y="216005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Idea Generation</a:t>
          </a:r>
        </a:p>
      </dsp:txBody>
      <dsp:txXfrm>
        <a:off x="0" y="216005"/>
        <a:ext cx="735730" cy="215767"/>
      </dsp:txXfrm>
    </dsp:sp>
    <dsp:sp modelId="{9518D1E3-58EE-49F5-87C6-32FD683DDC1A}">
      <dsp:nvSpPr>
        <dsp:cNvPr id="0" name=""/>
        <dsp:cNvSpPr/>
      </dsp:nvSpPr>
      <dsp:spPr>
        <a:xfrm>
          <a:off x="790909" y="225803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 think I know how to solve this problem.</a:t>
          </a:r>
        </a:p>
      </dsp:txBody>
      <dsp:txXfrm>
        <a:off x="790909" y="225803"/>
        <a:ext cx="2887741" cy="195961"/>
      </dsp:txXfrm>
    </dsp:sp>
    <dsp:sp modelId="{213A9729-73D0-4D8F-9111-8531CB2BD503}">
      <dsp:nvSpPr>
        <dsp:cNvPr id="0" name=""/>
        <dsp:cNvSpPr/>
      </dsp:nvSpPr>
      <dsp:spPr>
        <a:xfrm>
          <a:off x="735730" y="421764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6F014A-0255-4EF2-9941-98E159E57A07}">
      <dsp:nvSpPr>
        <dsp:cNvPr id="0" name=""/>
        <dsp:cNvSpPr/>
      </dsp:nvSpPr>
      <dsp:spPr>
        <a:xfrm>
          <a:off x="0" y="431773"/>
          <a:ext cx="367865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00D3E-0608-4314-B11E-F35BF80845DA}">
      <dsp:nvSpPr>
        <dsp:cNvPr id="0" name=""/>
        <dsp:cNvSpPr/>
      </dsp:nvSpPr>
      <dsp:spPr>
        <a:xfrm>
          <a:off x="0" y="431773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/>
            <a:t>Opportunity Recognition</a:t>
          </a:r>
          <a:endParaRPr lang="en-US" sz="600" kern="1200" dirty="0"/>
        </a:p>
      </dsp:txBody>
      <dsp:txXfrm>
        <a:off x="0" y="431773"/>
        <a:ext cx="735730" cy="215767"/>
      </dsp:txXfrm>
    </dsp:sp>
    <dsp:sp modelId="{1861D74F-7E72-4C9C-8C78-0506D390BF93}">
      <dsp:nvSpPr>
        <dsp:cNvPr id="0" name=""/>
        <dsp:cNvSpPr/>
      </dsp:nvSpPr>
      <dsp:spPr>
        <a:xfrm>
          <a:off x="790909" y="441571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If it bugs me, it may bug others too.</a:t>
          </a:r>
        </a:p>
      </dsp:txBody>
      <dsp:txXfrm>
        <a:off x="790909" y="441571"/>
        <a:ext cx="2887741" cy="195961"/>
      </dsp:txXfrm>
    </dsp:sp>
    <dsp:sp modelId="{35D17BE2-9BCA-4488-BBEF-4EFF8BFF0FEE}">
      <dsp:nvSpPr>
        <dsp:cNvPr id="0" name=""/>
        <dsp:cNvSpPr/>
      </dsp:nvSpPr>
      <dsp:spPr>
        <a:xfrm>
          <a:off x="735730" y="637532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19A811-0309-4900-8E29-213637FAFCAE}">
      <dsp:nvSpPr>
        <dsp:cNvPr id="0" name=""/>
        <dsp:cNvSpPr/>
      </dsp:nvSpPr>
      <dsp:spPr>
        <a:xfrm>
          <a:off x="0" y="647541"/>
          <a:ext cx="367865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7C7A8A-AF90-455A-A3EE-E780A514C736}">
      <dsp:nvSpPr>
        <dsp:cNvPr id="0" name=""/>
        <dsp:cNvSpPr/>
      </dsp:nvSpPr>
      <dsp:spPr>
        <a:xfrm>
          <a:off x="0" y="647541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Customer-Problem Fit</a:t>
          </a:r>
        </a:p>
      </dsp:txBody>
      <dsp:txXfrm>
        <a:off x="0" y="647541"/>
        <a:ext cx="735730" cy="215767"/>
      </dsp:txXfrm>
    </dsp:sp>
    <dsp:sp modelId="{FA32C191-4D53-4DED-B986-708835C70626}">
      <dsp:nvSpPr>
        <dsp:cNvPr id="0" name=""/>
        <dsp:cNvSpPr/>
      </dsp:nvSpPr>
      <dsp:spPr>
        <a:xfrm>
          <a:off x="790909" y="657339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I’ve verified who else is bugged by this.</a:t>
          </a:r>
        </a:p>
      </dsp:txBody>
      <dsp:txXfrm>
        <a:off x="790909" y="657339"/>
        <a:ext cx="2887741" cy="195961"/>
      </dsp:txXfrm>
    </dsp:sp>
    <dsp:sp modelId="{E305B2E4-C14A-4B05-A12B-9647245F5519}">
      <dsp:nvSpPr>
        <dsp:cNvPr id="0" name=""/>
        <dsp:cNvSpPr/>
      </dsp:nvSpPr>
      <dsp:spPr>
        <a:xfrm>
          <a:off x="735730" y="853300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AA3E0-81F2-4E0B-AD59-60ACD8C2D0B3}">
      <dsp:nvSpPr>
        <dsp:cNvPr id="0" name=""/>
        <dsp:cNvSpPr/>
      </dsp:nvSpPr>
      <dsp:spPr>
        <a:xfrm>
          <a:off x="0" y="863309"/>
          <a:ext cx="3678651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D4E531-A336-444B-8804-17129361EA88}">
      <dsp:nvSpPr>
        <dsp:cNvPr id="0" name=""/>
        <dsp:cNvSpPr/>
      </dsp:nvSpPr>
      <dsp:spPr>
        <a:xfrm>
          <a:off x="0" y="863309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Problem-Solution Fit</a:t>
          </a:r>
        </a:p>
      </dsp:txBody>
      <dsp:txXfrm>
        <a:off x="0" y="863309"/>
        <a:ext cx="735730" cy="215767"/>
      </dsp:txXfrm>
    </dsp:sp>
    <dsp:sp modelId="{6CCE61A4-236E-4765-B225-393654C21B1B}">
      <dsp:nvSpPr>
        <dsp:cNvPr id="0" name=""/>
        <dsp:cNvSpPr/>
      </dsp:nvSpPr>
      <dsp:spPr>
        <a:xfrm>
          <a:off x="790909" y="873107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 have a meaningful solution to squash the bug.</a:t>
          </a:r>
        </a:p>
      </dsp:txBody>
      <dsp:txXfrm>
        <a:off x="790909" y="873107"/>
        <a:ext cx="2887741" cy="195961"/>
      </dsp:txXfrm>
    </dsp:sp>
    <dsp:sp modelId="{524B495F-D8A2-4260-A85F-E217CB439491}">
      <dsp:nvSpPr>
        <dsp:cNvPr id="0" name=""/>
        <dsp:cNvSpPr/>
      </dsp:nvSpPr>
      <dsp:spPr>
        <a:xfrm>
          <a:off x="735730" y="1069068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94583D-4E23-4321-AA52-56CF4D5CC50C}">
      <dsp:nvSpPr>
        <dsp:cNvPr id="0" name=""/>
        <dsp:cNvSpPr/>
      </dsp:nvSpPr>
      <dsp:spPr>
        <a:xfrm>
          <a:off x="0" y="1079076"/>
          <a:ext cx="367865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3B80D3-9D98-4C2F-B288-394B244CB2BE}">
      <dsp:nvSpPr>
        <dsp:cNvPr id="0" name=""/>
        <dsp:cNvSpPr/>
      </dsp:nvSpPr>
      <dsp:spPr>
        <a:xfrm>
          <a:off x="0" y="1079076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Customer-Solution Fit</a:t>
          </a:r>
        </a:p>
      </dsp:txBody>
      <dsp:txXfrm>
        <a:off x="0" y="1079076"/>
        <a:ext cx="735730" cy="215767"/>
      </dsp:txXfrm>
    </dsp:sp>
    <dsp:sp modelId="{A667579A-E7D2-40F2-A084-B23280669951}">
      <dsp:nvSpPr>
        <dsp:cNvPr id="0" name=""/>
        <dsp:cNvSpPr/>
      </dsp:nvSpPr>
      <dsp:spPr>
        <a:xfrm>
          <a:off x="790909" y="1088875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My solution works for my customer segment.</a:t>
          </a:r>
        </a:p>
      </dsp:txBody>
      <dsp:txXfrm>
        <a:off x="790909" y="1088875"/>
        <a:ext cx="2887741" cy="195961"/>
      </dsp:txXfrm>
    </dsp:sp>
    <dsp:sp modelId="{159DE6E9-4D02-4C0D-937B-418C580C6FA4}">
      <dsp:nvSpPr>
        <dsp:cNvPr id="0" name=""/>
        <dsp:cNvSpPr/>
      </dsp:nvSpPr>
      <dsp:spPr>
        <a:xfrm>
          <a:off x="735730" y="1284836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D2623-5D67-440A-9959-26FCAF81B430}">
      <dsp:nvSpPr>
        <dsp:cNvPr id="0" name=""/>
        <dsp:cNvSpPr/>
      </dsp:nvSpPr>
      <dsp:spPr>
        <a:xfrm>
          <a:off x="0" y="1294844"/>
          <a:ext cx="367865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54B03D-CBA9-4E75-8AFD-1E75167D60AB}">
      <dsp:nvSpPr>
        <dsp:cNvPr id="0" name=""/>
        <dsp:cNvSpPr/>
      </dsp:nvSpPr>
      <dsp:spPr>
        <a:xfrm>
          <a:off x="0" y="1294844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Product-Market Fit</a:t>
          </a:r>
        </a:p>
      </dsp:txBody>
      <dsp:txXfrm>
        <a:off x="0" y="1294844"/>
        <a:ext cx="735730" cy="215767"/>
      </dsp:txXfrm>
    </dsp:sp>
    <dsp:sp modelId="{546740F9-5C98-4F07-891B-6F99278211FC}">
      <dsp:nvSpPr>
        <dsp:cNvPr id="0" name=""/>
        <dsp:cNvSpPr/>
      </dsp:nvSpPr>
      <dsp:spPr>
        <a:xfrm>
          <a:off x="790909" y="1304643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My solution will compete within the market.</a:t>
          </a:r>
        </a:p>
      </dsp:txBody>
      <dsp:txXfrm>
        <a:off x="790909" y="1304643"/>
        <a:ext cx="2887741" cy="195961"/>
      </dsp:txXfrm>
    </dsp:sp>
    <dsp:sp modelId="{043437AE-94D7-410D-AFDE-A17F9CA500F5}">
      <dsp:nvSpPr>
        <dsp:cNvPr id="0" name=""/>
        <dsp:cNvSpPr/>
      </dsp:nvSpPr>
      <dsp:spPr>
        <a:xfrm>
          <a:off x="735730" y="1500604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625FBA-134E-4C91-B419-1AE6380DEF1F}">
      <dsp:nvSpPr>
        <dsp:cNvPr id="0" name=""/>
        <dsp:cNvSpPr/>
      </dsp:nvSpPr>
      <dsp:spPr>
        <a:xfrm>
          <a:off x="0" y="1510612"/>
          <a:ext cx="367865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F63D4-57FF-4EBE-9874-6395CFFEC05E}">
      <dsp:nvSpPr>
        <dsp:cNvPr id="0" name=""/>
        <dsp:cNvSpPr/>
      </dsp:nvSpPr>
      <dsp:spPr>
        <a:xfrm>
          <a:off x="0" y="1510612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Product-Channel Fit</a:t>
          </a:r>
        </a:p>
      </dsp:txBody>
      <dsp:txXfrm>
        <a:off x="0" y="1510612"/>
        <a:ext cx="735730" cy="215767"/>
      </dsp:txXfrm>
    </dsp:sp>
    <dsp:sp modelId="{06345260-73EA-4F59-99E0-8640224F0ECB}">
      <dsp:nvSpPr>
        <dsp:cNvPr id="0" name=""/>
        <dsp:cNvSpPr/>
      </dsp:nvSpPr>
      <dsp:spPr>
        <a:xfrm>
          <a:off x="790909" y="1520410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I know how to get my solution to the market.</a:t>
          </a:r>
        </a:p>
      </dsp:txBody>
      <dsp:txXfrm>
        <a:off x="790909" y="1520410"/>
        <a:ext cx="2887741" cy="195961"/>
      </dsp:txXfrm>
    </dsp:sp>
    <dsp:sp modelId="{12E7C516-820D-4F55-BBA2-C2867319240C}">
      <dsp:nvSpPr>
        <dsp:cNvPr id="0" name=""/>
        <dsp:cNvSpPr/>
      </dsp:nvSpPr>
      <dsp:spPr>
        <a:xfrm>
          <a:off x="735730" y="1716372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01691A-9470-4616-854B-D370E937016D}">
      <dsp:nvSpPr>
        <dsp:cNvPr id="0" name=""/>
        <dsp:cNvSpPr/>
      </dsp:nvSpPr>
      <dsp:spPr>
        <a:xfrm>
          <a:off x="0" y="1726380"/>
          <a:ext cx="367865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8BFD8-5693-467D-A3FA-3947FC305C0A}">
      <dsp:nvSpPr>
        <dsp:cNvPr id="0" name=""/>
        <dsp:cNvSpPr/>
      </dsp:nvSpPr>
      <dsp:spPr>
        <a:xfrm>
          <a:off x="0" y="1726380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Business Model Fit</a:t>
          </a:r>
        </a:p>
      </dsp:txBody>
      <dsp:txXfrm>
        <a:off x="0" y="1726380"/>
        <a:ext cx="735730" cy="215767"/>
      </dsp:txXfrm>
    </dsp:sp>
    <dsp:sp modelId="{8E96192E-5C48-4468-B669-DA43941F4322}">
      <dsp:nvSpPr>
        <dsp:cNvPr id="0" name=""/>
        <dsp:cNvSpPr/>
      </dsp:nvSpPr>
      <dsp:spPr>
        <a:xfrm>
          <a:off x="790909" y="1736178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My business could actually work. </a:t>
          </a:r>
        </a:p>
      </dsp:txBody>
      <dsp:txXfrm>
        <a:off x="790909" y="1736178"/>
        <a:ext cx="2887741" cy="195961"/>
      </dsp:txXfrm>
    </dsp:sp>
    <dsp:sp modelId="{534701A7-7983-42D6-91DC-1B27E585FDEB}">
      <dsp:nvSpPr>
        <dsp:cNvPr id="0" name=""/>
        <dsp:cNvSpPr/>
      </dsp:nvSpPr>
      <dsp:spPr>
        <a:xfrm>
          <a:off x="735730" y="1932140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612C0-3E07-40E6-A809-B8101677CC57}">
      <dsp:nvSpPr>
        <dsp:cNvPr id="0" name=""/>
        <dsp:cNvSpPr/>
      </dsp:nvSpPr>
      <dsp:spPr>
        <a:xfrm>
          <a:off x="0" y="237"/>
          <a:ext cx="367865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8212E9-6573-4BA7-A8E5-4744DE173126}">
      <dsp:nvSpPr>
        <dsp:cNvPr id="0" name=""/>
        <dsp:cNvSpPr/>
      </dsp:nvSpPr>
      <dsp:spPr>
        <a:xfrm>
          <a:off x="0" y="237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Problem Awareness</a:t>
          </a:r>
        </a:p>
      </dsp:txBody>
      <dsp:txXfrm>
        <a:off x="0" y="237"/>
        <a:ext cx="735730" cy="215767"/>
      </dsp:txXfrm>
    </dsp:sp>
    <dsp:sp modelId="{254BCA7D-72A3-447A-BCC1-68BD73139FBA}">
      <dsp:nvSpPr>
        <dsp:cNvPr id="0" name=""/>
        <dsp:cNvSpPr/>
      </dsp:nvSpPr>
      <dsp:spPr>
        <a:xfrm>
          <a:off x="790909" y="10035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This REALLY bugs me.</a:t>
          </a:r>
        </a:p>
      </dsp:txBody>
      <dsp:txXfrm>
        <a:off x="790909" y="10035"/>
        <a:ext cx="2887741" cy="195961"/>
      </dsp:txXfrm>
    </dsp:sp>
    <dsp:sp modelId="{279F6921-9466-4B3C-A507-1787C8977AE1}">
      <dsp:nvSpPr>
        <dsp:cNvPr id="0" name=""/>
        <dsp:cNvSpPr/>
      </dsp:nvSpPr>
      <dsp:spPr>
        <a:xfrm>
          <a:off x="735730" y="205996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F9F0A-7EEB-4D16-BB73-8512BC66690A}">
      <dsp:nvSpPr>
        <dsp:cNvPr id="0" name=""/>
        <dsp:cNvSpPr/>
      </dsp:nvSpPr>
      <dsp:spPr>
        <a:xfrm>
          <a:off x="0" y="216005"/>
          <a:ext cx="367865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FB996-EBB3-4A5B-AC47-C5AF44AEB436}">
      <dsp:nvSpPr>
        <dsp:cNvPr id="0" name=""/>
        <dsp:cNvSpPr/>
      </dsp:nvSpPr>
      <dsp:spPr>
        <a:xfrm>
          <a:off x="0" y="216005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Idea Generation</a:t>
          </a:r>
        </a:p>
      </dsp:txBody>
      <dsp:txXfrm>
        <a:off x="0" y="216005"/>
        <a:ext cx="735730" cy="215767"/>
      </dsp:txXfrm>
    </dsp:sp>
    <dsp:sp modelId="{9518D1E3-58EE-49F5-87C6-32FD683DDC1A}">
      <dsp:nvSpPr>
        <dsp:cNvPr id="0" name=""/>
        <dsp:cNvSpPr/>
      </dsp:nvSpPr>
      <dsp:spPr>
        <a:xfrm>
          <a:off x="790909" y="225803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 think I know how to solve this problem.</a:t>
          </a:r>
        </a:p>
      </dsp:txBody>
      <dsp:txXfrm>
        <a:off x="790909" y="225803"/>
        <a:ext cx="2887741" cy="195961"/>
      </dsp:txXfrm>
    </dsp:sp>
    <dsp:sp modelId="{213A9729-73D0-4D8F-9111-8531CB2BD503}">
      <dsp:nvSpPr>
        <dsp:cNvPr id="0" name=""/>
        <dsp:cNvSpPr/>
      </dsp:nvSpPr>
      <dsp:spPr>
        <a:xfrm>
          <a:off x="735730" y="421764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6F014A-0255-4EF2-9941-98E159E57A07}">
      <dsp:nvSpPr>
        <dsp:cNvPr id="0" name=""/>
        <dsp:cNvSpPr/>
      </dsp:nvSpPr>
      <dsp:spPr>
        <a:xfrm>
          <a:off x="0" y="431773"/>
          <a:ext cx="367865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00D3E-0608-4314-B11E-F35BF80845DA}">
      <dsp:nvSpPr>
        <dsp:cNvPr id="0" name=""/>
        <dsp:cNvSpPr/>
      </dsp:nvSpPr>
      <dsp:spPr>
        <a:xfrm>
          <a:off x="0" y="431773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/>
            <a:t>Opportunity Recognition</a:t>
          </a:r>
          <a:endParaRPr lang="en-US" sz="600" kern="1200" dirty="0"/>
        </a:p>
      </dsp:txBody>
      <dsp:txXfrm>
        <a:off x="0" y="431773"/>
        <a:ext cx="735730" cy="215767"/>
      </dsp:txXfrm>
    </dsp:sp>
    <dsp:sp modelId="{1861D74F-7E72-4C9C-8C78-0506D390BF93}">
      <dsp:nvSpPr>
        <dsp:cNvPr id="0" name=""/>
        <dsp:cNvSpPr/>
      </dsp:nvSpPr>
      <dsp:spPr>
        <a:xfrm>
          <a:off x="790909" y="441571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If it bugs me, it may bug others too.</a:t>
          </a:r>
        </a:p>
      </dsp:txBody>
      <dsp:txXfrm>
        <a:off x="790909" y="441571"/>
        <a:ext cx="2887741" cy="195961"/>
      </dsp:txXfrm>
    </dsp:sp>
    <dsp:sp modelId="{35D17BE2-9BCA-4488-BBEF-4EFF8BFF0FEE}">
      <dsp:nvSpPr>
        <dsp:cNvPr id="0" name=""/>
        <dsp:cNvSpPr/>
      </dsp:nvSpPr>
      <dsp:spPr>
        <a:xfrm>
          <a:off x="735730" y="637532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19A811-0309-4900-8E29-213637FAFCAE}">
      <dsp:nvSpPr>
        <dsp:cNvPr id="0" name=""/>
        <dsp:cNvSpPr/>
      </dsp:nvSpPr>
      <dsp:spPr>
        <a:xfrm>
          <a:off x="0" y="647541"/>
          <a:ext cx="367865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7C7A8A-AF90-455A-A3EE-E780A514C736}">
      <dsp:nvSpPr>
        <dsp:cNvPr id="0" name=""/>
        <dsp:cNvSpPr/>
      </dsp:nvSpPr>
      <dsp:spPr>
        <a:xfrm>
          <a:off x="0" y="647541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Customer-Problem Fit</a:t>
          </a:r>
        </a:p>
      </dsp:txBody>
      <dsp:txXfrm>
        <a:off x="0" y="647541"/>
        <a:ext cx="735730" cy="215767"/>
      </dsp:txXfrm>
    </dsp:sp>
    <dsp:sp modelId="{FA32C191-4D53-4DED-B986-708835C70626}">
      <dsp:nvSpPr>
        <dsp:cNvPr id="0" name=""/>
        <dsp:cNvSpPr/>
      </dsp:nvSpPr>
      <dsp:spPr>
        <a:xfrm>
          <a:off x="790909" y="657339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I’ve verified who else is bugged by this.</a:t>
          </a:r>
        </a:p>
      </dsp:txBody>
      <dsp:txXfrm>
        <a:off x="790909" y="657339"/>
        <a:ext cx="2887741" cy="195961"/>
      </dsp:txXfrm>
    </dsp:sp>
    <dsp:sp modelId="{E305B2E4-C14A-4B05-A12B-9647245F5519}">
      <dsp:nvSpPr>
        <dsp:cNvPr id="0" name=""/>
        <dsp:cNvSpPr/>
      </dsp:nvSpPr>
      <dsp:spPr>
        <a:xfrm>
          <a:off x="735730" y="853300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AA3E0-81F2-4E0B-AD59-60ACD8C2D0B3}">
      <dsp:nvSpPr>
        <dsp:cNvPr id="0" name=""/>
        <dsp:cNvSpPr/>
      </dsp:nvSpPr>
      <dsp:spPr>
        <a:xfrm>
          <a:off x="0" y="863309"/>
          <a:ext cx="3678651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D4E531-A336-444B-8804-17129361EA88}">
      <dsp:nvSpPr>
        <dsp:cNvPr id="0" name=""/>
        <dsp:cNvSpPr/>
      </dsp:nvSpPr>
      <dsp:spPr>
        <a:xfrm>
          <a:off x="0" y="863309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Problem-Solution Fit</a:t>
          </a:r>
        </a:p>
      </dsp:txBody>
      <dsp:txXfrm>
        <a:off x="0" y="863309"/>
        <a:ext cx="735730" cy="215767"/>
      </dsp:txXfrm>
    </dsp:sp>
    <dsp:sp modelId="{6CCE61A4-236E-4765-B225-393654C21B1B}">
      <dsp:nvSpPr>
        <dsp:cNvPr id="0" name=""/>
        <dsp:cNvSpPr/>
      </dsp:nvSpPr>
      <dsp:spPr>
        <a:xfrm>
          <a:off x="790909" y="873107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 have a meaningful solution to squash the bug.</a:t>
          </a:r>
        </a:p>
      </dsp:txBody>
      <dsp:txXfrm>
        <a:off x="790909" y="873107"/>
        <a:ext cx="2887741" cy="195961"/>
      </dsp:txXfrm>
    </dsp:sp>
    <dsp:sp modelId="{524B495F-D8A2-4260-A85F-E217CB439491}">
      <dsp:nvSpPr>
        <dsp:cNvPr id="0" name=""/>
        <dsp:cNvSpPr/>
      </dsp:nvSpPr>
      <dsp:spPr>
        <a:xfrm>
          <a:off x="735730" y="1069068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94583D-4E23-4321-AA52-56CF4D5CC50C}">
      <dsp:nvSpPr>
        <dsp:cNvPr id="0" name=""/>
        <dsp:cNvSpPr/>
      </dsp:nvSpPr>
      <dsp:spPr>
        <a:xfrm>
          <a:off x="0" y="1079076"/>
          <a:ext cx="367865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3B80D3-9D98-4C2F-B288-394B244CB2BE}">
      <dsp:nvSpPr>
        <dsp:cNvPr id="0" name=""/>
        <dsp:cNvSpPr/>
      </dsp:nvSpPr>
      <dsp:spPr>
        <a:xfrm>
          <a:off x="0" y="1079076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Customer-Solution Fit</a:t>
          </a:r>
        </a:p>
      </dsp:txBody>
      <dsp:txXfrm>
        <a:off x="0" y="1079076"/>
        <a:ext cx="735730" cy="215767"/>
      </dsp:txXfrm>
    </dsp:sp>
    <dsp:sp modelId="{A667579A-E7D2-40F2-A084-B23280669951}">
      <dsp:nvSpPr>
        <dsp:cNvPr id="0" name=""/>
        <dsp:cNvSpPr/>
      </dsp:nvSpPr>
      <dsp:spPr>
        <a:xfrm>
          <a:off x="790909" y="1088875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My solution works for my customer segment.</a:t>
          </a:r>
        </a:p>
      </dsp:txBody>
      <dsp:txXfrm>
        <a:off x="790909" y="1088875"/>
        <a:ext cx="2887741" cy="195961"/>
      </dsp:txXfrm>
    </dsp:sp>
    <dsp:sp modelId="{159DE6E9-4D02-4C0D-937B-418C580C6FA4}">
      <dsp:nvSpPr>
        <dsp:cNvPr id="0" name=""/>
        <dsp:cNvSpPr/>
      </dsp:nvSpPr>
      <dsp:spPr>
        <a:xfrm>
          <a:off x="735730" y="1284836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D2623-5D67-440A-9959-26FCAF81B430}">
      <dsp:nvSpPr>
        <dsp:cNvPr id="0" name=""/>
        <dsp:cNvSpPr/>
      </dsp:nvSpPr>
      <dsp:spPr>
        <a:xfrm>
          <a:off x="0" y="1294844"/>
          <a:ext cx="367865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54B03D-CBA9-4E75-8AFD-1E75167D60AB}">
      <dsp:nvSpPr>
        <dsp:cNvPr id="0" name=""/>
        <dsp:cNvSpPr/>
      </dsp:nvSpPr>
      <dsp:spPr>
        <a:xfrm>
          <a:off x="0" y="1294844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Product-Market Fit</a:t>
          </a:r>
        </a:p>
      </dsp:txBody>
      <dsp:txXfrm>
        <a:off x="0" y="1294844"/>
        <a:ext cx="735730" cy="215767"/>
      </dsp:txXfrm>
    </dsp:sp>
    <dsp:sp modelId="{546740F9-5C98-4F07-891B-6F99278211FC}">
      <dsp:nvSpPr>
        <dsp:cNvPr id="0" name=""/>
        <dsp:cNvSpPr/>
      </dsp:nvSpPr>
      <dsp:spPr>
        <a:xfrm>
          <a:off x="790909" y="1304643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My solution will compete within the market.</a:t>
          </a:r>
        </a:p>
      </dsp:txBody>
      <dsp:txXfrm>
        <a:off x="790909" y="1304643"/>
        <a:ext cx="2887741" cy="195961"/>
      </dsp:txXfrm>
    </dsp:sp>
    <dsp:sp modelId="{043437AE-94D7-410D-AFDE-A17F9CA500F5}">
      <dsp:nvSpPr>
        <dsp:cNvPr id="0" name=""/>
        <dsp:cNvSpPr/>
      </dsp:nvSpPr>
      <dsp:spPr>
        <a:xfrm>
          <a:off x="735730" y="1500604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625FBA-134E-4C91-B419-1AE6380DEF1F}">
      <dsp:nvSpPr>
        <dsp:cNvPr id="0" name=""/>
        <dsp:cNvSpPr/>
      </dsp:nvSpPr>
      <dsp:spPr>
        <a:xfrm>
          <a:off x="0" y="1510612"/>
          <a:ext cx="367865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F63D4-57FF-4EBE-9874-6395CFFEC05E}">
      <dsp:nvSpPr>
        <dsp:cNvPr id="0" name=""/>
        <dsp:cNvSpPr/>
      </dsp:nvSpPr>
      <dsp:spPr>
        <a:xfrm>
          <a:off x="0" y="1510612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Product-Channel Fit</a:t>
          </a:r>
        </a:p>
      </dsp:txBody>
      <dsp:txXfrm>
        <a:off x="0" y="1510612"/>
        <a:ext cx="735730" cy="215767"/>
      </dsp:txXfrm>
    </dsp:sp>
    <dsp:sp modelId="{06345260-73EA-4F59-99E0-8640224F0ECB}">
      <dsp:nvSpPr>
        <dsp:cNvPr id="0" name=""/>
        <dsp:cNvSpPr/>
      </dsp:nvSpPr>
      <dsp:spPr>
        <a:xfrm>
          <a:off x="790909" y="1520410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I know how to get my solution to the market.</a:t>
          </a:r>
        </a:p>
      </dsp:txBody>
      <dsp:txXfrm>
        <a:off x="790909" y="1520410"/>
        <a:ext cx="2887741" cy="195961"/>
      </dsp:txXfrm>
    </dsp:sp>
    <dsp:sp modelId="{12E7C516-820D-4F55-BBA2-C2867319240C}">
      <dsp:nvSpPr>
        <dsp:cNvPr id="0" name=""/>
        <dsp:cNvSpPr/>
      </dsp:nvSpPr>
      <dsp:spPr>
        <a:xfrm>
          <a:off x="735730" y="1716372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01691A-9470-4616-854B-D370E937016D}">
      <dsp:nvSpPr>
        <dsp:cNvPr id="0" name=""/>
        <dsp:cNvSpPr/>
      </dsp:nvSpPr>
      <dsp:spPr>
        <a:xfrm>
          <a:off x="0" y="1726380"/>
          <a:ext cx="367865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8BFD8-5693-467D-A3FA-3947FC305C0A}">
      <dsp:nvSpPr>
        <dsp:cNvPr id="0" name=""/>
        <dsp:cNvSpPr/>
      </dsp:nvSpPr>
      <dsp:spPr>
        <a:xfrm>
          <a:off x="0" y="1726380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Business Model Fit</a:t>
          </a:r>
        </a:p>
      </dsp:txBody>
      <dsp:txXfrm>
        <a:off x="0" y="1726380"/>
        <a:ext cx="735730" cy="215767"/>
      </dsp:txXfrm>
    </dsp:sp>
    <dsp:sp modelId="{8E96192E-5C48-4468-B669-DA43941F4322}">
      <dsp:nvSpPr>
        <dsp:cNvPr id="0" name=""/>
        <dsp:cNvSpPr/>
      </dsp:nvSpPr>
      <dsp:spPr>
        <a:xfrm>
          <a:off x="790909" y="1736178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My business could actually work. </a:t>
          </a:r>
        </a:p>
      </dsp:txBody>
      <dsp:txXfrm>
        <a:off x="790909" y="1736178"/>
        <a:ext cx="2887741" cy="195961"/>
      </dsp:txXfrm>
    </dsp:sp>
    <dsp:sp modelId="{534701A7-7983-42D6-91DC-1B27E585FDEB}">
      <dsp:nvSpPr>
        <dsp:cNvPr id="0" name=""/>
        <dsp:cNvSpPr/>
      </dsp:nvSpPr>
      <dsp:spPr>
        <a:xfrm>
          <a:off x="735730" y="1932140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612C0-3E07-40E6-A809-B8101677CC57}">
      <dsp:nvSpPr>
        <dsp:cNvPr id="0" name=""/>
        <dsp:cNvSpPr/>
      </dsp:nvSpPr>
      <dsp:spPr>
        <a:xfrm>
          <a:off x="0" y="237"/>
          <a:ext cx="367865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8212E9-6573-4BA7-A8E5-4744DE173126}">
      <dsp:nvSpPr>
        <dsp:cNvPr id="0" name=""/>
        <dsp:cNvSpPr/>
      </dsp:nvSpPr>
      <dsp:spPr>
        <a:xfrm>
          <a:off x="0" y="237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Problem Awareness</a:t>
          </a:r>
        </a:p>
      </dsp:txBody>
      <dsp:txXfrm>
        <a:off x="0" y="237"/>
        <a:ext cx="735730" cy="215767"/>
      </dsp:txXfrm>
    </dsp:sp>
    <dsp:sp modelId="{254BCA7D-72A3-447A-BCC1-68BD73139FBA}">
      <dsp:nvSpPr>
        <dsp:cNvPr id="0" name=""/>
        <dsp:cNvSpPr/>
      </dsp:nvSpPr>
      <dsp:spPr>
        <a:xfrm>
          <a:off x="790909" y="10035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This REALLY bugs me.</a:t>
          </a:r>
        </a:p>
      </dsp:txBody>
      <dsp:txXfrm>
        <a:off x="790909" y="10035"/>
        <a:ext cx="2887741" cy="195961"/>
      </dsp:txXfrm>
    </dsp:sp>
    <dsp:sp modelId="{279F6921-9466-4B3C-A507-1787C8977AE1}">
      <dsp:nvSpPr>
        <dsp:cNvPr id="0" name=""/>
        <dsp:cNvSpPr/>
      </dsp:nvSpPr>
      <dsp:spPr>
        <a:xfrm>
          <a:off x="735730" y="205996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F9F0A-7EEB-4D16-BB73-8512BC66690A}">
      <dsp:nvSpPr>
        <dsp:cNvPr id="0" name=""/>
        <dsp:cNvSpPr/>
      </dsp:nvSpPr>
      <dsp:spPr>
        <a:xfrm>
          <a:off x="0" y="216005"/>
          <a:ext cx="367865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FB996-EBB3-4A5B-AC47-C5AF44AEB436}">
      <dsp:nvSpPr>
        <dsp:cNvPr id="0" name=""/>
        <dsp:cNvSpPr/>
      </dsp:nvSpPr>
      <dsp:spPr>
        <a:xfrm>
          <a:off x="0" y="216005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Idea Generation</a:t>
          </a:r>
        </a:p>
      </dsp:txBody>
      <dsp:txXfrm>
        <a:off x="0" y="216005"/>
        <a:ext cx="735730" cy="215767"/>
      </dsp:txXfrm>
    </dsp:sp>
    <dsp:sp modelId="{9518D1E3-58EE-49F5-87C6-32FD683DDC1A}">
      <dsp:nvSpPr>
        <dsp:cNvPr id="0" name=""/>
        <dsp:cNvSpPr/>
      </dsp:nvSpPr>
      <dsp:spPr>
        <a:xfrm>
          <a:off x="790909" y="225803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 think I know how to solve this problem.</a:t>
          </a:r>
        </a:p>
      </dsp:txBody>
      <dsp:txXfrm>
        <a:off x="790909" y="225803"/>
        <a:ext cx="2887741" cy="195961"/>
      </dsp:txXfrm>
    </dsp:sp>
    <dsp:sp modelId="{213A9729-73D0-4D8F-9111-8531CB2BD503}">
      <dsp:nvSpPr>
        <dsp:cNvPr id="0" name=""/>
        <dsp:cNvSpPr/>
      </dsp:nvSpPr>
      <dsp:spPr>
        <a:xfrm>
          <a:off x="735730" y="421764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6F014A-0255-4EF2-9941-98E159E57A07}">
      <dsp:nvSpPr>
        <dsp:cNvPr id="0" name=""/>
        <dsp:cNvSpPr/>
      </dsp:nvSpPr>
      <dsp:spPr>
        <a:xfrm>
          <a:off x="0" y="431773"/>
          <a:ext cx="367865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00D3E-0608-4314-B11E-F35BF80845DA}">
      <dsp:nvSpPr>
        <dsp:cNvPr id="0" name=""/>
        <dsp:cNvSpPr/>
      </dsp:nvSpPr>
      <dsp:spPr>
        <a:xfrm>
          <a:off x="0" y="431773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/>
            <a:t>Opportunity Recognition</a:t>
          </a:r>
          <a:endParaRPr lang="en-US" sz="600" kern="1200" dirty="0"/>
        </a:p>
      </dsp:txBody>
      <dsp:txXfrm>
        <a:off x="0" y="431773"/>
        <a:ext cx="735730" cy="215767"/>
      </dsp:txXfrm>
    </dsp:sp>
    <dsp:sp modelId="{1861D74F-7E72-4C9C-8C78-0506D390BF93}">
      <dsp:nvSpPr>
        <dsp:cNvPr id="0" name=""/>
        <dsp:cNvSpPr/>
      </dsp:nvSpPr>
      <dsp:spPr>
        <a:xfrm>
          <a:off x="790909" y="441571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If it bugs me, it may bug others too.</a:t>
          </a:r>
        </a:p>
      </dsp:txBody>
      <dsp:txXfrm>
        <a:off x="790909" y="441571"/>
        <a:ext cx="2887741" cy="195961"/>
      </dsp:txXfrm>
    </dsp:sp>
    <dsp:sp modelId="{35D17BE2-9BCA-4488-BBEF-4EFF8BFF0FEE}">
      <dsp:nvSpPr>
        <dsp:cNvPr id="0" name=""/>
        <dsp:cNvSpPr/>
      </dsp:nvSpPr>
      <dsp:spPr>
        <a:xfrm>
          <a:off x="735730" y="637532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19A811-0309-4900-8E29-213637FAFCAE}">
      <dsp:nvSpPr>
        <dsp:cNvPr id="0" name=""/>
        <dsp:cNvSpPr/>
      </dsp:nvSpPr>
      <dsp:spPr>
        <a:xfrm>
          <a:off x="0" y="647541"/>
          <a:ext cx="367865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7C7A8A-AF90-455A-A3EE-E780A514C736}">
      <dsp:nvSpPr>
        <dsp:cNvPr id="0" name=""/>
        <dsp:cNvSpPr/>
      </dsp:nvSpPr>
      <dsp:spPr>
        <a:xfrm>
          <a:off x="0" y="647541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Customer-Problem Fit</a:t>
          </a:r>
        </a:p>
      </dsp:txBody>
      <dsp:txXfrm>
        <a:off x="0" y="647541"/>
        <a:ext cx="735730" cy="215767"/>
      </dsp:txXfrm>
    </dsp:sp>
    <dsp:sp modelId="{FA32C191-4D53-4DED-B986-708835C70626}">
      <dsp:nvSpPr>
        <dsp:cNvPr id="0" name=""/>
        <dsp:cNvSpPr/>
      </dsp:nvSpPr>
      <dsp:spPr>
        <a:xfrm>
          <a:off x="790909" y="657339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I’ve verified who else is bugged by this.</a:t>
          </a:r>
        </a:p>
      </dsp:txBody>
      <dsp:txXfrm>
        <a:off x="790909" y="657339"/>
        <a:ext cx="2887741" cy="195961"/>
      </dsp:txXfrm>
    </dsp:sp>
    <dsp:sp modelId="{E305B2E4-C14A-4B05-A12B-9647245F5519}">
      <dsp:nvSpPr>
        <dsp:cNvPr id="0" name=""/>
        <dsp:cNvSpPr/>
      </dsp:nvSpPr>
      <dsp:spPr>
        <a:xfrm>
          <a:off x="735730" y="853300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AA3E0-81F2-4E0B-AD59-60ACD8C2D0B3}">
      <dsp:nvSpPr>
        <dsp:cNvPr id="0" name=""/>
        <dsp:cNvSpPr/>
      </dsp:nvSpPr>
      <dsp:spPr>
        <a:xfrm>
          <a:off x="0" y="863309"/>
          <a:ext cx="3678651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D4E531-A336-444B-8804-17129361EA88}">
      <dsp:nvSpPr>
        <dsp:cNvPr id="0" name=""/>
        <dsp:cNvSpPr/>
      </dsp:nvSpPr>
      <dsp:spPr>
        <a:xfrm>
          <a:off x="0" y="863309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Problem-Solution Fit</a:t>
          </a:r>
        </a:p>
      </dsp:txBody>
      <dsp:txXfrm>
        <a:off x="0" y="863309"/>
        <a:ext cx="735730" cy="215767"/>
      </dsp:txXfrm>
    </dsp:sp>
    <dsp:sp modelId="{6CCE61A4-236E-4765-B225-393654C21B1B}">
      <dsp:nvSpPr>
        <dsp:cNvPr id="0" name=""/>
        <dsp:cNvSpPr/>
      </dsp:nvSpPr>
      <dsp:spPr>
        <a:xfrm>
          <a:off x="790909" y="873107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 have a meaningful solution to squash the bug.</a:t>
          </a:r>
        </a:p>
      </dsp:txBody>
      <dsp:txXfrm>
        <a:off x="790909" y="873107"/>
        <a:ext cx="2887741" cy="195961"/>
      </dsp:txXfrm>
    </dsp:sp>
    <dsp:sp modelId="{524B495F-D8A2-4260-A85F-E217CB439491}">
      <dsp:nvSpPr>
        <dsp:cNvPr id="0" name=""/>
        <dsp:cNvSpPr/>
      </dsp:nvSpPr>
      <dsp:spPr>
        <a:xfrm>
          <a:off x="735730" y="1069068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94583D-4E23-4321-AA52-56CF4D5CC50C}">
      <dsp:nvSpPr>
        <dsp:cNvPr id="0" name=""/>
        <dsp:cNvSpPr/>
      </dsp:nvSpPr>
      <dsp:spPr>
        <a:xfrm>
          <a:off x="0" y="1079076"/>
          <a:ext cx="367865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3B80D3-9D98-4C2F-B288-394B244CB2BE}">
      <dsp:nvSpPr>
        <dsp:cNvPr id="0" name=""/>
        <dsp:cNvSpPr/>
      </dsp:nvSpPr>
      <dsp:spPr>
        <a:xfrm>
          <a:off x="0" y="1079076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Customer-Solution Fit</a:t>
          </a:r>
        </a:p>
      </dsp:txBody>
      <dsp:txXfrm>
        <a:off x="0" y="1079076"/>
        <a:ext cx="735730" cy="215767"/>
      </dsp:txXfrm>
    </dsp:sp>
    <dsp:sp modelId="{A667579A-E7D2-40F2-A084-B23280669951}">
      <dsp:nvSpPr>
        <dsp:cNvPr id="0" name=""/>
        <dsp:cNvSpPr/>
      </dsp:nvSpPr>
      <dsp:spPr>
        <a:xfrm>
          <a:off x="790909" y="1088875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My solution works for my customer segment.</a:t>
          </a:r>
        </a:p>
      </dsp:txBody>
      <dsp:txXfrm>
        <a:off x="790909" y="1088875"/>
        <a:ext cx="2887741" cy="195961"/>
      </dsp:txXfrm>
    </dsp:sp>
    <dsp:sp modelId="{159DE6E9-4D02-4C0D-937B-418C580C6FA4}">
      <dsp:nvSpPr>
        <dsp:cNvPr id="0" name=""/>
        <dsp:cNvSpPr/>
      </dsp:nvSpPr>
      <dsp:spPr>
        <a:xfrm>
          <a:off x="735730" y="1284836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D2623-5D67-440A-9959-26FCAF81B430}">
      <dsp:nvSpPr>
        <dsp:cNvPr id="0" name=""/>
        <dsp:cNvSpPr/>
      </dsp:nvSpPr>
      <dsp:spPr>
        <a:xfrm>
          <a:off x="0" y="1294844"/>
          <a:ext cx="367865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54B03D-CBA9-4E75-8AFD-1E75167D60AB}">
      <dsp:nvSpPr>
        <dsp:cNvPr id="0" name=""/>
        <dsp:cNvSpPr/>
      </dsp:nvSpPr>
      <dsp:spPr>
        <a:xfrm>
          <a:off x="0" y="1294844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Product-Market Fit</a:t>
          </a:r>
        </a:p>
      </dsp:txBody>
      <dsp:txXfrm>
        <a:off x="0" y="1294844"/>
        <a:ext cx="735730" cy="215767"/>
      </dsp:txXfrm>
    </dsp:sp>
    <dsp:sp modelId="{546740F9-5C98-4F07-891B-6F99278211FC}">
      <dsp:nvSpPr>
        <dsp:cNvPr id="0" name=""/>
        <dsp:cNvSpPr/>
      </dsp:nvSpPr>
      <dsp:spPr>
        <a:xfrm>
          <a:off x="790909" y="1304643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My solution will compete within the market.</a:t>
          </a:r>
        </a:p>
      </dsp:txBody>
      <dsp:txXfrm>
        <a:off x="790909" y="1304643"/>
        <a:ext cx="2887741" cy="195961"/>
      </dsp:txXfrm>
    </dsp:sp>
    <dsp:sp modelId="{043437AE-94D7-410D-AFDE-A17F9CA500F5}">
      <dsp:nvSpPr>
        <dsp:cNvPr id="0" name=""/>
        <dsp:cNvSpPr/>
      </dsp:nvSpPr>
      <dsp:spPr>
        <a:xfrm>
          <a:off x="735730" y="1500604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625FBA-134E-4C91-B419-1AE6380DEF1F}">
      <dsp:nvSpPr>
        <dsp:cNvPr id="0" name=""/>
        <dsp:cNvSpPr/>
      </dsp:nvSpPr>
      <dsp:spPr>
        <a:xfrm>
          <a:off x="0" y="1510612"/>
          <a:ext cx="367865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F63D4-57FF-4EBE-9874-6395CFFEC05E}">
      <dsp:nvSpPr>
        <dsp:cNvPr id="0" name=""/>
        <dsp:cNvSpPr/>
      </dsp:nvSpPr>
      <dsp:spPr>
        <a:xfrm>
          <a:off x="0" y="1510612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Product-Channel Fit</a:t>
          </a:r>
        </a:p>
      </dsp:txBody>
      <dsp:txXfrm>
        <a:off x="0" y="1510612"/>
        <a:ext cx="735730" cy="215767"/>
      </dsp:txXfrm>
    </dsp:sp>
    <dsp:sp modelId="{06345260-73EA-4F59-99E0-8640224F0ECB}">
      <dsp:nvSpPr>
        <dsp:cNvPr id="0" name=""/>
        <dsp:cNvSpPr/>
      </dsp:nvSpPr>
      <dsp:spPr>
        <a:xfrm>
          <a:off x="790909" y="1520410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I know how to get my solution to the market.</a:t>
          </a:r>
        </a:p>
      </dsp:txBody>
      <dsp:txXfrm>
        <a:off x="790909" y="1520410"/>
        <a:ext cx="2887741" cy="195961"/>
      </dsp:txXfrm>
    </dsp:sp>
    <dsp:sp modelId="{12E7C516-820D-4F55-BBA2-C2867319240C}">
      <dsp:nvSpPr>
        <dsp:cNvPr id="0" name=""/>
        <dsp:cNvSpPr/>
      </dsp:nvSpPr>
      <dsp:spPr>
        <a:xfrm>
          <a:off x="735730" y="1716372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01691A-9470-4616-854B-D370E937016D}">
      <dsp:nvSpPr>
        <dsp:cNvPr id="0" name=""/>
        <dsp:cNvSpPr/>
      </dsp:nvSpPr>
      <dsp:spPr>
        <a:xfrm>
          <a:off x="0" y="1726380"/>
          <a:ext cx="367865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8BFD8-5693-467D-A3FA-3947FC305C0A}">
      <dsp:nvSpPr>
        <dsp:cNvPr id="0" name=""/>
        <dsp:cNvSpPr/>
      </dsp:nvSpPr>
      <dsp:spPr>
        <a:xfrm>
          <a:off x="0" y="1726380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Business Model Fit</a:t>
          </a:r>
        </a:p>
      </dsp:txBody>
      <dsp:txXfrm>
        <a:off x="0" y="1726380"/>
        <a:ext cx="735730" cy="215767"/>
      </dsp:txXfrm>
    </dsp:sp>
    <dsp:sp modelId="{8E96192E-5C48-4468-B669-DA43941F4322}">
      <dsp:nvSpPr>
        <dsp:cNvPr id="0" name=""/>
        <dsp:cNvSpPr/>
      </dsp:nvSpPr>
      <dsp:spPr>
        <a:xfrm>
          <a:off x="790909" y="1736178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My business could actually work. </a:t>
          </a:r>
        </a:p>
      </dsp:txBody>
      <dsp:txXfrm>
        <a:off x="790909" y="1736178"/>
        <a:ext cx="2887741" cy="195961"/>
      </dsp:txXfrm>
    </dsp:sp>
    <dsp:sp modelId="{534701A7-7983-42D6-91DC-1B27E585FDEB}">
      <dsp:nvSpPr>
        <dsp:cNvPr id="0" name=""/>
        <dsp:cNvSpPr/>
      </dsp:nvSpPr>
      <dsp:spPr>
        <a:xfrm>
          <a:off x="735730" y="1932140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612C0-3E07-40E6-A809-B8101677CC57}">
      <dsp:nvSpPr>
        <dsp:cNvPr id="0" name=""/>
        <dsp:cNvSpPr/>
      </dsp:nvSpPr>
      <dsp:spPr>
        <a:xfrm>
          <a:off x="0" y="237"/>
          <a:ext cx="367865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8212E9-6573-4BA7-A8E5-4744DE173126}">
      <dsp:nvSpPr>
        <dsp:cNvPr id="0" name=""/>
        <dsp:cNvSpPr/>
      </dsp:nvSpPr>
      <dsp:spPr>
        <a:xfrm>
          <a:off x="0" y="237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Problem Awareness</a:t>
          </a:r>
        </a:p>
      </dsp:txBody>
      <dsp:txXfrm>
        <a:off x="0" y="237"/>
        <a:ext cx="735730" cy="215767"/>
      </dsp:txXfrm>
    </dsp:sp>
    <dsp:sp modelId="{254BCA7D-72A3-447A-BCC1-68BD73139FBA}">
      <dsp:nvSpPr>
        <dsp:cNvPr id="0" name=""/>
        <dsp:cNvSpPr/>
      </dsp:nvSpPr>
      <dsp:spPr>
        <a:xfrm>
          <a:off x="790909" y="10035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This REALLY bugs me.</a:t>
          </a:r>
        </a:p>
      </dsp:txBody>
      <dsp:txXfrm>
        <a:off x="790909" y="10035"/>
        <a:ext cx="2887741" cy="195961"/>
      </dsp:txXfrm>
    </dsp:sp>
    <dsp:sp modelId="{279F6921-9466-4B3C-A507-1787C8977AE1}">
      <dsp:nvSpPr>
        <dsp:cNvPr id="0" name=""/>
        <dsp:cNvSpPr/>
      </dsp:nvSpPr>
      <dsp:spPr>
        <a:xfrm>
          <a:off x="735730" y="205996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F9F0A-7EEB-4D16-BB73-8512BC66690A}">
      <dsp:nvSpPr>
        <dsp:cNvPr id="0" name=""/>
        <dsp:cNvSpPr/>
      </dsp:nvSpPr>
      <dsp:spPr>
        <a:xfrm>
          <a:off x="0" y="216005"/>
          <a:ext cx="367865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FB996-EBB3-4A5B-AC47-C5AF44AEB436}">
      <dsp:nvSpPr>
        <dsp:cNvPr id="0" name=""/>
        <dsp:cNvSpPr/>
      </dsp:nvSpPr>
      <dsp:spPr>
        <a:xfrm>
          <a:off x="0" y="216005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Idea Generation</a:t>
          </a:r>
        </a:p>
      </dsp:txBody>
      <dsp:txXfrm>
        <a:off x="0" y="216005"/>
        <a:ext cx="735730" cy="215767"/>
      </dsp:txXfrm>
    </dsp:sp>
    <dsp:sp modelId="{9518D1E3-58EE-49F5-87C6-32FD683DDC1A}">
      <dsp:nvSpPr>
        <dsp:cNvPr id="0" name=""/>
        <dsp:cNvSpPr/>
      </dsp:nvSpPr>
      <dsp:spPr>
        <a:xfrm>
          <a:off x="790909" y="225803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 think I know how to solve this problem.</a:t>
          </a:r>
        </a:p>
      </dsp:txBody>
      <dsp:txXfrm>
        <a:off x="790909" y="225803"/>
        <a:ext cx="2887741" cy="195961"/>
      </dsp:txXfrm>
    </dsp:sp>
    <dsp:sp modelId="{213A9729-73D0-4D8F-9111-8531CB2BD503}">
      <dsp:nvSpPr>
        <dsp:cNvPr id="0" name=""/>
        <dsp:cNvSpPr/>
      </dsp:nvSpPr>
      <dsp:spPr>
        <a:xfrm>
          <a:off x="735730" y="421764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6F014A-0255-4EF2-9941-98E159E57A07}">
      <dsp:nvSpPr>
        <dsp:cNvPr id="0" name=""/>
        <dsp:cNvSpPr/>
      </dsp:nvSpPr>
      <dsp:spPr>
        <a:xfrm>
          <a:off x="0" y="431773"/>
          <a:ext cx="367865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00D3E-0608-4314-B11E-F35BF80845DA}">
      <dsp:nvSpPr>
        <dsp:cNvPr id="0" name=""/>
        <dsp:cNvSpPr/>
      </dsp:nvSpPr>
      <dsp:spPr>
        <a:xfrm>
          <a:off x="0" y="431773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/>
            <a:t>Opportunity Recognition</a:t>
          </a:r>
          <a:endParaRPr lang="en-US" sz="600" kern="1200" dirty="0"/>
        </a:p>
      </dsp:txBody>
      <dsp:txXfrm>
        <a:off x="0" y="431773"/>
        <a:ext cx="735730" cy="215767"/>
      </dsp:txXfrm>
    </dsp:sp>
    <dsp:sp modelId="{1861D74F-7E72-4C9C-8C78-0506D390BF93}">
      <dsp:nvSpPr>
        <dsp:cNvPr id="0" name=""/>
        <dsp:cNvSpPr/>
      </dsp:nvSpPr>
      <dsp:spPr>
        <a:xfrm>
          <a:off x="790909" y="441571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If it bugs me, it may bug others too.</a:t>
          </a:r>
        </a:p>
      </dsp:txBody>
      <dsp:txXfrm>
        <a:off x="790909" y="441571"/>
        <a:ext cx="2887741" cy="195961"/>
      </dsp:txXfrm>
    </dsp:sp>
    <dsp:sp modelId="{35D17BE2-9BCA-4488-BBEF-4EFF8BFF0FEE}">
      <dsp:nvSpPr>
        <dsp:cNvPr id="0" name=""/>
        <dsp:cNvSpPr/>
      </dsp:nvSpPr>
      <dsp:spPr>
        <a:xfrm>
          <a:off x="735730" y="637532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19A811-0309-4900-8E29-213637FAFCAE}">
      <dsp:nvSpPr>
        <dsp:cNvPr id="0" name=""/>
        <dsp:cNvSpPr/>
      </dsp:nvSpPr>
      <dsp:spPr>
        <a:xfrm>
          <a:off x="0" y="647541"/>
          <a:ext cx="367865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7C7A8A-AF90-455A-A3EE-E780A514C736}">
      <dsp:nvSpPr>
        <dsp:cNvPr id="0" name=""/>
        <dsp:cNvSpPr/>
      </dsp:nvSpPr>
      <dsp:spPr>
        <a:xfrm>
          <a:off x="0" y="647541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Customer-Problem Fit</a:t>
          </a:r>
        </a:p>
      </dsp:txBody>
      <dsp:txXfrm>
        <a:off x="0" y="647541"/>
        <a:ext cx="735730" cy="215767"/>
      </dsp:txXfrm>
    </dsp:sp>
    <dsp:sp modelId="{FA32C191-4D53-4DED-B986-708835C70626}">
      <dsp:nvSpPr>
        <dsp:cNvPr id="0" name=""/>
        <dsp:cNvSpPr/>
      </dsp:nvSpPr>
      <dsp:spPr>
        <a:xfrm>
          <a:off x="790909" y="657339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I’ve verified who else is bugged by this.</a:t>
          </a:r>
        </a:p>
      </dsp:txBody>
      <dsp:txXfrm>
        <a:off x="790909" y="657339"/>
        <a:ext cx="2887741" cy="195961"/>
      </dsp:txXfrm>
    </dsp:sp>
    <dsp:sp modelId="{E305B2E4-C14A-4B05-A12B-9647245F5519}">
      <dsp:nvSpPr>
        <dsp:cNvPr id="0" name=""/>
        <dsp:cNvSpPr/>
      </dsp:nvSpPr>
      <dsp:spPr>
        <a:xfrm>
          <a:off x="735730" y="853300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AA3E0-81F2-4E0B-AD59-60ACD8C2D0B3}">
      <dsp:nvSpPr>
        <dsp:cNvPr id="0" name=""/>
        <dsp:cNvSpPr/>
      </dsp:nvSpPr>
      <dsp:spPr>
        <a:xfrm>
          <a:off x="0" y="863309"/>
          <a:ext cx="3678651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D4E531-A336-444B-8804-17129361EA88}">
      <dsp:nvSpPr>
        <dsp:cNvPr id="0" name=""/>
        <dsp:cNvSpPr/>
      </dsp:nvSpPr>
      <dsp:spPr>
        <a:xfrm>
          <a:off x="0" y="863309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Problem-Solution Fit</a:t>
          </a:r>
        </a:p>
      </dsp:txBody>
      <dsp:txXfrm>
        <a:off x="0" y="863309"/>
        <a:ext cx="735730" cy="215767"/>
      </dsp:txXfrm>
    </dsp:sp>
    <dsp:sp modelId="{6CCE61A4-236E-4765-B225-393654C21B1B}">
      <dsp:nvSpPr>
        <dsp:cNvPr id="0" name=""/>
        <dsp:cNvSpPr/>
      </dsp:nvSpPr>
      <dsp:spPr>
        <a:xfrm>
          <a:off x="790909" y="873107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I have a meaningful solution to squash the bug.</a:t>
          </a:r>
        </a:p>
      </dsp:txBody>
      <dsp:txXfrm>
        <a:off x="790909" y="873107"/>
        <a:ext cx="2887741" cy="195961"/>
      </dsp:txXfrm>
    </dsp:sp>
    <dsp:sp modelId="{524B495F-D8A2-4260-A85F-E217CB439491}">
      <dsp:nvSpPr>
        <dsp:cNvPr id="0" name=""/>
        <dsp:cNvSpPr/>
      </dsp:nvSpPr>
      <dsp:spPr>
        <a:xfrm>
          <a:off x="735730" y="1069068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94583D-4E23-4321-AA52-56CF4D5CC50C}">
      <dsp:nvSpPr>
        <dsp:cNvPr id="0" name=""/>
        <dsp:cNvSpPr/>
      </dsp:nvSpPr>
      <dsp:spPr>
        <a:xfrm>
          <a:off x="0" y="1079076"/>
          <a:ext cx="367865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3B80D3-9D98-4C2F-B288-394B244CB2BE}">
      <dsp:nvSpPr>
        <dsp:cNvPr id="0" name=""/>
        <dsp:cNvSpPr/>
      </dsp:nvSpPr>
      <dsp:spPr>
        <a:xfrm>
          <a:off x="0" y="1079076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Customer-Solution Fit</a:t>
          </a:r>
        </a:p>
      </dsp:txBody>
      <dsp:txXfrm>
        <a:off x="0" y="1079076"/>
        <a:ext cx="735730" cy="215767"/>
      </dsp:txXfrm>
    </dsp:sp>
    <dsp:sp modelId="{A667579A-E7D2-40F2-A084-B23280669951}">
      <dsp:nvSpPr>
        <dsp:cNvPr id="0" name=""/>
        <dsp:cNvSpPr/>
      </dsp:nvSpPr>
      <dsp:spPr>
        <a:xfrm>
          <a:off x="790909" y="1088875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My solution works for my customer segment.</a:t>
          </a:r>
        </a:p>
      </dsp:txBody>
      <dsp:txXfrm>
        <a:off x="790909" y="1088875"/>
        <a:ext cx="2887741" cy="195961"/>
      </dsp:txXfrm>
    </dsp:sp>
    <dsp:sp modelId="{159DE6E9-4D02-4C0D-937B-418C580C6FA4}">
      <dsp:nvSpPr>
        <dsp:cNvPr id="0" name=""/>
        <dsp:cNvSpPr/>
      </dsp:nvSpPr>
      <dsp:spPr>
        <a:xfrm>
          <a:off x="735730" y="1284836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D2623-5D67-440A-9959-26FCAF81B430}">
      <dsp:nvSpPr>
        <dsp:cNvPr id="0" name=""/>
        <dsp:cNvSpPr/>
      </dsp:nvSpPr>
      <dsp:spPr>
        <a:xfrm>
          <a:off x="0" y="1294844"/>
          <a:ext cx="367865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54B03D-CBA9-4E75-8AFD-1E75167D60AB}">
      <dsp:nvSpPr>
        <dsp:cNvPr id="0" name=""/>
        <dsp:cNvSpPr/>
      </dsp:nvSpPr>
      <dsp:spPr>
        <a:xfrm>
          <a:off x="0" y="1294844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Product-Market Fit</a:t>
          </a:r>
        </a:p>
      </dsp:txBody>
      <dsp:txXfrm>
        <a:off x="0" y="1294844"/>
        <a:ext cx="735730" cy="215767"/>
      </dsp:txXfrm>
    </dsp:sp>
    <dsp:sp modelId="{546740F9-5C98-4F07-891B-6F99278211FC}">
      <dsp:nvSpPr>
        <dsp:cNvPr id="0" name=""/>
        <dsp:cNvSpPr/>
      </dsp:nvSpPr>
      <dsp:spPr>
        <a:xfrm>
          <a:off x="790909" y="1304643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My solution will compete within the market.</a:t>
          </a:r>
        </a:p>
      </dsp:txBody>
      <dsp:txXfrm>
        <a:off x="790909" y="1304643"/>
        <a:ext cx="2887741" cy="195961"/>
      </dsp:txXfrm>
    </dsp:sp>
    <dsp:sp modelId="{043437AE-94D7-410D-AFDE-A17F9CA500F5}">
      <dsp:nvSpPr>
        <dsp:cNvPr id="0" name=""/>
        <dsp:cNvSpPr/>
      </dsp:nvSpPr>
      <dsp:spPr>
        <a:xfrm>
          <a:off x="735730" y="1500604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625FBA-134E-4C91-B419-1AE6380DEF1F}">
      <dsp:nvSpPr>
        <dsp:cNvPr id="0" name=""/>
        <dsp:cNvSpPr/>
      </dsp:nvSpPr>
      <dsp:spPr>
        <a:xfrm>
          <a:off x="0" y="1510612"/>
          <a:ext cx="367865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F63D4-57FF-4EBE-9874-6395CFFEC05E}">
      <dsp:nvSpPr>
        <dsp:cNvPr id="0" name=""/>
        <dsp:cNvSpPr/>
      </dsp:nvSpPr>
      <dsp:spPr>
        <a:xfrm>
          <a:off x="0" y="1510612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Product-Channel Fit</a:t>
          </a:r>
        </a:p>
      </dsp:txBody>
      <dsp:txXfrm>
        <a:off x="0" y="1510612"/>
        <a:ext cx="735730" cy="215767"/>
      </dsp:txXfrm>
    </dsp:sp>
    <dsp:sp modelId="{06345260-73EA-4F59-99E0-8640224F0ECB}">
      <dsp:nvSpPr>
        <dsp:cNvPr id="0" name=""/>
        <dsp:cNvSpPr/>
      </dsp:nvSpPr>
      <dsp:spPr>
        <a:xfrm>
          <a:off x="790909" y="1520410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I know how to get my solution to the market.</a:t>
          </a:r>
        </a:p>
      </dsp:txBody>
      <dsp:txXfrm>
        <a:off x="790909" y="1520410"/>
        <a:ext cx="2887741" cy="195961"/>
      </dsp:txXfrm>
    </dsp:sp>
    <dsp:sp modelId="{12E7C516-820D-4F55-BBA2-C2867319240C}">
      <dsp:nvSpPr>
        <dsp:cNvPr id="0" name=""/>
        <dsp:cNvSpPr/>
      </dsp:nvSpPr>
      <dsp:spPr>
        <a:xfrm>
          <a:off x="735730" y="1716372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01691A-9470-4616-854B-D370E937016D}">
      <dsp:nvSpPr>
        <dsp:cNvPr id="0" name=""/>
        <dsp:cNvSpPr/>
      </dsp:nvSpPr>
      <dsp:spPr>
        <a:xfrm>
          <a:off x="0" y="1726380"/>
          <a:ext cx="367865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8BFD8-5693-467D-A3FA-3947FC305C0A}">
      <dsp:nvSpPr>
        <dsp:cNvPr id="0" name=""/>
        <dsp:cNvSpPr/>
      </dsp:nvSpPr>
      <dsp:spPr>
        <a:xfrm>
          <a:off x="0" y="1726380"/>
          <a:ext cx="735730" cy="2157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>
              <a:solidFill>
                <a:schemeClr val="bg1">
                  <a:lumMod val="85000"/>
                </a:schemeClr>
              </a:solidFill>
            </a:rPr>
            <a:t>Business Model Fit</a:t>
          </a:r>
        </a:p>
      </dsp:txBody>
      <dsp:txXfrm>
        <a:off x="0" y="1726380"/>
        <a:ext cx="735730" cy="215767"/>
      </dsp:txXfrm>
    </dsp:sp>
    <dsp:sp modelId="{8E96192E-5C48-4468-B669-DA43941F4322}">
      <dsp:nvSpPr>
        <dsp:cNvPr id="0" name=""/>
        <dsp:cNvSpPr/>
      </dsp:nvSpPr>
      <dsp:spPr>
        <a:xfrm>
          <a:off x="790909" y="1736178"/>
          <a:ext cx="2887741" cy="1959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85000"/>
                </a:schemeClr>
              </a:solidFill>
            </a:rPr>
            <a:t>My business could actually work. </a:t>
          </a:r>
        </a:p>
      </dsp:txBody>
      <dsp:txXfrm>
        <a:off x="790909" y="1736178"/>
        <a:ext cx="2887741" cy="195961"/>
      </dsp:txXfrm>
    </dsp:sp>
    <dsp:sp modelId="{534701A7-7983-42D6-91DC-1B27E585FDEB}">
      <dsp:nvSpPr>
        <dsp:cNvPr id="0" name=""/>
        <dsp:cNvSpPr/>
      </dsp:nvSpPr>
      <dsp:spPr>
        <a:xfrm>
          <a:off x="735730" y="1932140"/>
          <a:ext cx="29429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2A3C1F-3E63-4FE8-8B57-4DF6726CEAC1}">
      <dsp:nvSpPr>
        <dsp:cNvPr id="0" name=""/>
        <dsp:cNvSpPr/>
      </dsp:nvSpPr>
      <dsp:spPr>
        <a:xfrm>
          <a:off x="0" y="2922562"/>
          <a:ext cx="1414862" cy="6393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625" tIns="92456" rIns="100625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Segoe UI" panose="020B0502040204020203" pitchFamily="34" charset="0"/>
              <a:cs typeface="Segoe UI" panose="020B0502040204020203" pitchFamily="34" charset="0"/>
            </a:rPr>
            <a:t>Research </a:t>
          </a:r>
          <a:r>
            <a:rPr lang="en-US" sz="1300" kern="1200" dirty="0">
              <a:latin typeface="Segoe UI" panose="020B0502040204020203" pitchFamily="34" charset="0"/>
              <a:cs typeface="Segoe UI" panose="020B0502040204020203" pitchFamily="34" charset="0"/>
              <a:sym typeface="Wingdings" panose="05000000000000000000" pitchFamily="2" charset="2"/>
            </a:rPr>
            <a:t></a:t>
          </a:r>
          <a:endParaRPr lang="en-US" sz="130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0" y="2922562"/>
        <a:ext cx="1414862" cy="639385"/>
      </dsp:txXfrm>
    </dsp:sp>
    <dsp:sp modelId="{61189F8D-B710-4D36-AE5A-0761BD1D3F12}">
      <dsp:nvSpPr>
        <dsp:cNvPr id="0" name=""/>
        <dsp:cNvSpPr/>
      </dsp:nvSpPr>
      <dsp:spPr>
        <a:xfrm>
          <a:off x="1414862" y="2922562"/>
          <a:ext cx="4244588" cy="63938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00" tIns="139700" rIns="86100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latin typeface="Segoe UI" panose="020B0502040204020203" pitchFamily="34" charset="0"/>
              <a:cs typeface="Segoe UI" panose="020B0502040204020203" pitchFamily="34" charset="0"/>
            </a:rPr>
            <a:t>Sufficiently Large Mkt + Growing</a:t>
          </a:r>
          <a:endParaRPr lang="en-US" sz="1100" kern="1200"/>
        </a:p>
      </dsp:txBody>
      <dsp:txXfrm>
        <a:off x="1414862" y="2922562"/>
        <a:ext cx="4244588" cy="639385"/>
      </dsp:txXfrm>
    </dsp:sp>
    <dsp:sp modelId="{F90BB30A-CF1C-4042-82E7-12B722EC241D}">
      <dsp:nvSpPr>
        <dsp:cNvPr id="0" name=""/>
        <dsp:cNvSpPr/>
      </dsp:nvSpPr>
      <dsp:spPr>
        <a:xfrm rot="10800000">
          <a:off x="0" y="1948778"/>
          <a:ext cx="1414862" cy="983374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625" tIns="92456" rIns="100625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Segoe UI" panose="020B0502040204020203" pitchFamily="34" charset="0"/>
              <a:cs typeface="Segoe UI" panose="020B0502040204020203" pitchFamily="34" charset="0"/>
            </a:rPr>
            <a:t>Test Pain + </a:t>
          </a:r>
          <a:r>
            <a:rPr lang="en-US" sz="1300" kern="1200" dirty="0" err="1">
              <a:latin typeface="Segoe UI" panose="020B0502040204020203" pitchFamily="34" charset="0"/>
              <a:cs typeface="Segoe UI" panose="020B0502040204020203" pitchFamily="34" charset="0"/>
            </a:rPr>
            <a:t>Sol’n</a:t>
          </a:r>
          <a:r>
            <a:rPr lang="en-US" sz="1300" kern="1200" dirty="0">
              <a:latin typeface="Segoe UI" panose="020B0502040204020203" pitchFamily="34" charset="0"/>
              <a:cs typeface="Segoe UI" panose="020B0502040204020203" pitchFamily="34" charset="0"/>
            </a:rPr>
            <a:t> Hypothesis</a:t>
          </a:r>
        </a:p>
      </dsp:txBody>
      <dsp:txXfrm rot="-10800000">
        <a:off x="0" y="1948778"/>
        <a:ext cx="1414862" cy="639193"/>
      </dsp:txXfrm>
    </dsp:sp>
    <dsp:sp modelId="{BC35AED8-3674-4C24-BE25-F49A432BB2ED}">
      <dsp:nvSpPr>
        <dsp:cNvPr id="0" name=""/>
        <dsp:cNvSpPr/>
      </dsp:nvSpPr>
      <dsp:spPr>
        <a:xfrm>
          <a:off x="1414862" y="1948778"/>
          <a:ext cx="4244588" cy="639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00" tIns="139700" rIns="86100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Wrong assumption(s) </a:t>
          </a:r>
          <a:r>
            <a:rPr lang="en-US" sz="1100" kern="1200" dirty="0">
              <a:sym typeface="Wingdings" panose="05000000000000000000" pitchFamily="2" charset="2"/>
            </a:rPr>
            <a:t> change or pivot</a:t>
          </a:r>
          <a:endParaRPr lang="en-US" sz="1100" kern="1200" dirty="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Validated assumption(s) </a:t>
          </a:r>
          <a:r>
            <a:rPr lang="en-US" sz="1100" kern="1200" dirty="0">
              <a:sym typeface="Wingdings" panose="05000000000000000000" pitchFamily="2" charset="2"/>
            </a:rPr>
            <a:t> move to the next assumption/challenge</a:t>
          </a:r>
          <a:endParaRPr lang="en-US" sz="1100" kern="1200" dirty="0"/>
        </a:p>
      </dsp:txBody>
      <dsp:txXfrm>
        <a:off x="1414862" y="1948778"/>
        <a:ext cx="4244588" cy="639193"/>
      </dsp:txXfrm>
    </dsp:sp>
    <dsp:sp modelId="{2314DD72-6B32-4E70-B315-BBA94265658E}">
      <dsp:nvSpPr>
        <dsp:cNvPr id="0" name=""/>
        <dsp:cNvSpPr/>
      </dsp:nvSpPr>
      <dsp:spPr>
        <a:xfrm rot="10800000">
          <a:off x="0" y="974995"/>
          <a:ext cx="1414862" cy="983374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625" tIns="92456" rIns="100625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Segoe UI" panose="020B0502040204020203" pitchFamily="34" charset="0"/>
              <a:cs typeface="Segoe UI" panose="020B0502040204020203" pitchFamily="34" charset="0"/>
            </a:rPr>
            <a:t>Define a Proposed Solution to Pain</a:t>
          </a:r>
        </a:p>
      </dsp:txBody>
      <dsp:txXfrm rot="-10800000">
        <a:off x="0" y="974995"/>
        <a:ext cx="1414862" cy="639193"/>
      </dsp:txXfrm>
    </dsp:sp>
    <dsp:sp modelId="{CD4E7B7C-3CF5-457D-9EE1-76DF2344AEF6}">
      <dsp:nvSpPr>
        <dsp:cNvPr id="0" name=""/>
        <dsp:cNvSpPr/>
      </dsp:nvSpPr>
      <dsp:spPr>
        <a:xfrm>
          <a:off x="1414862" y="974995"/>
          <a:ext cx="4244588" cy="639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00" tIns="139700" rIns="86100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Segoe UI" panose="020B0502040204020203" pitchFamily="34" charset="0"/>
              <a:cs typeface="Segoe UI" panose="020B0502040204020203" pitchFamily="34" charset="0"/>
            </a:rPr>
            <a:t>Can be breakthrough solution (new/novel)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Segoe UI" panose="020B0502040204020203" pitchFamily="34" charset="0"/>
              <a:cs typeface="Segoe UI" panose="020B0502040204020203" pitchFamily="34" charset="0"/>
            </a:rPr>
            <a:t>Can be better/faster/cheaper solution (incremental)</a:t>
          </a:r>
        </a:p>
      </dsp:txBody>
      <dsp:txXfrm>
        <a:off x="1414862" y="974995"/>
        <a:ext cx="4244588" cy="639193"/>
      </dsp:txXfrm>
    </dsp:sp>
    <dsp:sp modelId="{FBC0B69E-DD13-4892-AF65-4782C14D81C3}">
      <dsp:nvSpPr>
        <dsp:cNvPr id="0" name=""/>
        <dsp:cNvSpPr/>
      </dsp:nvSpPr>
      <dsp:spPr>
        <a:xfrm rot="10800000">
          <a:off x="0" y="1211"/>
          <a:ext cx="1414862" cy="983374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625" tIns="92456" rIns="100625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Segoe UI" panose="020B0502040204020203" pitchFamily="34" charset="0"/>
              <a:cs typeface="Segoe UI" panose="020B0502040204020203" pitchFamily="34" charset="0"/>
            </a:rPr>
            <a:t>Identifying Customer Pain</a:t>
          </a:r>
        </a:p>
      </dsp:txBody>
      <dsp:txXfrm rot="-10800000">
        <a:off x="0" y="1211"/>
        <a:ext cx="1414862" cy="639193"/>
      </dsp:txXfrm>
    </dsp:sp>
    <dsp:sp modelId="{C6ADC095-B6E8-448A-B5BB-D6BF158FF8E9}">
      <dsp:nvSpPr>
        <dsp:cNvPr id="0" name=""/>
        <dsp:cNvSpPr/>
      </dsp:nvSpPr>
      <dsp:spPr>
        <a:xfrm>
          <a:off x="1414862" y="1211"/>
          <a:ext cx="4244588" cy="639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00" tIns="139700" rIns="86100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Segoe UI" panose="020B0502040204020203" pitchFamily="34" charset="0"/>
              <a:cs typeface="Segoe UI" panose="020B0502040204020203" pitchFamily="34" charset="0"/>
            </a:rPr>
            <a:t>Pain requires a tourniquet (significant) + customer’s recognize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Segoe UI" panose="020B0502040204020203" pitchFamily="34" charset="0"/>
              <a:cs typeface="Segoe UI" panose="020B0502040204020203" pitchFamily="34" charset="0"/>
            </a:rPr>
            <a:t>Would respond to cold call message about pain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Segoe UI" panose="020B0502040204020203" pitchFamily="34" charset="0"/>
              <a:cs typeface="Segoe UI" panose="020B0502040204020203" pitchFamily="34" charset="0"/>
            </a:rPr>
            <a:t>DON’T GUESS – test | avoid choosing </a:t>
          </a:r>
          <a:r>
            <a:rPr lang="en-US" sz="1100" kern="1200" dirty="0" err="1">
              <a:latin typeface="Segoe UI" panose="020B0502040204020203" pitchFamily="34" charset="0"/>
              <a:cs typeface="Segoe UI" panose="020B0502040204020203" pitchFamily="34" charset="0"/>
            </a:rPr>
            <a:t>insign</a:t>
          </a:r>
          <a:r>
            <a:rPr lang="en-US" sz="1100" kern="1200" dirty="0">
              <a:latin typeface="Segoe UI" panose="020B0502040204020203" pitchFamily="34" charset="0"/>
              <a:cs typeface="Segoe UI" panose="020B0502040204020203" pitchFamily="34" charset="0"/>
            </a:rPr>
            <a:t> / narrow pain</a:t>
          </a:r>
        </a:p>
      </dsp:txBody>
      <dsp:txXfrm>
        <a:off x="1414862" y="1211"/>
        <a:ext cx="4244588" cy="63919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2A3C1F-3E63-4FE8-8B57-4DF6726CEAC1}">
      <dsp:nvSpPr>
        <dsp:cNvPr id="0" name=""/>
        <dsp:cNvSpPr/>
      </dsp:nvSpPr>
      <dsp:spPr>
        <a:xfrm>
          <a:off x="0" y="2922562"/>
          <a:ext cx="1414862" cy="6393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625" tIns="92456" rIns="100625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Segoe UI" panose="020B0502040204020203" pitchFamily="34" charset="0"/>
              <a:cs typeface="Segoe UI" panose="020B0502040204020203" pitchFamily="34" charset="0"/>
            </a:rPr>
            <a:t>Research </a:t>
          </a:r>
          <a:r>
            <a:rPr lang="en-US" sz="1300" kern="1200" dirty="0">
              <a:latin typeface="Segoe UI" panose="020B0502040204020203" pitchFamily="34" charset="0"/>
              <a:cs typeface="Segoe UI" panose="020B0502040204020203" pitchFamily="34" charset="0"/>
              <a:sym typeface="Wingdings" panose="05000000000000000000" pitchFamily="2" charset="2"/>
            </a:rPr>
            <a:t></a:t>
          </a:r>
          <a:endParaRPr lang="en-US" sz="130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0" y="2922562"/>
        <a:ext cx="1414862" cy="639385"/>
      </dsp:txXfrm>
    </dsp:sp>
    <dsp:sp modelId="{61189F8D-B710-4D36-AE5A-0761BD1D3F12}">
      <dsp:nvSpPr>
        <dsp:cNvPr id="0" name=""/>
        <dsp:cNvSpPr/>
      </dsp:nvSpPr>
      <dsp:spPr>
        <a:xfrm>
          <a:off x="1414862" y="2922562"/>
          <a:ext cx="4244588" cy="63938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00" tIns="139700" rIns="86100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latin typeface="Segoe UI" panose="020B0502040204020203" pitchFamily="34" charset="0"/>
              <a:cs typeface="Segoe UI" panose="020B0502040204020203" pitchFamily="34" charset="0"/>
            </a:rPr>
            <a:t>Sufficiently Large Mkt + Growing</a:t>
          </a:r>
          <a:endParaRPr lang="en-US" sz="1100" kern="1200"/>
        </a:p>
      </dsp:txBody>
      <dsp:txXfrm>
        <a:off x="1414862" y="2922562"/>
        <a:ext cx="4244588" cy="639385"/>
      </dsp:txXfrm>
    </dsp:sp>
    <dsp:sp modelId="{F90BB30A-CF1C-4042-82E7-12B722EC241D}">
      <dsp:nvSpPr>
        <dsp:cNvPr id="0" name=""/>
        <dsp:cNvSpPr/>
      </dsp:nvSpPr>
      <dsp:spPr>
        <a:xfrm rot="10800000">
          <a:off x="0" y="1948778"/>
          <a:ext cx="1414862" cy="983374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625" tIns="92456" rIns="100625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Segoe UI" panose="020B0502040204020203" pitchFamily="34" charset="0"/>
              <a:cs typeface="Segoe UI" panose="020B0502040204020203" pitchFamily="34" charset="0"/>
            </a:rPr>
            <a:t>Test Pain + </a:t>
          </a:r>
          <a:r>
            <a:rPr lang="en-US" sz="1300" kern="1200" dirty="0" err="1">
              <a:latin typeface="Segoe UI" panose="020B0502040204020203" pitchFamily="34" charset="0"/>
              <a:cs typeface="Segoe UI" panose="020B0502040204020203" pitchFamily="34" charset="0"/>
            </a:rPr>
            <a:t>Sol’n</a:t>
          </a:r>
          <a:r>
            <a:rPr lang="en-US" sz="1300" kern="1200" dirty="0">
              <a:latin typeface="Segoe UI" panose="020B0502040204020203" pitchFamily="34" charset="0"/>
              <a:cs typeface="Segoe UI" panose="020B0502040204020203" pitchFamily="34" charset="0"/>
            </a:rPr>
            <a:t> Hypothesis</a:t>
          </a:r>
        </a:p>
      </dsp:txBody>
      <dsp:txXfrm rot="-10800000">
        <a:off x="0" y="1948778"/>
        <a:ext cx="1414862" cy="639193"/>
      </dsp:txXfrm>
    </dsp:sp>
    <dsp:sp modelId="{BC35AED8-3674-4C24-BE25-F49A432BB2ED}">
      <dsp:nvSpPr>
        <dsp:cNvPr id="0" name=""/>
        <dsp:cNvSpPr/>
      </dsp:nvSpPr>
      <dsp:spPr>
        <a:xfrm>
          <a:off x="1414862" y="1948778"/>
          <a:ext cx="4244588" cy="639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00" tIns="139700" rIns="86100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Wrong assumption(s) </a:t>
          </a:r>
          <a:r>
            <a:rPr lang="en-US" sz="1100" kern="1200" dirty="0">
              <a:sym typeface="Wingdings" panose="05000000000000000000" pitchFamily="2" charset="2"/>
            </a:rPr>
            <a:t> change or pivot</a:t>
          </a:r>
          <a:endParaRPr lang="en-US" sz="1100" kern="1200" dirty="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Validated assumption(s) </a:t>
          </a:r>
          <a:r>
            <a:rPr lang="en-US" sz="1100" kern="1200" dirty="0">
              <a:sym typeface="Wingdings" panose="05000000000000000000" pitchFamily="2" charset="2"/>
            </a:rPr>
            <a:t> move to the next assumption/challenge</a:t>
          </a:r>
          <a:endParaRPr lang="en-US" sz="1100" kern="1200" dirty="0"/>
        </a:p>
      </dsp:txBody>
      <dsp:txXfrm>
        <a:off x="1414862" y="1948778"/>
        <a:ext cx="4244588" cy="639193"/>
      </dsp:txXfrm>
    </dsp:sp>
    <dsp:sp modelId="{2314DD72-6B32-4E70-B315-BBA94265658E}">
      <dsp:nvSpPr>
        <dsp:cNvPr id="0" name=""/>
        <dsp:cNvSpPr/>
      </dsp:nvSpPr>
      <dsp:spPr>
        <a:xfrm rot="10800000">
          <a:off x="0" y="974995"/>
          <a:ext cx="1414862" cy="983374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625" tIns="92456" rIns="100625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Define a Proposed Solution to Pain</a:t>
          </a:r>
        </a:p>
      </dsp:txBody>
      <dsp:txXfrm rot="-10800000">
        <a:off x="0" y="974995"/>
        <a:ext cx="1414862" cy="639193"/>
      </dsp:txXfrm>
    </dsp:sp>
    <dsp:sp modelId="{CD4E7B7C-3CF5-457D-9EE1-76DF2344AEF6}">
      <dsp:nvSpPr>
        <dsp:cNvPr id="0" name=""/>
        <dsp:cNvSpPr/>
      </dsp:nvSpPr>
      <dsp:spPr>
        <a:xfrm>
          <a:off x="1414862" y="974995"/>
          <a:ext cx="4244588" cy="639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00" tIns="139700" rIns="86100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Can be breakthrough solution (new/novel)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Can be better/faster/cheaper solution (incremental)</a:t>
          </a:r>
        </a:p>
      </dsp:txBody>
      <dsp:txXfrm>
        <a:off x="1414862" y="974995"/>
        <a:ext cx="4244588" cy="639193"/>
      </dsp:txXfrm>
    </dsp:sp>
    <dsp:sp modelId="{FBC0B69E-DD13-4892-AF65-4782C14D81C3}">
      <dsp:nvSpPr>
        <dsp:cNvPr id="0" name=""/>
        <dsp:cNvSpPr/>
      </dsp:nvSpPr>
      <dsp:spPr>
        <a:xfrm rot="10800000">
          <a:off x="0" y="1211"/>
          <a:ext cx="1414862" cy="983374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625" tIns="92456" rIns="100625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Identifying Customer Pain</a:t>
          </a:r>
        </a:p>
      </dsp:txBody>
      <dsp:txXfrm rot="-10800000">
        <a:off x="0" y="1211"/>
        <a:ext cx="1414862" cy="639193"/>
      </dsp:txXfrm>
    </dsp:sp>
    <dsp:sp modelId="{C6ADC095-B6E8-448A-B5BB-D6BF158FF8E9}">
      <dsp:nvSpPr>
        <dsp:cNvPr id="0" name=""/>
        <dsp:cNvSpPr/>
      </dsp:nvSpPr>
      <dsp:spPr>
        <a:xfrm>
          <a:off x="1414862" y="1211"/>
          <a:ext cx="4244588" cy="639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00" tIns="139700" rIns="86100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Pain requires a tourniquet (significant) + customer’s recognize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Would respond to cold call message about pain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DON’T GUESS – test | avoid choosing </a:t>
          </a:r>
          <a:r>
            <a:rPr lang="en-US" sz="1100" kern="1200" dirty="0" err="1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insign</a:t>
          </a:r>
          <a:r>
            <a:rPr lang="en-US" sz="11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/ narrow pain</a:t>
          </a:r>
        </a:p>
      </dsp:txBody>
      <dsp:txXfrm>
        <a:off x="1414862" y="1211"/>
        <a:ext cx="4244588" cy="63919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2A3C1F-3E63-4FE8-8B57-4DF6726CEAC1}">
      <dsp:nvSpPr>
        <dsp:cNvPr id="0" name=""/>
        <dsp:cNvSpPr/>
      </dsp:nvSpPr>
      <dsp:spPr>
        <a:xfrm>
          <a:off x="0" y="2922562"/>
          <a:ext cx="1414862" cy="6393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625" tIns="92456" rIns="100625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Segoe UI" panose="020B0502040204020203" pitchFamily="34" charset="0"/>
              <a:cs typeface="Segoe UI" panose="020B0502040204020203" pitchFamily="34" charset="0"/>
            </a:rPr>
            <a:t>Research </a:t>
          </a:r>
          <a:r>
            <a:rPr lang="en-US" sz="1300" kern="1200" dirty="0">
              <a:latin typeface="Segoe UI" panose="020B0502040204020203" pitchFamily="34" charset="0"/>
              <a:cs typeface="Segoe UI" panose="020B0502040204020203" pitchFamily="34" charset="0"/>
              <a:sym typeface="Wingdings" panose="05000000000000000000" pitchFamily="2" charset="2"/>
            </a:rPr>
            <a:t></a:t>
          </a:r>
          <a:endParaRPr lang="en-US" sz="130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0" y="2922562"/>
        <a:ext cx="1414862" cy="639385"/>
      </dsp:txXfrm>
    </dsp:sp>
    <dsp:sp modelId="{61189F8D-B710-4D36-AE5A-0761BD1D3F12}">
      <dsp:nvSpPr>
        <dsp:cNvPr id="0" name=""/>
        <dsp:cNvSpPr/>
      </dsp:nvSpPr>
      <dsp:spPr>
        <a:xfrm>
          <a:off x="1414862" y="2922562"/>
          <a:ext cx="4244588" cy="63938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00" tIns="139700" rIns="86100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latin typeface="Segoe UI" panose="020B0502040204020203" pitchFamily="34" charset="0"/>
              <a:cs typeface="Segoe UI" panose="020B0502040204020203" pitchFamily="34" charset="0"/>
            </a:rPr>
            <a:t>Sufficiently Large Mkt + Growing</a:t>
          </a:r>
          <a:endParaRPr lang="en-US" sz="1100" kern="1200"/>
        </a:p>
      </dsp:txBody>
      <dsp:txXfrm>
        <a:off x="1414862" y="2922562"/>
        <a:ext cx="4244588" cy="639385"/>
      </dsp:txXfrm>
    </dsp:sp>
    <dsp:sp modelId="{F90BB30A-CF1C-4042-82E7-12B722EC241D}">
      <dsp:nvSpPr>
        <dsp:cNvPr id="0" name=""/>
        <dsp:cNvSpPr/>
      </dsp:nvSpPr>
      <dsp:spPr>
        <a:xfrm rot="10800000">
          <a:off x="0" y="1948778"/>
          <a:ext cx="1414862" cy="983374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625" tIns="92456" rIns="100625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Segoe UI" panose="020B0502040204020203" pitchFamily="34" charset="0"/>
              <a:cs typeface="Segoe UI" panose="020B0502040204020203" pitchFamily="34" charset="0"/>
            </a:rPr>
            <a:t>Test Pain + </a:t>
          </a:r>
          <a:r>
            <a:rPr lang="en-US" sz="1300" kern="1200" dirty="0" err="1">
              <a:latin typeface="Segoe UI" panose="020B0502040204020203" pitchFamily="34" charset="0"/>
              <a:cs typeface="Segoe UI" panose="020B0502040204020203" pitchFamily="34" charset="0"/>
            </a:rPr>
            <a:t>Sol’n</a:t>
          </a:r>
          <a:r>
            <a:rPr lang="en-US" sz="1300" kern="1200" dirty="0">
              <a:latin typeface="Segoe UI" panose="020B0502040204020203" pitchFamily="34" charset="0"/>
              <a:cs typeface="Segoe UI" panose="020B0502040204020203" pitchFamily="34" charset="0"/>
            </a:rPr>
            <a:t> Hypothesis</a:t>
          </a:r>
        </a:p>
      </dsp:txBody>
      <dsp:txXfrm rot="-10800000">
        <a:off x="0" y="1948778"/>
        <a:ext cx="1414862" cy="639193"/>
      </dsp:txXfrm>
    </dsp:sp>
    <dsp:sp modelId="{BC35AED8-3674-4C24-BE25-F49A432BB2ED}">
      <dsp:nvSpPr>
        <dsp:cNvPr id="0" name=""/>
        <dsp:cNvSpPr/>
      </dsp:nvSpPr>
      <dsp:spPr>
        <a:xfrm>
          <a:off x="1414862" y="1948778"/>
          <a:ext cx="4244588" cy="639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00" tIns="139700" rIns="86100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Wrong assumption(s) </a:t>
          </a:r>
          <a:r>
            <a:rPr lang="en-US" sz="1100" kern="1200" dirty="0">
              <a:sym typeface="Wingdings" panose="05000000000000000000" pitchFamily="2" charset="2"/>
            </a:rPr>
            <a:t> change or pivot</a:t>
          </a:r>
          <a:endParaRPr lang="en-US" sz="1100" kern="1200" dirty="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Validated assumption(s) </a:t>
          </a:r>
          <a:r>
            <a:rPr lang="en-US" sz="1100" kern="1200" dirty="0">
              <a:sym typeface="Wingdings" panose="05000000000000000000" pitchFamily="2" charset="2"/>
            </a:rPr>
            <a:t> move to the next assumption/challenge</a:t>
          </a:r>
          <a:endParaRPr lang="en-US" sz="1100" kern="1200" dirty="0"/>
        </a:p>
      </dsp:txBody>
      <dsp:txXfrm>
        <a:off x="1414862" y="1948778"/>
        <a:ext cx="4244588" cy="639193"/>
      </dsp:txXfrm>
    </dsp:sp>
    <dsp:sp modelId="{2314DD72-6B32-4E70-B315-BBA94265658E}">
      <dsp:nvSpPr>
        <dsp:cNvPr id="0" name=""/>
        <dsp:cNvSpPr/>
      </dsp:nvSpPr>
      <dsp:spPr>
        <a:xfrm rot="10800000">
          <a:off x="0" y="974995"/>
          <a:ext cx="1414862" cy="983374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625" tIns="92456" rIns="100625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Define a Proposed Solution to Pain</a:t>
          </a:r>
        </a:p>
      </dsp:txBody>
      <dsp:txXfrm rot="-10800000">
        <a:off x="0" y="974995"/>
        <a:ext cx="1414862" cy="639193"/>
      </dsp:txXfrm>
    </dsp:sp>
    <dsp:sp modelId="{CD4E7B7C-3CF5-457D-9EE1-76DF2344AEF6}">
      <dsp:nvSpPr>
        <dsp:cNvPr id="0" name=""/>
        <dsp:cNvSpPr/>
      </dsp:nvSpPr>
      <dsp:spPr>
        <a:xfrm>
          <a:off x="1414862" y="974995"/>
          <a:ext cx="4244588" cy="639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00" tIns="139700" rIns="86100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Can be breakthrough solution (new/novel)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Can be better/faster/cheaper solution (incremental)</a:t>
          </a:r>
        </a:p>
      </dsp:txBody>
      <dsp:txXfrm>
        <a:off x="1414862" y="974995"/>
        <a:ext cx="4244588" cy="639193"/>
      </dsp:txXfrm>
    </dsp:sp>
    <dsp:sp modelId="{FBC0B69E-DD13-4892-AF65-4782C14D81C3}">
      <dsp:nvSpPr>
        <dsp:cNvPr id="0" name=""/>
        <dsp:cNvSpPr/>
      </dsp:nvSpPr>
      <dsp:spPr>
        <a:xfrm rot="10800000">
          <a:off x="0" y="1211"/>
          <a:ext cx="1414862" cy="983374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625" tIns="92456" rIns="100625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Identifying Customer Pain</a:t>
          </a:r>
        </a:p>
      </dsp:txBody>
      <dsp:txXfrm rot="-10800000">
        <a:off x="0" y="1211"/>
        <a:ext cx="1414862" cy="639193"/>
      </dsp:txXfrm>
    </dsp:sp>
    <dsp:sp modelId="{C6ADC095-B6E8-448A-B5BB-D6BF158FF8E9}">
      <dsp:nvSpPr>
        <dsp:cNvPr id="0" name=""/>
        <dsp:cNvSpPr/>
      </dsp:nvSpPr>
      <dsp:spPr>
        <a:xfrm>
          <a:off x="1414862" y="1211"/>
          <a:ext cx="4244588" cy="639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00" tIns="139700" rIns="86100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Pain requires a tourniquet (significant) + customer’s recognize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Would respond to cold call message about pain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DON’T GUESS – test | avoid choosing </a:t>
          </a:r>
          <a:r>
            <a:rPr lang="en-US" sz="1100" kern="1200" dirty="0" err="1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insign</a:t>
          </a:r>
          <a:r>
            <a:rPr lang="en-US" sz="11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/ narrow pain</a:t>
          </a:r>
        </a:p>
      </dsp:txBody>
      <dsp:txXfrm>
        <a:off x="1414862" y="1211"/>
        <a:ext cx="4244588" cy="639193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2A3C1F-3E63-4FE8-8B57-4DF6726CEAC1}">
      <dsp:nvSpPr>
        <dsp:cNvPr id="0" name=""/>
        <dsp:cNvSpPr/>
      </dsp:nvSpPr>
      <dsp:spPr>
        <a:xfrm>
          <a:off x="0" y="2922562"/>
          <a:ext cx="1414862" cy="6393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625" tIns="92456" rIns="100625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Segoe UI" panose="020B0502040204020203" pitchFamily="34" charset="0"/>
              <a:cs typeface="Segoe UI" panose="020B0502040204020203" pitchFamily="34" charset="0"/>
            </a:rPr>
            <a:t>Research </a:t>
          </a:r>
          <a:r>
            <a:rPr lang="en-US" sz="1300" kern="1200" dirty="0">
              <a:latin typeface="Segoe UI" panose="020B0502040204020203" pitchFamily="34" charset="0"/>
              <a:cs typeface="Segoe UI" panose="020B0502040204020203" pitchFamily="34" charset="0"/>
              <a:sym typeface="Wingdings" panose="05000000000000000000" pitchFamily="2" charset="2"/>
            </a:rPr>
            <a:t></a:t>
          </a:r>
          <a:endParaRPr lang="en-US" sz="130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0" y="2922562"/>
        <a:ext cx="1414862" cy="639385"/>
      </dsp:txXfrm>
    </dsp:sp>
    <dsp:sp modelId="{61189F8D-B710-4D36-AE5A-0761BD1D3F12}">
      <dsp:nvSpPr>
        <dsp:cNvPr id="0" name=""/>
        <dsp:cNvSpPr/>
      </dsp:nvSpPr>
      <dsp:spPr>
        <a:xfrm>
          <a:off x="1414862" y="2922562"/>
          <a:ext cx="4244588" cy="63938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00" tIns="139700" rIns="86100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latin typeface="Segoe UI" panose="020B0502040204020203" pitchFamily="34" charset="0"/>
              <a:cs typeface="Segoe UI" panose="020B0502040204020203" pitchFamily="34" charset="0"/>
            </a:rPr>
            <a:t>Sufficiently Large Mkt + Growing</a:t>
          </a:r>
          <a:endParaRPr lang="en-US" sz="1100" kern="1200"/>
        </a:p>
      </dsp:txBody>
      <dsp:txXfrm>
        <a:off x="1414862" y="2922562"/>
        <a:ext cx="4244588" cy="639385"/>
      </dsp:txXfrm>
    </dsp:sp>
    <dsp:sp modelId="{F90BB30A-CF1C-4042-82E7-12B722EC241D}">
      <dsp:nvSpPr>
        <dsp:cNvPr id="0" name=""/>
        <dsp:cNvSpPr/>
      </dsp:nvSpPr>
      <dsp:spPr>
        <a:xfrm rot="10800000">
          <a:off x="0" y="1948778"/>
          <a:ext cx="1414862" cy="983374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625" tIns="92456" rIns="100625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Segoe UI" panose="020B0502040204020203" pitchFamily="34" charset="0"/>
              <a:cs typeface="Segoe UI" panose="020B0502040204020203" pitchFamily="34" charset="0"/>
            </a:rPr>
            <a:t>Test Pain + </a:t>
          </a:r>
          <a:r>
            <a:rPr lang="en-US" sz="1300" kern="1200" dirty="0" err="1">
              <a:latin typeface="Segoe UI" panose="020B0502040204020203" pitchFamily="34" charset="0"/>
              <a:cs typeface="Segoe UI" panose="020B0502040204020203" pitchFamily="34" charset="0"/>
            </a:rPr>
            <a:t>Sol’n</a:t>
          </a:r>
          <a:r>
            <a:rPr lang="en-US" sz="1300" kern="1200" dirty="0">
              <a:latin typeface="Segoe UI" panose="020B0502040204020203" pitchFamily="34" charset="0"/>
              <a:cs typeface="Segoe UI" panose="020B0502040204020203" pitchFamily="34" charset="0"/>
            </a:rPr>
            <a:t> Hypothesis</a:t>
          </a:r>
        </a:p>
      </dsp:txBody>
      <dsp:txXfrm rot="-10800000">
        <a:off x="0" y="1948778"/>
        <a:ext cx="1414862" cy="639193"/>
      </dsp:txXfrm>
    </dsp:sp>
    <dsp:sp modelId="{BC35AED8-3674-4C24-BE25-F49A432BB2ED}">
      <dsp:nvSpPr>
        <dsp:cNvPr id="0" name=""/>
        <dsp:cNvSpPr/>
      </dsp:nvSpPr>
      <dsp:spPr>
        <a:xfrm>
          <a:off x="1414862" y="1948778"/>
          <a:ext cx="4244588" cy="639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00" tIns="139700" rIns="86100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Wrong assumption(s) </a:t>
          </a:r>
          <a:r>
            <a:rPr lang="en-US" sz="1100" kern="1200" dirty="0">
              <a:sym typeface="Wingdings" panose="05000000000000000000" pitchFamily="2" charset="2"/>
            </a:rPr>
            <a:t> change or pivot</a:t>
          </a:r>
          <a:endParaRPr lang="en-US" sz="1100" kern="1200" dirty="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Validated assumption(s) </a:t>
          </a:r>
          <a:r>
            <a:rPr lang="en-US" sz="1100" kern="1200" dirty="0">
              <a:sym typeface="Wingdings" panose="05000000000000000000" pitchFamily="2" charset="2"/>
            </a:rPr>
            <a:t> move to the next assumption/challenge</a:t>
          </a:r>
          <a:endParaRPr lang="en-US" sz="1100" kern="1200" dirty="0"/>
        </a:p>
      </dsp:txBody>
      <dsp:txXfrm>
        <a:off x="1414862" y="1948778"/>
        <a:ext cx="4244588" cy="639193"/>
      </dsp:txXfrm>
    </dsp:sp>
    <dsp:sp modelId="{2314DD72-6B32-4E70-B315-BBA94265658E}">
      <dsp:nvSpPr>
        <dsp:cNvPr id="0" name=""/>
        <dsp:cNvSpPr/>
      </dsp:nvSpPr>
      <dsp:spPr>
        <a:xfrm rot="10800000">
          <a:off x="0" y="974995"/>
          <a:ext cx="1414862" cy="983374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625" tIns="92456" rIns="100625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Define a Proposed Solution to Pain</a:t>
          </a:r>
        </a:p>
      </dsp:txBody>
      <dsp:txXfrm rot="-10800000">
        <a:off x="0" y="974995"/>
        <a:ext cx="1414862" cy="639193"/>
      </dsp:txXfrm>
    </dsp:sp>
    <dsp:sp modelId="{CD4E7B7C-3CF5-457D-9EE1-76DF2344AEF6}">
      <dsp:nvSpPr>
        <dsp:cNvPr id="0" name=""/>
        <dsp:cNvSpPr/>
      </dsp:nvSpPr>
      <dsp:spPr>
        <a:xfrm>
          <a:off x="1414862" y="974995"/>
          <a:ext cx="4244588" cy="639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00" tIns="139700" rIns="86100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Can be breakthrough solution (new/novel)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Can be better/faster/cheaper solution (incremental)</a:t>
          </a:r>
        </a:p>
      </dsp:txBody>
      <dsp:txXfrm>
        <a:off x="1414862" y="974995"/>
        <a:ext cx="4244588" cy="639193"/>
      </dsp:txXfrm>
    </dsp:sp>
    <dsp:sp modelId="{FBC0B69E-DD13-4892-AF65-4782C14D81C3}">
      <dsp:nvSpPr>
        <dsp:cNvPr id="0" name=""/>
        <dsp:cNvSpPr/>
      </dsp:nvSpPr>
      <dsp:spPr>
        <a:xfrm rot="10800000">
          <a:off x="0" y="1211"/>
          <a:ext cx="1414862" cy="983374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625" tIns="92456" rIns="100625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Identifying Customer Pain</a:t>
          </a:r>
        </a:p>
      </dsp:txBody>
      <dsp:txXfrm rot="-10800000">
        <a:off x="0" y="1211"/>
        <a:ext cx="1414862" cy="639193"/>
      </dsp:txXfrm>
    </dsp:sp>
    <dsp:sp modelId="{C6ADC095-B6E8-448A-B5BB-D6BF158FF8E9}">
      <dsp:nvSpPr>
        <dsp:cNvPr id="0" name=""/>
        <dsp:cNvSpPr/>
      </dsp:nvSpPr>
      <dsp:spPr>
        <a:xfrm>
          <a:off x="1414862" y="1211"/>
          <a:ext cx="4244588" cy="639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00" tIns="139700" rIns="86100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Pain requires a tourniquet (significant) + customer’s recognize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Would respond to cold call message about pain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DON’T GUESS – test | avoid choosing </a:t>
          </a:r>
          <a:r>
            <a:rPr lang="en-US" sz="1100" kern="1200" dirty="0" err="1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insign</a:t>
          </a:r>
          <a:r>
            <a:rPr lang="en-US" sz="11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/ narrow pain</a:t>
          </a:r>
        </a:p>
      </dsp:txBody>
      <dsp:txXfrm>
        <a:off x="1414862" y="1211"/>
        <a:ext cx="4244588" cy="63919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2A3C1F-3E63-4FE8-8B57-4DF6726CEAC1}">
      <dsp:nvSpPr>
        <dsp:cNvPr id="0" name=""/>
        <dsp:cNvSpPr/>
      </dsp:nvSpPr>
      <dsp:spPr>
        <a:xfrm>
          <a:off x="0" y="2922562"/>
          <a:ext cx="1414862" cy="6393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625" tIns="92456" rIns="100625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Segoe UI" panose="020B0502040204020203" pitchFamily="34" charset="0"/>
              <a:cs typeface="Segoe UI" panose="020B0502040204020203" pitchFamily="34" charset="0"/>
            </a:rPr>
            <a:t>Research </a:t>
          </a:r>
          <a:r>
            <a:rPr lang="en-US" sz="1300" kern="1200" dirty="0">
              <a:latin typeface="Segoe UI" panose="020B0502040204020203" pitchFamily="34" charset="0"/>
              <a:cs typeface="Segoe UI" panose="020B0502040204020203" pitchFamily="34" charset="0"/>
              <a:sym typeface="Wingdings" panose="05000000000000000000" pitchFamily="2" charset="2"/>
            </a:rPr>
            <a:t></a:t>
          </a:r>
          <a:endParaRPr lang="en-US" sz="1300" kern="120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0" y="2922562"/>
        <a:ext cx="1414862" cy="639385"/>
      </dsp:txXfrm>
    </dsp:sp>
    <dsp:sp modelId="{61189F8D-B710-4D36-AE5A-0761BD1D3F12}">
      <dsp:nvSpPr>
        <dsp:cNvPr id="0" name=""/>
        <dsp:cNvSpPr/>
      </dsp:nvSpPr>
      <dsp:spPr>
        <a:xfrm>
          <a:off x="1414862" y="2922562"/>
          <a:ext cx="4244588" cy="63938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00" tIns="139700" rIns="86100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latin typeface="Segoe UI" panose="020B0502040204020203" pitchFamily="34" charset="0"/>
              <a:cs typeface="Segoe UI" panose="020B0502040204020203" pitchFamily="34" charset="0"/>
            </a:rPr>
            <a:t>Sufficiently Large Mkt + Growing</a:t>
          </a:r>
          <a:endParaRPr lang="en-US" sz="1100" kern="1200"/>
        </a:p>
      </dsp:txBody>
      <dsp:txXfrm>
        <a:off x="1414862" y="2922562"/>
        <a:ext cx="4244588" cy="639385"/>
      </dsp:txXfrm>
    </dsp:sp>
    <dsp:sp modelId="{F90BB30A-CF1C-4042-82E7-12B722EC241D}">
      <dsp:nvSpPr>
        <dsp:cNvPr id="0" name=""/>
        <dsp:cNvSpPr/>
      </dsp:nvSpPr>
      <dsp:spPr>
        <a:xfrm rot="10800000">
          <a:off x="0" y="1948778"/>
          <a:ext cx="1414862" cy="983374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625" tIns="92456" rIns="100625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Segoe UI" panose="020B0502040204020203" pitchFamily="34" charset="0"/>
              <a:cs typeface="Segoe UI" panose="020B0502040204020203" pitchFamily="34" charset="0"/>
            </a:rPr>
            <a:t>Test Pain + </a:t>
          </a:r>
          <a:r>
            <a:rPr lang="en-US" sz="1300" kern="1200" dirty="0" err="1">
              <a:latin typeface="Segoe UI" panose="020B0502040204020203" pitchFamily="34" charset="0"/>
              <a:cs typeface="Segoe UI" panose="020B0502040204020203" pitchFamily="34" charset="0"/>
            </a:rPr>
            <a:t>Sol’n</a:t>
          </a:r>
          <a:r>
            <a:rPr lang="en-US" sz="1300" kern="1200" dirty="0">
              <a:latin typeface="Segoe UI" panose="020B0502040204020203" pitchFamily="34" charset="0"/>
              <a:cs typeface="Segoe UI" panose="020B0502040204020203" pitchFamily="34" charset="0"/>
            </a:rPr>
            <a:t> Hypothesis</a:t>
          </a:r>
        </a:p>
      </dsp:txBody>
      <dsp:txXfrm rot="-10800000">
        <a:off x="0" y="1948778"/>
        <a:ext cx="1414862" cy="639193"/>
      </dsp:txXfrm>
    </dsp:sp>
    <dsp:sp modelId="{BC35AED8-3674-4C24-BE25-F49A432BB2ED}">
      <dsp:nvSpPr>
        <dsp:cNvPr id="0" name=""/>
        <dsp:cNvSpPr/>
      </dsp:nvSpPr>
      <dsp:spPr>
        <a:xfrm>
          <a:off x="1414862" y="1948778"/>
          <a:ext cx="4244588" cy="639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00" tIns="139700" rIns="86100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Wrong assumption(s) </a:t>
          </a:r>
          <a:r>
            <a:rPr lang="en-US" sz="1100" kern="1200" dirty="0">
              <a:sym typeface="Wingdings" panose="05000000000000000000" pitchFamily="2" charset="2"/>
            </a:rPr>
            <a:t> change or pivot</a:t>
          </a:r>
          <a:endParaRPr lang="en-US" sz="1100" kern="1200" dirty="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Validated assumption(s) </a:t>
          </a:r>
          <a:r>
            <a:rPr lang="en-US" sz="1100" kern="1200" dirty="0">
              <a:sym typeface="Wingdings" panose="05000000000000000000" pitchFamily="2" charset="2"/>
            </a:rPr>
            <a:t> move to the next assumption/challenge</a:t>
          </a:r>
          <a:endParaRPr lang="en-US" sz="1100" kern="1200" dirty="0"/>
        </a:p>
      </dsp:txBody>
      <dsp:txXfrm>
        <a:off x="1414862" y="1948778"/>
        <a:ext cx="4244588" cy="639193"/>
      </dsp:txXfrm>
    </dsp:sp>
    <dsp:sp modelId="{2314DD72-6B32-4E70-B315-BBA94265658E}">
      <dsp:nvSpPr>
        <dsp:cNvPr id="0" name=""/>
        <dsp:cNvSpPr/>
      </dsp:nvSpPr>
      <dsp:spPr>
        <a:xfrm rot="10800000">
          <a:off x="0" y="974995"/>
          <a:ext cx="1414862" cy="983374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625" tIns="92456" rIns="100625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Define a Proposed Solution to Pain</a:t>
          </a:r>
        </a:p>
      </dsp:txBody>
      <dsp:txXfrm rot="-10800000">
        <a:off x="0" y="974995"/>
        <a:ext cx="1414862" cy="639193"/>
      </dsp:txXfrm>
    </dsp:sp>
    <dsp:sp modelId="{CD4E7B7C-3CF5-457D-9EE1-76DF2344AEF6}">
      <dsp:nvSpPr>
        <dsp:cNvPr id="0" name=""/>
        <dsp:cNvSpPr/>
      </dsp:nvSpPr>
      <dsp:spPr>
        <a:xfrm>
          <a:off x="1414862" y="974995"/>
          <a:ext cx="4244588" cy="639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00" tIns="139700" rIns="86100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Can be breakthrough solution (new/novel)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Can be better/faster/cheaper solution (incremental)</a:t>
          </a:r>
        </a:p>
      </dsp:txBody>
      <dsp:txXfrm>
        <a:off x="1414862" y="974995"/>
        <a:ext cx="4244588" cy="639193"/>
      </dsp:txXfrm>
    </dsp:sp>
    <dsp:sp modelId="{FBC0B69E-DD13-4892-AF65-4782C14D81C3}">
      <dsp:nvSpPr>
        <dsp:cNvPr id="0" name=""/>
        <dsp:cNvSpPr/>
      </dsp:nvSpPr>
      <dsp:spPr>
        <a:xfrm rot="10800000">
          <a:off x="0" y="1211"/>
          <a:ext cx="1414862" cy="983374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625" tIns="92456" rIns="100625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Identifying Customer Pain</a:t>
          </a:r>
        </a:p>
      </dsp:txBody>
      <dsp:txXfrm rot="-10800000">
        <a:off x="0" y="1211"/>
        <a:ext cx="1414862" cy="639193"/>
      </dsp:txXfrm>
    </dsp:sp>
    <dsp:sp modelId="{C6ADC095-B6E8-448A-B5BB-D6BF158FF8E9}">
      <dsp:nvSpPr>
        <dsp:cNvPr id="0" name=""/>
        <dsp:cNvSpPr/>
      </dsp:nvSpPr>
      <dsp:spPr>
        <a:xfrm>
          <a:off x="1414862" y="1211"/>
          <a:ext cx="4244588" cy="639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00" tIns="139700" rIns="86100" bIns="1397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Pain requires a tourniquet (significant) + customer’s recognize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Would respond to cold call message about pain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DON’T GUESS – test | avoid choosing </a:t>
          </a:r>
          <a:r>
            <a:rPr lang="en-US" sz="1100" kern="1200" dirty="0" err="1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insign</a:t>
          </a:r>
          <a:r>
            <a:rPr lang="en-US" sz="1100" kern="12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/ narrow pain</a:t>
          </a:r>
        </a:p>
      </dsp:txBody>
      <dsp:txXfrm>
        <a:off x="1414862" y="1211"/>
        <a:ext cx="4244588" cy="639193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612C0-3E07-40E6-A809-B8101677CC57}">
      <dsp:nvSpPr>
        <dsp:cNvPr id="0" name=""/>
        <dsp:cNvSpPr/>
      </dsp:nvSpPr>
      <dsp:spPr>
        <a:xfrm>
          <a:off x="0" y="513"/>
          <a:ext cx="593580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8212E9-6573-4BA7-A8E5-4744DE173126}">
      <dsp:nvSpPr>
        <dsp:cNvPr id="0" name=""/>
        <dsp:cNvSpPr/>
      </dsp:nvSpPr>
      <dsp:spPr>
        <a:xfrm>
          <a:off x="0" y="513"/>
          <a:ext cx="1187161" cy="466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65000"/>
                </a:schemeClr>
              </a:solidFill>
            </a:rPr>
            <a:t>Problem Awareness</a:t>
          </a:r>
        </a:p>
      </dsp:txBody>
      <dsp:txXfrm>
        <a:off x="0" y="513"/>
        <a:ext cx="1187161" cy="466917"/>
      </dsp:txXfrm>
    </dsp:sp>
    <dsp:sp modelId="{254BCA7D-72A3-447A-BCC1-68BD73139FBA}">
      <dsp:nvSpPr>
        <dsp:cNvPr id="0" name=""/>
        <dsp:cNvSpPr/>
      </dsp:nvSpPr>
      <dsp:spPr>
        <a:xfrm>
          <a:off x="1276198" y="21715"/>
          <a:ext cx="4659607" cy="424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>
                  <a:lumMod val="65000"/>
                </a:schemeClr>
              </a:solidFill>
            </a:rPr>
            <a:t>This REALLY bugs me.</a:t>
          </a:r>
        </a:p>
      </dsp:txBody>
      <dsp:txXfrm>
        <a:off x="1276198" y="21715"/>
        <a:ext cx="4659607" cy="424056"/>
      </dsp:txXfrm>
    </dsp:sp>
    <dsp:sp modelId="{279F6921-9466-4B3C-A507-1787C8977AE1}">
      <dsp:nvSpPr>
        <dsp:cNvPr id="0" name=""/>
        <dsp:cNvSpPr/>
      </dsp:nvSpPr>
      <dsp:spPr>
        <a:xfrm>
          <a:off x="1187161" y="445771"/>
          <a:ext cx="474864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F9F0A-7EEB-4D16-BB73-8512BC66690A}">
      <dsp:nvSpPr>
        <dsp:cNvPr id="0" name=""/>
        <dsp:cNvSpPr/>
      </dsp:nvSpPr>
      <dsp:spPr>
        <a:xfrm>
          <a:off x="0" y="467430"/>
          <a:ext cx="5935806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FB996-EBB3-4A5B-AC47-C5AF44AEB436}">
      <dsp:nvSpPr>
        <dsp:cNvPr id="0" name=""/>
        <dsp:cNvSpPr/>
      </dsp:nvSpPr>
      <dsp:spPr>
        <a:xfrm>
          <a:off x="0" y="467430"/>
          <a:ext cx="1187161" cy="466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65000"/>
                </a:schemeClr>
              </a:solidFill>
            </a:rPr>
            <a:t>Idea Generation</a:t>
          </a:r>
        </a:p>
      </dsp:txBody>
      <dsp:txXfrm>
        <a:off x="0" y="467430"/>
        <a:ext cx="1187161" cy="466917"/>
      </dsp:txXfrm>
    </dsp:sp>
    <dsp:sp modelId="{9518D1E3-58EE-49F5-87C6-32FD683DDC1A}">
      <dsp:nvSpPr>
        <dsp:cNvPr id="0" name=""/>
        <dsp:cNvSpPr/>
      </dsp:nvSpPr>
      <dsp:spPr>
        <a:xfrm>
          <a:off x="1276198" y="488633"/>
          <a:ext cx="4659607" cy="424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>
                  <a:lumMod val="65000"/>
                </a:schemeClr>
              </a:solidFill>
            </a:rPr>
            <a:t>I think I know how to solve this problem.</a:t>
          </a:r>
        </a:p>
      </dsp:txBody>
      <dsp:txXfrm>
        <a:off x="1276198" y="488633"/>
        <a:ext cx="4659607" cy="424056"/>
      </dsp:txXfrm>
    </dsp:sp>
    <dsp:sp modelId="{213A9729-73D0-4D8F-9111-8531CB2BD503}">
      <dsp:nvSpPr>
        <dsp:cNvPr id="0" name=""/>
        <dsp:cNvSpPr/>
      </dsp:nvSpPr>
      <dsp:spPr>
        <a:xfrm>
          <a:off x="1187161" y="912689"/>
          <a:ext cx="474864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6F014A-0255-4EF2-9941-98E159E57A07}">
      <dsp:nvSpPr>
        <dsp:cNvPr id="0" name=""/>
        <dsp:cNvSpPr/>
      </dsp:nvSpPr>
      <dsp:spPr>
        <a:xfrm>
          <a:off x="0" y="934348"/>
          <a:ext cx="5935806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00D3E-0608-4314-B11E-F35BF80845DA}">
      <dsp:nvSpPr>
        <dsp:cNvPr id="0" name=""/>
        <dsp:cNvSpPr/>
      </dsp:nvSpPr>
      <dsp:spPr>
        <a:xfrm>
          <a:off x="0" y="934348"/>
          <a:ext cx="1187161" cy="466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65000"/>
                </a:schemeClr>
              </a:solidFill>
            </a:rPr>
            <a:t>Opportunity Recognition</a:t>
          </a:r>
        </a:p>
      </dsp:txBody>
      <dsp:txXfrm>
        <a:off x="0" y="934348"/>
        <a:ext cx="1187161" cy="466917"/>
      </dsp:txXfrm>
    </dsp:sp>
    <dsp:sp modelId="{1861D74F-7E72-4C9C-8C78-0506D390BF93}">
      <dsp:nvSpPr>
        <dsp:cNvPr id="0" name=""/>
        <dsp:cNvSpPr/>
      </dsp:nvSpPr>
      <dsp:spPr>
        <a:xfrm>
          <a:off x="1276198" y="955551"/>
          <a:ext cx="4659607" cy="424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>
                  <a:lumMod val="65000"/>
                </a:schemeClr>
              </a:solidFill>
            </a:rPr>
            <a:t>If it bugs me, it may bug others too.</a:t>
          </a:r>
        </a:p>
      </dsp:txBody>
      <dsp:txXfrm>
        <a:off x="1276198" y="955551"/>
        <a:ext cx="4659607" cy="424056"/>
      </dsp:txXfrm>
    </dsp:sp>
    <dsp:sp modelId="{35D17BE2-9BCA-4488-BBEF-4EFF8BFF0FEE}">
      <dsp:nvSpPr>
        <dsp:cNvPr id="0" name=""/>
        <dsp:cNvSpPr/>
      </dsp:nvSpPr>
      <dsp:spPr>
        <a:xfrm>
          <a:off x="1187161" y="1379607"/>
          <a:ext cx="474864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19A811-0309-4900-8E29-213637FAFCAE}">
      <dsp:nvSpPr>
        <dsp:cNvPr id="0" name=""/>
        <dsp:cNvSpPr/>
      </dsp:nvSpPr>
      <dsp:spPr>
        <a:xfrm>
          <a:off x="0" y="1401266"/>
          <a:ext cx="5935806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7C7A8A-AF90-455A-A3EE-E780A514C736}">
      <dsp:nvSpPr>
        <dsp:cNvPr id="0" name=""/>
        <dsp:cNvSpPr/>
      </dsp:nvSpPr>
      <dsp:spPr>
        <a:xfrm>
          <a:off x="0" y="1401266"/>
          <a:ext cx="1187161" cy="466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65000"/>
                </a:schemeClr>
              </a:solidFill>
            </a:rPr>
            <a:t>Customer-Problem Fit</a:t>
          </a:r>
        </a:p>
      </dsp:txBody>
      <dsp:txXfrm>
        <a:off x="0" y="1401266"/>
        <a:ext cx="1187161" cy="466917"/>
      </dsp:txXfrm>
    </dsp:sp>
    <dsp:sp modelId="{FA32C191-4D53-4DED-B986-708835C70626}">
      <dsp:nvSpPr>
        <dsp:cNvPr id="0" name=""/>
        <dsp:cNvSpPr/>
      </dsp:nvSpPr>
      <dsp:spPr>
        <a:xfrm>
          <a:off x="1276198" y="1422468"/>
          <a:ext cx="4659607" cy="424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>
                  <a:lumMod val="65000"/>
                </a:schemeClr>
              </a:solidFill>
            </a:rPr>
            <a:t>I’ve verified who else is bugged by this.</a:t>
          </a:r>
        </a:p>
      </dsp:txBody>
      <dsp:txXfrm>
        <a:off x="1276198" y="1422468"/>
        <a:ext cx="4659607" cy="424056"/>
      </dsp:txXfrm>
    </dsp:sp>
    <dsp:sp modelId="{E305B2E4-C14A-4B05-A12B-9647245F5519}">
      <dsp:nvSpPr>
        <dsp:cNvPr id="0" name=""/>
        <dsp:cNvSpPr/>
      </dsp:nvSpPr>
      <dsp:spPr>
        <a:xfrm>
          <a:off x="1187161" y="1846524"/>
          <a:ext cx="474864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AA3E0-81F2-4E0B-AD59-60ACD8C2D0B3}">
      <dsp:nvSpPr>
        <dsp:cNvPr id="0" name=""/>
        <dsp:cNvSpPr/>
      </dsp:nvSpPr>
      <dsp:spPr>
        <a:xfrm>
          <a:off x="0" y="1868183"/>
          <a:ext cx="5935806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D4E531-A336-444B-8804-17129361EA88}">
      <dsp:nvSpPr>
        <dsp:cNvPr id="0" name=""/>
        <dsp:cNvSpPr/>
      </dsp:nvSpPr>
      <dsp:spPr>
        <a:xfrm>
          <a:off x="0" y="1868183"/>
          <a:ext cx="1187161" cy="466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65000"/>
                </a:schemeClr>
              </a:solidFill>
            </a:rPr>
            <a:t>Problem-Solution Fit</a:t>
          </a:r>
        </a:p>
      </dsp:txBody>
      <dsp:txXfrm>
        <a:off x="0" y="1868183"/>
        <a:ext cx="1187161" cy="466917"/>
      </dsp:txXfrm>
    </dsp:sp>
    <dsp:sp modelId="{6CCE61A4-236E-4765-B225-393654C21B1B}">
      <dsp:nvSpPr>
        <dsp:cNvPr id="0" name=""/>
        <dsp:cNvSpPr/>
      </dsp:nvSpPr>
      <dsp:spPr>
        <a:xfrm>
          <a:off x="1276198" y="1889386"/>
          <a:ext cx="4659607" cy="424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>
                  <a:lumMod val="65000"/>
                </a:schemeClr>
              </a:solidFill>
            </a:rPr>
            <a:t>I have a meaningful solution to squash the bug.</a:t>
          </a:r>
        </a:p>
      </dsp:txBody>
      <dsp:txXfrm>
        <a:off x="1276198" y="1889386"/>
        <a:ext cx="4659607" cy="424056"/>
      </dsp:txXfrm>
    </dsp:sp>
    <dsp:sp modelId="{524B495F-D8A2-4260-A85F-E217CB439491}">
      <dsp:nvSpPr>
        <dsp:cNvPr id="0" name=""/>
        <dsp:cNvSpPr/>
      </dsp:nvSpPr>
      <dsp:spPr>
        <a:xfrm>
          <a:off x="1187161" y="2313442"/>
          <a:ext cx="474864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94583D-4E23-4321-AA52-56CF4D5CC50C}">
      <dsp:nvSpPr>
        <dsp:cNvPr id="0" name=""/>
        <dsp:cNvSpPr/>
      </dsp:nvSpPr>
      <dsp:spPr>
        <a:xfrm>
          <a:off x="0" y="2335101"/>
          <a:ext cx="593580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3B80D3-9D98-4C2F-B288-394B244CB2BE}">
      <dsp:nvSpPr>
        <dsp:cNvPr id="0" name=""/>
        <dsp:cNvSpPr/>
      </dsp:nvSpPr>
      <dsp:spPr>
        <a:xfrm>
          <a:off x="0" y="2335101"/>
          <a:ext cx="1187161" cy="466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Customer-Solution Fit</a:t>
          </a:r>
        </a:p>
      </dsp:txBody>
      <dsp:txXfrm>
        <a:off x="0" y="2335101"/>
        <a:ext cx="1187161" cy="466917"/>
      </dsp:txXfrm>
    </dsp:sp>
    <dsp:sp modelId="{A667579A-E7D2-40F2-A084-B23280669951}">
      <dsp:nvSpPr>
        <dsp:cNvPr id="0" name=""/>
        <dsp:cNvSpPr/>
      </dsp:nvSpPr>
      <dsp:spPr>
        <a:xfrm>
          <a:off x="1276198" y="2356304"/>
          <a:ext cx="4659607" cy="424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My solution works for my customer segment.</a:t>
          </a:r>
        </a:p>
      </dsp:txBody>
      <dsp:txXfrm>
        <a:off x="1276198" y="2356304"/>
        <a:ext cx="4659607" cy="424056"/>
      </dsp:txXfrm>
    </dsp:sp>
    <dsp:sp modelId="{159DE6E9-4D02-4C0D-937B-418C580C6FA4}">
      <dsp:nvSpPr>
        <dsp:cNvPr id="0" name=""/>
        <dsp:cNvSpPr/>
      </dsp:nvSpPr>
      <dsp:spPr>
        <a:xfrm>
          <a:off x="1187161" y="2780360"/>
          <a:ext cx="474864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D2623-5D67-440A-9959-26FCAF81B430}">
      <dsp:nvSpPr>
        <dsp:cNvPr id="0" name=""/>
        <dsp:cNvSpPr/>
      </dsp:nvSpPr>
      <dsp:spPr>
        <a:xfrm>
          <a:off x="0" y="2802018"/>
          <a:ext cx="5935806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54B03D-CBA9-4E75-8AFD-1E75167D60AB}">
      <dsp:nvSpPr>
        <dsp:cNvPr id="0" name=""/>
        <dsp:cNvSpPr/>
      </dsp:nvSpPr>
      <dsp:spPr>
        <a:xfrm>
          <a:off x="0" y="2802018"/>
          <a:ext cx="1187161" cy="466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95000"/>
                </a:schemeClr>
              </a:solidFill>
            </a:rPr>
            <a:t>Product-Market Fit</a:t>
          </a:r>
        </a:p>
      </dsp:txBody>
      <dsp:txXfrm>
        <a:off x="0" y="2802018"/>
        <a:ext cx="1187161" cy="466917"/>
      </dsp:txXfrm>
    </dsp:sp>
    <dsp:sp modelId="{546740F9-5C98-4F07-891B-6F99278211FC}">
      <dsp:nvSpPr>
        <dsp:cNvPr id="0" name=""/>
        <dsp:cNvSpPr/>
      </dsp:nvSpPr>
      <dsp:spPr>
        <a:xfrm>
          <a:off x="1276198" y="2823221"/>
          <a:ext cx="4659607" cy="424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>
                  <a:lumMod val="95000"/>
                </a:schemeClr>
              </a:solidFill>
            </a:rPr>
            <a:t>My solution will compete within the market.</a:t>
          </a:r>
        </a:p>
      </dsp:txBody>
      <dsp:txXfrm>
        <a:off x="1276198" y="2823221"/>
        <a:ext cx="4659607" cy="424056"/>
      </dsp:txXfrm>
    </dsp:sp>
    <dsp:sp modelId="{043437AE-94D7-410D-AFDE-A17F9CA500F5}">
      <dsp:nvSpPr>
        <dsp:cNvPr id="0" name=""/>
        <dsp:cNvSpPr/>
      </dsp:nvSpPr>
      <dsp:spPr>
        <a:xfrm>
          <a:off x="1187161" y="3247277"/>
          <a:ext cx="474864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625FBA-134E-4C91-B419-1AE6380DEF1F}">
      <dsp:nvSpPr>
        <dsp:cNvPr id="0" name=""/>
        <dsp:cNvSpPr/>
      </dsp:nvSpPr>
      <dsp:spPr>
        <a:xfrm>
          <a:off x="0" y="3268936"/>
          <a:ext cx="5935806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F63D4-57FF-4EBE-9874-6395CFFEC05E}">
      <dsp:nvSpPr>
        <dsp:cNvPr id="0" name=""/>
        <dsp:cNvSpPr/>
      </dsp:nvSpPr>
      <dsp:spPr>
        <a:xfrm>
          <a:off x="0" y="3268936"/>
          <a:ext cx="1187161" cy="466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95000"/>
                </a:schemeClr>
              </a:solidFill>
            </a:rPr>
            <a:t>Product-Channel Fit</a:t>
          </a:r>
        </a:p>
      </dsp:txBody>
      <dsp:txXfrm>
        <a:off x="0" y="3268936"/>
        <a:ext cx="1187161" cy="466917"/>
      </dsp:txXfrm>
    </dsp:sp>
    <dsp:sp modelId="{06345260-73EA-4F59-99E0-8640224F0ECB}">
      <dsp:nvSpPr>
        <dsp:cNvPr id="0" name=""/>
        <dsp:cNvSpPr/>
      </dsp:nvSpPr>
      <dsp:spPr>
        <a:xfrm>
          <a:off x="1276198" y="3290139"/>
          <a:ext cx="4659607" cy="424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>
                  <a:lumMod val="95000"/>
                </a:schemeClr>
              </a:solidFill>
            </a:rPr>
            <a:t>I know how to get my solution to the market.</a:t>
          </a:r>
        </a:p>
      </dsp:txBody>
      <dsp:txXfrm>
        <a:off x="1276198" y="3290139"/>
        <a:ext cx="4659607" cy="424056"/>
      </dsp:txXfrm>
    </dsp:sp>
    <dsp:sp modelId="{12E7C516-820D-4F55-BBA2-C2867319240C}">
      <dsp:nvSpPr>
        <dsp:cNvPr id="0" name=""/>
        <dsp:cNvSpPr/>
      </dsp:nvSpPr>
      <dsp:spPr>
        <a:xfrm>
          <a:off x="1187161" y="3714195"/>
          <a:ext cx="474864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01691A-9470-4616-854B-D370E937016D}">
      <dsp:nvSpPr>
        <dsp:cNvPr id="0" name=""/>
        <dsp:cNvSpPr/>
      </dsp:nvSpPr>
      <dsp:spPr>
        <a:xfrm>
          <a:off x="0" y="3735854"/>
          <a:ext cx="5935806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8BFD8-5693-467D-A3FA-3947FC305C0A}">
      <dsp:nvSpPr>
        <dsp:cNvPr id="0" name=""/>
        <dsp:cNvSpPr/>
      </dsp:nvSpPr>
      <dsp:spPr>
        <a:xfrm>
          <a:off x="0" y="3735854"/>
          <a:ext cx="1187161" cy="466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95000"/>
                </a:schemeClr>
              </a:solidFill>
            </a:rPr>
            <a:t>Business Model Fit</a:t>
          </a:r>
        </a:p>
      </dsp:txBody>
      <dsp:txXfrm>
        <a:off x="0" y="3735854"/>
        <a:ext cx="1187161" cy="466917"/>
      </dsp:txXfrm>
    </dsp:sp>
    <dsp:sp modelId="{8E96192E-5C48-4468-B669-DA43941F4322}">
      <dsp:nvSpPr>
        <dsp:cNvPr id="0" name=""/>
        <dsp:cNvSpPr/>
      </dsp:nvSpPr>
      <dsp:spPr>
        <a:xfrm>
          <a:off x="1276198" y="3757057"/>
          <a:ext cx="4659607" cy="424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>
                  <a:lumMod val="95000"/>
                </a:schemeClr>
              </a:solidFill>
            </a:rPr>
            <a:t>My business could actually work. </a:t>
          </a:r>
        </a:p>
      </dsp:txBody>
      <dsp:txXfrm>
        <a:off x="1276198" y="3757057"/>
        <a:ext cx="4659607" cy="424056"/>
      </dsp:txXfrm>
    </dsp:sp>
    <dsp:sp modelId="{534701A7-7983-42D6-91DC-1B27E585FDEB}">
      <dsp:nvSpPr>
        <dsp:cNvPr id="0" name=""/>
        <dsp:cNvSpPr/>
      </dsp:nvSpPr>
      <dsp:spPr>
        <a:xfrm>
          <a:off x="1187161" y="4181113"/>
          <a:ext cx="474864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612C0-3E07-40E6-A809-B8101677CC57}">
      <dsp:nvSpPr>
        <dsp:cNvPr id="0" name=""/>
        <dsp:cNvSpPr/>
      </dsp:nvSpPr>
      <dsp:spPr>
        <a:xfrm>
          <a:off x="0" y="334"/>
          <a:ext cx="395639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8212E9-6573-4BA7-A8E5-4744DE173126}">
      <dsp:nvSpPr>
        <dsp:cNvPr id="0" name=""/>
        <dsp:cNvSpPr/>
      </dsp:nvSpPr>
      <dsp:spPr>
        <a:xfrm>
          <a:off x="0" y="334"/>
          <a:ext cx="791279" cy="3043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65000"/>
                </a:schemeClr>
              </a:solidFill>
            </a:rPr>
            <a:t>Problem Awareness</a:t>
          </a:r>
        </a:p>
      </dsp:txBody>
      <dsp:txXfrm>
        <a:off x="0" y="334"/>
        <a:ext cx="791279" cy="304397"/>
      </dsp:txXfrm>
    </dsp:sp>
    <dsp:sp modelId="{254BCA7D-72A3-447A-BCC1-68BD73139FBA}">
      <dsp:nvSpPr>
        <dsp:cNvPr id="0" name=""/>
        <dsp:cNvSpPr/>
      </dsp:nvSpPr>
      <dsp:spPr>
        <a:xfrm>
          <a:off x="850625" y="14157"/>
          <a:ext cx="3105773" cy="276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</a:rPr>
            <a:t>This REALLY bugs me.</a:t>
          </a:r>
        </a:p>
      </dsp:txBody>
      <dsp:txXfrm>
        <a:off x="850625" y="14157"/>
        <a:ext cx="3105773" cy="276454"/>
      </dsp:txXfrm>
    </dsp:sp>
    <dsp:sp modelId="{279F6921-9466-4B3C-A507-1787C8977AE1}">
      <dsp:nvSpPr>
        <dsp:cNvPr id="0" name=""/>
        <dsp:cNvSpPr/>
      </dsp:nvSpPr>
      <dsp:spPr>
        <a:xfrm>
          <a:off x="791279" y="290611"/>
          <a:ext cx="316511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F9F0A-7EEB-4D16-BB73-8512BC66690A}">
      <dsp:nvSpPr>
        <dsp:cNvPr id="0" name=""/>
        <dsp:cNvSpPr/>
      </dsp:nvSpPr>
      <dsp:spPr>
        <a:xfrm>
          <a:off x="0" y="304731"/>
          <a:ext cx="3956399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FB996-EBB3-4A5B-AC47-C5AF44AEB436}">
      <dsp:nvSpPr>
        <dsp:cNvPr id="0" name=""/>
        <dsp:cNvSpPr/>
      </dsp:nvSpPr>
      <dsp:spPr>
        <a:xfrm>
          <a:off x="0" y="304731"/>
          <a:ext cx="791279" cy="3043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65000"/>
                </a:schemeClr>
              </a:solidFill>
            </a:rPr>
            <a:t>Idea Generation</a:t>
          </a:r>
        </a:p>
      </dsp:txBody>
      <dsp:txXfrm>
        <a:off x="0" y="304731"/>
        <a:ext cx="791279" cy="304397"/>
      </dsp:txXfrm>
    </dsp:sp>
    <dsp:sp modelId="{9518D1E3-58EE-49F5-87C6-32FD683DDC1A}">
      <dsp:nvSpPr>
        <dsp:cNvPr id="0" name=""/>
        <dsp:cNvSpPr/>
      </dsp:nvSpPr>
      <dsp:spPr>
        <a:xfrm>
          <a:off x="850625" y="318554"/>
          <a:ext cx="3105773" cy="276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</a:rPr>
            <a:t>I think I know how to solve this problem.</a:t>
          </a:r>
        </a:p>
      </dsp:txBody>
      <dsp:txXfrm>
        <a:off x="850625" y="318554"/>
        <a:ext cx="3105773" cy="276454"/>
      </dsp:txXfrm>
    </dsp:sp>
    <dsp:sp modelId="{213A9729-73D0-4D8F-9111-8531CB2BD503}">
      <dsp:nvSpPr>
        <dsp:cNvPr id="0" name=""/>
        <dsp:cNvSpPr/>
      </dsp:nvSpPr>
      <dsp:spPr>
        <a:xfrm>
          <a:off x="791279" y="595009"/>
          <a:ext cx="316511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6F014A-0255-4EF2-9941-98E159E57A07}">
      <dsp:nvSpPr>
        <dsp:cNvPr id="0" name=""/>
        <dsp:cNvSpPr/>
      </dsp:nvSpPr>
      <dsp:spPr>
        <a:xfrm>
          <a:off x="0" y="609129"/>
          <a:ext cx="395639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00D3E-0608-4314-B11E-F35BF80845DA}">
      <dsp:nvSpPr>
        <dsp:cNvPr id="0" name=""/>
        <dsp:cNvSpPr/>
      </dsp:nvSpPr>
      <dsp:spPr>
        <a:xfrm>
          <a:off x="0" y="609129"/>
          <a:ext cx="791279" cy="3043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65000"/>
                </a:schemeClr>
              </a:solidFill>
            </a:rPr>
            <a:t>Opportunity Recognition</a:t>
          </a:r>
        </a:p>
      </dsp:txBody>
      <dsp:txXfrm>
        <a:off x="0" y="609129"/>
        <a:ext cx="791279" cy="304397"/>
      </dsp:txXfrm>
    </dsp:sp>
    <dsp:sp modelId="{1861D74F-7E72-4C9C-8C78-0506D390BF93}">
      <dsp:nvSpPr>
        <dsp:cNvPr id="0" name=""/>
        <dsp:cNvSpPr/>
      </dsp:nvSpPr>
      <dsp:spPr>
        <a:xfrm>
          <a:off x="850625" y="622951"/>
          <a:ext cx="3105773" cy="276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</a:rPr>
            <a:t>If it bugs me, it may bug others too.</a:t>
          </a:r>
        </a:p>
      </dsp:txBody>
      <dsp:txXfrm>
        <a:off x="850625" y="622951"/>
        <a:ext cx="3105773" cy="276454"/>
      </dsp:txXfrm>
    </dsp:sp>
    <dsp:sp modelId="{35D17BE2-9BCA-4488-BBEF-4EFF8BFF0FEE}">
      <dsp:nvSpPr>
        <dsp:cNvPr id="0" name=""/>
        <dsp:cNvSpPr/>
      </dsp:nvSpPr>
      <dsp:spPr>
        <a:xfrm>
          <a:off x="791279" y="899406"/>
          <a:ext cx="316511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19A811-0309-4900-8E29-213637FAFCAE}">
      <dsp:nvSpPr>
        <dsp:cNvPr id="0" name=""/>
        <dsp:cNvSpPr/>
      </dsp:nvSpPr>
      <dsp:spPr>
        <a:xfrm>
          <a:off x="0" y="913526"/>
          <a:ext cx="395639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7C7A8A-AF90-455A-A3EE-E780A514C736}">
      <dsp:nvSpPr>
        <dsp:cNvPr id="0" name=""/>
        <dsp:cNvSpPr/>
      </dsp:nvSpPr>
      <dsp:spPr>
        <a:xfrm>
          <a:off x="0" y="913526"/>
          <a:ext cx="791279" cy="3043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65000"/>
                </a:schemeClr>
              </a:solidFill>
            </a:rPr>
            <a:t>Customer-Problem Fit</a:t>
          </a:r>
        </a:p>
      </dsp:txBody>
      <dsp:txXfrm>
        <a:off x="0" y="913526"/>
        <a:ext cx="791279" cy="304397"/>
      </dsp:txXfrm>
    </dsp:sp>
    <dsp:sp modelId="{FA32C191-4D53-4DED-B986-708835C70626}">
      <dsp:nvSpPr>
        <dsp:cNvPr id="0" name=""/>
        <dsp:cNvSpPr/>
      </dsp:nvSpPr>
      <dsp:spPr>
        <a:xfrm>
          <a:off x="850625" y="927349"/>
          <a:ext cx="3105773" cy="276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</a:rPr>
            <a:t>I’ve verified who else is bugged by this.</a:t>
          </a:r>
        </a:p>
      </dsp:txBody>
      <dsp:txXfrm>
        <a:off x="850625" y="927349"/>
        <a:ext cx="3105773" cy="276454"/>
      </dsp:txXfrm>
    </dsp:sp>
    <dsp:sp modelId="{E305B2E4-C14A-4B05-A12B-9647245F5519}">
      <dsp:nvSpPr>
        <dsp:cNvPr id="0" name=""/>
        <dsp:cNvSpPr/>
      </dsp:nvSpPr>
      <dsp:spPr>
        <a:xfrm>
          <a:off x="791279" y="1203803"/>
          <a:ext cx="316511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AA3E0-81F2-4E0B-AD59-60ACD8C2D0B3}">
      <dsp:nvSpPr>
        <dsp:cNvPr id="0" name=""/>
        <dsp:cNvSpPr/>
      </dsp:nvSpPr>
      <dsp:spPr>
        <a:xfrm>
          <a:off x="0" y="1217923"/>
          <a:ext cx="395639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D4E531-A336-444B-8804-17129361EA88}">
      <dsp:nvSpPr>
        <dsp:cNvPr id="0" name=""/>
        <dsp:cNvSpPr/>
      </dsp:nvSpPr>
      <dsp:spPr>
        <a:xfrm>
          <a:off x="0" y="1217923"/>
          <a:ext cx="791279" cy="3043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65000"/>
                </a:schemeClr>
              </a:solidFill>
            </a:rPr>
            <a:t>Problem-Solution Fit</a:t>
          </a:r>
        </a:p>
      </dsp:txBody>
      <dsp:txXfrm>
        <a:off x="0" y="1217923"/>
        <a:ext cx="791279" cy="304397"/>
      </dsp:txXfrm>
    </dsp:sp>
    <dsp:sp modelId="{6CCE61A4-236E-4765-B225-393654C21B1B}">
      <dsp:nvSpPr>
        <dsp:cNvPr id="0" name=""/>
        <dsp:cNvSpPr/>
      </dsp:nvSpPr>
      <dsp:spPr>
        <a:xfrm>
          <a:off x="850625" y="1231746"/>
          <a:ext cx="3105773" cy="276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</a:rPr>
            <a:t>I have a meaningful solution to squash the bug.</a:t>
          </a:r>
        </a:p>
      </dsp:txBody>
      <dsp:txXfrm>
        <a:off x="850625" y="1231746"/>
        <a:ext cx="3105773" cy="276454"/>
      </dsp:txXfrm>
    </dsp:sp>
    <dsp:sp modelId="{524B495F-D8A2-4260-A85F-E217CB439491}">
      <dsp:nvSpPr>
        <dsp:cNvPr id="0" name=""/>
        <dsp:cNvSpPr/>
      </dsp:nvSpPr>
      <dsp:spPr>
        <a:xfrm>
          <a:off x="791279" y="1508201"/>
          <a:ext cx="316511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94583D-4E23-4321-AA52-56CF4D5CC50C}">
      <dsp:nvSpPr>
        <dsp:cNvPr id="0" name=""/>
        <dsp:cNvSpPr/>
      </dsp:nvSpPr>
      <dsp:spPr>
        <a:xfrm>
          <a:off x="0" y="1522321"/>
          <a:ext cx="395639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3B80D3-9D98-4C2F-B288-394B244CB2BE}">
      <dsp:nvSpPr>
        <dsp:cNvPr id="0" name=""/>
        <dsp:cNvSpPr/>
      </dsp:nvSpPr>
      <dsp:spPr>
        <a:xfrm>
          <a:off x="0" y="1522321"/>
          <a:ext cx="791279" cy="3043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Customer-Solution Fit</a:t>
          </a:r>
        </a:p>
      </dsp:txBody>
      <dsp:txXfrm>
        <a:off x="0" y="1522321"/>
        <a:ext cx="791279" cy="304397"/>
      </dsp:txXfrm>
    </dsp:sp>
    <dsp:sp modelId="{A667579A-E7D2-40F2-A084-B23280669951}">
      <dsp:nvSpPr>
        <dsp:cNvPr id="0" name=""/>
        <dsp:cNvSpPr/>
      </dsp:nvSpPr>
      <dsp:spPr>
        <a:xfrm>
          <a:off x="850625" y="1536143"/>
          <a:ext cx="3105773" cy="276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My solution works for my customer segment.</a:t>
          </a:r>
        </a:p>
      </dsp:txBody>
      <dsp:txXfrm>
        <a:off x="850625" y="1536143"/>
        <a:ext cx="3105773" cy="276454"/>
      </dsp:txXfrm>
    </dsp:sp>
    <dsp:sp modelId="{159DE6E9-4D02-4C0D-937B-418C580C6FA4}">
      <dsp:nvSpPr>
        <dsp:cNvPr id="0" name=""/>
        <dsp:cNvSpPr/>
      </dsp:nvSpPr>
      <dsp:spPr>
        <a:xfrm>
          <a:off x="791279" y="1812598"/>
          <a:ext cx="316511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D2623-5D67-440A-9959-26FCAF81B430}">
      <dsp:nvSpPr>
        <dsp:cNvPr id="0" name=""/>
        <dsp:cNvSpPr/>
      </dsp:nvSpPr>
      <dsp:spPr>
        <a:xfrm>
          <a:off x="0" y="1826718"/>
          <a:ext cx="3956399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54B03D-CBA9-4E75-8AFD-1E75167D60AB}">
      <dsp:nvSpPr>
        <dsp:cNvPr id="0" name=""/>
        <dsp:cNvSpPr/>
      </dsp:nvSpPr>
      <dsp:spPr>
        <a:xfrm>
          <a:off x="0" y="1826718"/>
          <a:ext cx="791279" cy="3043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95000"/>
                </a:schemeClr>
              </a:solidFill>
            </a:rPr>
            <a:t>Product-Market Fit</a:t>
          </a:r>
        </a:p>
      </dsp:txBody>
      <dsp:txXfrm>
        <a:off x="0" y="1826718"/>
        <a:ext cx="791279" cy="304397"/>
      </dsp:txXfrm>
    </dsp:sp>
    <dsp:sp modelId="{546740F9-5C98-4F07-891B-6F99278211FC}">
      <dsp:nvSpPr>
        <dsp:cNvPr id="0" name=""/>
        <dsp:cNvSpPr/>
      </dsp:nvSpPr>
      <dsp:spPr>
        <a:xfrm>
          <a:off x="850625" y="1840541"/>
          <a:ext cx="3105773" cy="276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95000"/>
                </a:schemeClr>
              </a:solidFill>
            </a:rPr>
            <a:t>My solution will compete within the market.</a:t>
          </a:r>
        </a:p>
      </dsp:txBody>
      <dsp:txXfrm>
        <a:off x="850625" y="1840541"/>
        <a:ext cx="3105773" cy="276454"/>
      </dsp:txXfrm>
    </dsp:sp>
    <dsp:sp modelId="{043437AE-94D7-410D-AFDE-A17F9CA500F5}">
      <dsp:nvSpPr>
        <dsp:cNvPr id="0" name=""/>
        <dsp:cNvSpPr/>
      </dsp:nvSpPr>
      <dsp:spPr>
        <a:xfrm>
          <a:off x="791279" y="2116995"/>
          <a:ext cx="316511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625FBA-134E-4C91-B419-1AE6380DEF1F}">
      <dsp:nvSpPr>
        <dsp:cNvPr id="0" name=""/>
        <dsp:cNvSpPr/>
      </dsp:nvSpPr>
      <dsp:spPr>
        <a:xfrm>
          <a:off x="0" y="2131115"/>
          <a:ext cx="395639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F63D4-57FF-4EBE-9874-6395CFFEC05E}">
      <dsp:nvSpPr>
        <dsp:cNvPr id="0" name=""/>
        <dsp:cNvSpPr/>
      </dsp:nvSpPr>
      <dsp:spPr>
        <a:xfrm>
          <a:off x="0" y="2131115"/>
          <a:ext cx="791279" cy="3043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95000"/>
                </a:schemeClr>
              </a:solidFill>
            </a:rPr>
            <a:t>Product-Channel Fit</a:t>
          </a:r>
        </a:p>
      </dsp:txBody>
      <dsp:txXfrm>
        <a:off x="0" y="2131115"/>
        <a:ext cx="791279" cy="304397"/>
      </dsp:txXfrm>
    </dsp:sp>
    <dsp:sp modelId="{06345260-73EA-4F59-99E0-8640224F0ECB}">
      <dsp:nvSpPr>
        <dsp:cNvPr id="0" name=""/>
        <dsp:cNvSpPr/>
      </dsp:nvSpPr>
      <dsp:spPr>
        <a:xfrm>
          <a:off x="850625" y="2144938"/>
          <a:ext cx="3105773" cy="276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95000"/>
                </a:schemeClr>
              </a:solidFill>
            </a:rPr>
            <a:t>I know how to get my solution to the market.</a:t>
          </a:r>
        </a:p>
      </dsp:txBody>
      <dsp:txXfrm>
        <a:off x="850625" y="2144938"/>
        <a:ext cx="3105773" cy="276454"/>
      </dsp:txXfrm>
    </dsp:sp>
    <dsp:sp modelId="{12E7C516-820D-4F55-BBA2-C2867319240C}">
      <dsp:nvSpPr>
        <dsp:cNvPr id="0" name=""/>
        <dsp:cNvSpPr/>
      </dsp:nvSpPr>
      <dsp:spPr>
        <a:xfrm>
          <a:off x="791279" y="2421393"/>
          <a:ext cx="316511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01691A-9470-4616-854B-D370E937016D}">
      <dsp:nvSpPr>
        <dsp:cNvPr id="0" name=""/>
        <dsp:cNvSpPr/>
      </dsp:nvSpPr>
      <dsp:spPr>
        <a:xfrm>
          <a:off x="0" y="2435513"/>
          <a:ext cx="395639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8BFD8-5693-467D-A3FA-3947FC305C0A}">
      <dsp:nvSpPr>
        <dsp:cNvPr id="0" name=""/>
        <dsp:cNvSpPr/>
      </dsp:nvSpPr>
      <dsp:spPr>
        <a:xfrm>
          <a:off x="0" y="2435513"/>
          <a:ext cx="791279" cy="3043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95000"/>
                </a:schemeClr>
              </a:solidFill>
            </a:rPr>
            <a:t>Business Model Fit</a:t>
          </a:r>
        </a:p>
      </dsp:txBody>
      <dsp:txXfrm>
        <a:off x="0" y="2435513"/>
        <a:ext cx="791279" cy="304397"/>
      </dsp:txXfrm>
    </dsp:sp>
    <dsp:sp modelId="{8E96192E-5C48-4468-B669-DA43941F4322}">
      <dsp:nvSpPr>
        <dsp:cNvPr id="0" name=""/>
        <dsp:cNvSpPr/>
      </dsp:nvSpPr>
      <dsp:spPr>
        <a:xfrm>
          <a:off x="850625" y="2449335"/>
          <a:ext cx="3105773" cy="276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95000"/>
                </a:schemeClr>
              </a:solidFill>
            </a:rPr>
            <a:t>My business could actually work. </a:t>
          </a:r>
        </a:p>
      </dsp:txBody>
      <dsp:txXfrm>
        <a:off x="850625" y="2449335"/>
        <a:ext cx="3105773" cy="276454"/>
      </dsp:txXfrm>
    </dsp:sp>
    <dsp:sp modelId="{534701A7-7983-42D6-91DC-1B27E585FDEB}">
      <dsp:nvSpPr>
        <dsp:cNvPr id="0" name=""/>
        <dsp:cNvSpPr/>
      </dsp:nvSpPr>
      <dsp:spPr>
        <a:xfrm>
          <a:off x="791279" y="2725790"/>
          <a:ext cx="316511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612C0-3E07-40E6-A809-B8101677CC57}">
      <dsp:nvSpPr>
        <dsp:cNvPr id="0" name=""/>
        <dsp:cNvSpPr/>
      </dsp:nvSpPr>
      <dsp:spPr>
        <a:xfrm>
          <a:off x="0" y="334"/>
          <a:ext cx="395639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8212E9-6573-4BA7-A8E5-4744DE173126}">
      <dsp:nvSpPr>
        <dsp:cNvPr id="0" name=""/>
        <dsp:cNvSpPr/>
      </dsp:nvSpPr>
      <dsp:spPr>
        <a:xfrm>
          <a:off x="0" y="334"/>
          <a:ext cx="791279" cy="3043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65000"/>
                </a:schemeClr>
              </a:solidFill>
            </a:rPr>
            <a:t>Problem Awareness</a:t>
          </a:r>
        </a:p>
      </dsp:txBody>
      <dsp:txXfrm>
        <a:off x="0" y="334"/>
        <a:ext cx="791279" cy="304397"/>
      </dsp:txXfrm>
    </dsp:sp>
    <dsp:sp modelId="{254BCA7D-72A3-447A-BCC1-68BD73139FBA}">
      <dsp:nvSpPr>
        <dsp:cNvPr id="0" name=""/>
        <dsp:cNvSpPr/>
      </dsp:nvSpPr>
      <dsp:spPr>
        <a:xfrm>
          <a:off x="850625" y="14157"/>
          <a:ext cx="3105773" cy="276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</a:rPr>
            <a:t>This REALLY bugs me.</a:t>
          </a:r>
        </a:p>
      </dsp:txBody>
      <dsp:txXfrm>
        <a:off x="850625" y="14157"/>
        <a:ext cx="3105773" cy="276454"/>
      </dsp:txXfrm>
    </dsp:sp>
    <dsp:sp modelId="{279F6921-9466-4B3C-A507-1787C8977AE1}">
      <dsp:nvSpPr>
        <dsp:cNvPr id="0" name=""/>
        <dsp:cNvSpPr/>
      </dsp:nvSpPr>
      <dsp:spPr>
        <a:xfrm>
          <a:off x="791279" y="290611"/>
          <a:ext cx="316511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F9F0A-7EEB-4D16-BB73-8512BC66690A}">
      <dsp:nvSpPr>
        <dsp:cNvPr id="0" name=""/>
        <dsp:cNvSpPr/>
      </dsp:nvSpPr>
      <dsp:spPr>
        <a:xfrm>
          <a:off x="0" y="304731"/>
          <a:ext cx="3956399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FB996-EBB3-4A5B-AC47-C5AF44AEB436}">
      <dsp:nvSpPr>
        <dsp:cNvPr id="0" name=""/>
        <dsp:cNvSpPr/>
      </dsp:nvSpPr>
      <dsp:spPr>
        <a:xfrm>
          <a:off x="0" y="304731"/>
          <a:ext cx="791279" cy="3043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65000"/>
                </a:schemeClr>
              </a:solidFill>
            </a:rPr>
            <a:t>Idea Generation</a:t>
          </a:r>
        </a:p>
      </dsp:txBody>
      <dsp:txXfrm>
        <a:off x="0" y="304731"/>
        <a:ext cx="791279" cy="304397"/>
      </dsp:txXfrm>
    </dsp:sp>
    <dsp:sp modelId="{9518D1E3-58EE-49F5-87C6-32FD683DDC1A}">
      <dsp:nvSpPr>
        <dsp:cNvPr id="0" name=""/>
        <dsp:cNvSpPr/>
      </dsp:nvSpPr>
      <dsp:spPr>
        <a:xfrm>
          <a:off x="850625" y="318554"/>
          <a:ext cx="3105773" cy="276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</a:rPr>
            <a:t>I think I know how to solve this problem.</a:t>
          </a:r>
        </a:p>
      </dsp:txBody>
      <dsp:txXfrm>
        <a:off x="850625" y="318554"/>
        <a:ext cx="3105773" cy="276454"/>
      </dsp:txXfrm>
    </dsp:sp>
    <dsp:sp modelId="{213A9729-73D0-4D8F-9111-8531CB2BD503}">
      <dsp:nvSpPr>
        <dsp:cNvPr id="0" name=""/>
        <dsp:cNvSpPr/>
      </dsp:nvSpPr>
      <dsp:spPr>
        <a:xfrm>
          <a:off x="791279" y="595009"/>
          <a:ext cx="316511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6F014A-0255-4EF2-9941-98E159E57A07}">
      <dsp:nvSpPr>
        <dsp:cNvPr id="0" name=""/>
        <dsp:cNvSpPr/>
      </dsp:nvSpPr>
      <dsp:spPr>
        <a:xfrm>
          <a:off x="0" y="609129"/>
          <a:ext cx="395639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00D3E-0608-4314-B11E-F35BF80845DA}">
      <dsp:nvSpPr>
        <dsp:cNvPr id="0" name=""/>
        <dsp:cNvSpPr/>
      </dsp:nvSpPr>
      <dsp:spPr>
        <a:xfrm>
          <a:off x="0" y="609129"/>
          <a:ext cx="791279" cy="3043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65000"/>
                </a:schemeClr>
              </a:solidFill>
            </a:rPr>
            <a:t>Opportunity Recognition</a:t>
          </a:r>
        </a:p>
      </dsp:txBody>
      <dsp:txXfrm>
        <a:off x="0" y="609129"/>
        <a:ext cx="791279" cy="304397"/>
      </dsp:txXfrm>
    </dsp:sp>
    <dsp:sp modelId="{1861D74F-7E72-4C9C-8C78-0506D390BF93}">
      <dsp:nvSpPr>
        <dsp:cNvPr id="0" name=""/>
        <dsp:cNvSpPr/>
      </dsp:nvSpPr>
      <dsp:spPr>
        <a:xfrm>
          <a:off x="850625" y="622951"/>
          <a:ext cx="3105773" cy="276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</a:rPr>
            <a:t>If it bugs me, it may bug others too.</a:t>
          </a:r>
        </a:p>
      </dsp:txBody>
      <dsp:txXfrm>
        <a:off x="850625" y="622951"/>
        <a:ext cx="3105773" cy="276454"/>
      </dsp:txXfrm>
    </dsp:sp>
    <dsp:sp modelId="{35D17BE2-9BCA-4488-BBEF-4EFF8BFF0FEE}">
      <dsp:nvSpPr>
        <dsp:cNvPr id="0" name=""/>
        <dsp:cNvSpPr/>
      </dsp:nvSpPr>
      <dsp:spPr>
        <a:xfrm>
          <a:off x="791279" y="899406"/>
          <a:ext cx="316511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19A811-0309-4900-8E29-213637FAFCAE}">
      <dsp:nvSpPr>
        <dsp:cNvPr id="0" name=""/>
        <dsp:cNvSpPr/>
      </dsp:nvSpPr>
      <dsp:spPr>
        <a:xfrm>
          <a:off x="0" y="913526"/>
          <a:ext cx="395639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7C7A8A-AF90-455A-A3EE-E780A514C736}">
      <dsp:nvSpPr>
        <dsp:cNvPr id="0" name=""/>
        <dsp:cNvSpPr/>
      </dsp:nvSpPr>
      <dsp:spPr>
        <a:xfrm>
          <a:off x="0" y="913526"/>
          <a:ext cx="791279" cy="3043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65000"/>
                </a:schemeClr>
              </a:solidFill>
            </a:rPr>
            <a:t>Customer-Problem Fit</a:t>
          </a:r>
        </a:p>
      </dsp:txBody>
      <dsp:txXfrm>
        <a:off x="0" y="913526"/>
        <a:ext cx="791279" cy="304397"/>
      </dsp:txXfrm>
    </dsp:sp>
    <dsp:sp modelId="{FA32C191-4D53-4DED-B986-708835C70626}">
      <dsp:nvSpPr>
        <dsp:cNvPr id="0" name=""/>
        <dsp:cNvSpPr/>
      </dsp:nvSpPr>
      <dsp:spPr>
        <a:xfrm>
          <a:off x="850625" y="927349"/>
          <a:ext cx="3105773" cy="276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</a:rPr>
            <a:t>I’ve verified who else is bugged by this.</a:t>
          </a:r>
        </a:p>
      </dsp:txBody>
      <dsp:txXfrm>
        <a:off x="850625" y="927349"/>
        <a:ext cx="3105773" cy="276454"/>
      </dsp:txXfrm>
    </dsp:sp>
    <dsp:sp modelId="{E305B2E4-C14A-4B05-A12B-9647245F5519}">
      <dsp:nvSpPr>
        <dsp:cNvPr id="0" name=""/>
        <dsp:cNvSpPr/>
      </dsp:nvSpPr>
      <dsp:spPr>
        <a:xfrm>
          <a:off x="791279" y="1203803"/>
          <a:ext cx="316511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AA3E0-81F2-4E0B-AD59-60ACD8C2D0B3}">
      <dsp:nvSpPr>
        <dsp:cNvPr id="0" name=""/>
        <dsp:cNvSpPr/>
      </dsp:nvSpPr>
      <dsp:spPr>
        <a:xfrm>
          <a:off x="0" y="1217923"/>
          <a:ext cx="395639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D4E531-A336-444B-8804-17129361EA88}">
      <dsp:nvSpPr>
        <dsp:cNvPr id="0" name=""/>
        <dsp:cNvSpPr/>
      </dsp:nvSpPr>
      <dsp:spPr>
        <a:xfrm>
          <a:off x="0" y="1217923"/>
          <a:ext cx="791279" cy="3043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65000"/>
                </a:schemeClr>
              </a:solidFill>
            </a:rPr>
            <a:t>Problem-Solution Fit</a:t>
          </a:r>
        </a:p>
      </dsp:txBody>
      <dsp:txXfrm>
        <a:off x="0" y="1217923"/>
        <a:ext cx="791279" cy="304397"/>
      </dsp:txXfrm>
    </dsp:sp>
    <dsp:sp modelId="{6CCE61A4-236E-4765-B225-393654C21B1B}">
      <dsp:nvSpPr>
        <dsp:cNvPr id="0" name=""/>
        <dsp:cNvSpPr/>
      </dsp:nvSpPr>
      <dsp:spPr>
        <a:xfrm>
          <a:off x="850625" y="1231746"/>
          <a:ext cx="3105773" cy="276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65000"/>
                </a:schemeClr>
              </a:solidFill>
            </a:rPr>
            <a:t>I have a meaningful solution to squash the bug.</a:t>
          </a:r>
        </a:p>
      </dsp:txBody>
      <dsp:txXfrm>
        <a:off x="850625" y="1231746"/>
        <a:ext cx="3105773" cy="276454"/>
      </dsp:txXfrm>
    </dsp:sp>
    <dsp:sp modelId="{524B495F-D8A2-4260-A85F-E217CB439491}">
      <dsp:nvSpPr>
        <dsp:cNvPr id="0" name=""/>
        <dsp:cNvSpPr/>
      </dsp:nvSpPr>
      <dsp:spPr>
        <a:xfrm>
          <a:off x="791279" y="1508201"/>
          <a:ext cx="316511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94583D-4E23-4321-AA52-56CF4D5CC50C}">
      <dsp:nvSpPr>
        <dsp:cNvPr id="0" name=""/>
        <dsp:cNvSpPr/>
      </dsp:nvSpPr>
      <dsp:spPr>
        <a:xfrm>
          <a:off x="0" y="1522321"/>
          <a:ext cx="395639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3B80D3-9D98-4C2F-B288-394B244CB2BE}">
      <dsp:nvSpPr>
        <dsp:cNvPr id="0" name=""/>
        <dsp:cNvSpPr/>
      </dsp:nvSpPr>
      <dsp:spPr>
        <a:xfrm>
          <a:off x="0" y="1522321"/>
          <a:ext cx="791279" cy="3043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Customer-Solution Fit</a:t>
          </a:r>
        </a:p>
      </dsp:txBody>
      <dsp:txXfrm>
        <a:off x="0" y="1522321"/>
        <a:ext cx="791279" cy="304397"/>
      </dsp:txXfrm>
    </dsp:sp>
    <dsp:sp modelId="{A667579A-E7D2-40F2-A084-B23280669951}">
      <dsp:nvSpPr>
        <dsp:cNvPr id="0" name=""/>
        <dsp:cNvSpPr/>
      </dsp:nvSpPr>
      <dsp:spPr>
        <a:xfrm>
          <a:off x="850625" y="1536143"/>
          <a:ext cx="3105773" cy="276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My solution works for my customer segment.</a:t>
          </a:r>
        </a:p>
      </dsp:txBody>
      <dsp:txXfrm>
        <a:off x="850625" y="1536143"/>
        <a:ext cx="3105773" cy="276454"/>
      </dsp:txXfrm>
    </dsp:sp>
    <dsp:sp modelId="{159DE6E9-4D02-4C0D-937B-418C580C6FA4}">
      <dsp:nvSpPr>
        <dsp:cNvPr id="0" name=""/>
        <dsp:cNvSpPr/>
      </dsp:nvSpPr>
      <dsp:spPr>
        <a:xfrm>
          <a:off x="791279" y="1812598"/>
          <a:ext cx="316511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D2623-5D67-440A-9959-26FCAF81B430}">
      <dsp:nvSpPr>
        <dsp:cNvPr id="0" name=""/>
        <dsp:cNvSpPr/>
      </dsp:nvSpPr>
      <dsp:spPr>
        <a:xfrm>
          <a:off x="0" y="1826718"/>
          <a:ext cx="3956399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54B03D-CBA9-4E75-8AFD-1E75167D60AB}">
      <dsp:nvSpPr>
        <dsp:cNvPr id="0" name=""/>
        <dsp:cNvSpPr/>
      </dsp:nvSpPr>
      <dsp:spPr>
        <a:xfrm>
          <a:off x="0" y="1826718"/>
          <a:ext cx="791279" cy="3043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95000"/>
                </a:schemeClr>
              </a:solidFill>
            </a:rPr>
            <a:t>Product-Market Fit</a:t>
          </a:r>
        </a:p>
      </dsp:txBody>
      <dsp:txXfrm>
        <a:off x="0" y="1826718"/>
        <a:ext cx="791279" cy="304397"/>
      </dsp:txXfrm>
    </dsp:sp>
    <dsp:sp modelId="{546740F9-5C98-4F07-891B-6F99278211FC}">
      <dsp:nvSpPr>
        <dsp:cNvPr id="0" name=""/>
        <dsp:cNvSpPr/>
      </dsp:nvSpPr>
      <dsp:spPr>
        <a:xfrm>
          <a:off x="850625" y="1840541"/>
          <a:ext cx="3105773" cy="276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95000"/>
                </a:schemeClr>
              </a:solidFill>
            </a:rPr>
            <a:t>My solution will compete within the market.</a:t>
          </a:r>
        </a:p>
      </dsp:txBody>
      <dsp:txXfrm>
        <a:off x="850625" y="1840541"/>
        <a:ext cx="3105773" cy="276454"/>
      </dsp:txXfrm>
    </dsp:sp>
    <dsp:sp modelId="{043437AE-94D7-410D-AFDE-A17F9CA500F5}">
      <dsp:nvSpPr>
        <dsp:cNvPr id="0" name=""/>
        <dsp:cNvSpPr/>
      </dsp:nvSpPr>
      <dsp:spPr>
        <a:xfrm>
          <a:off x="791279" y="2116995"/>
          <a:ext cx="316511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625FBA-134E-4C91-B419-1AE6380DEF1F}">
      <dsp:nvSpPr>
        <dsp:cNvPr id="0" name=""/>
        <dsp:cNvSpPr/>
      </dsp:nvSpPr>
      <dsp:spPr>
        <a:xfrm>
          <a:off x="0" y="2131115"/>
          <a:ext cx="395639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F63D4-57FF-4EBE-9874-6395CFFEC05E}">
      <dsp:nvSpPr>
        <dsp:cNvPr id="0" name=""/>
        <dsp:cNvSpPr/>
      </dsp:nvSpPr>
      <dsp:spPr>
        <a:xfrm>
          <a:off x="0" y="2131115"/>
          <a:ext cx="791279" cy="3043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95000"/>
                </a:schemeClr>
              </a:solidFill>
            </a:rPr>
            <a:t>Product-Channel Fit</a:t>
          </a:r>
        </a:p>
      </dsp:txBody>
      <dsp:txXfrm>
        <a:off x="0" y="2131115"/>
        <a:ext cx="791279" cy="304397"/>
      </dsp:txXfrm>
    </dsp:sp>
    <dsp:sp modelId="{06345260-73EA-4F59-99E0-8640224F0ECB}">
      <dsp:nvSpPr>
        <dsp:cNvPr id="0" name=""/>
        <dsp:cNvSpPr/>
      </dsp:nvSpPr>
      <dsp:spPr>
        <a:xfrm>
          <a:off x="850625" y="2144938"/>
          <a:ext cx="3105773" cy="276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95000"/>
                </a:schemeClr>
              </a:solidFill>
            </a:rPr>
            <a:t>I know how to get my solution to the market.</a:t>
          </a:r>
        </a:p>
      </dsp:txBody>
      <dsp:txXfrm>
        <a:off x="850625" y="2144938"/>
        <a:ext cx="3105773" cy="276454"/>
      </dsp:txXfrm>
    </dsp:sp>
    <dsp:sp modelId="{12E7C516-820D-4F55-BBA2-C2867319240C}">
      <dsp:nvSpPr>
        <dsp:cNvPr id="0" name=""/>
        <dsp:cNvSpPr/>
      </dsp:nvSpPr>
      <dsp:spPr>
        <a:xfrm>
          <a:off x="791279" y="2421393"/>
          <a:ext cx="316511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01691A-9470-4616-854B-D370E937016D}">
      <dsp:nvSpPr>
        <dsp:cNvPr id="0" name=""/>
        <dsp:cNvSpPr/>
      </dsp:nvSpPr>
      <dsp:spPr>
        <a:xfrm>
          <a:off x="0" y="2435513"/>
          <a:ext cx="395639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8BFD8-5693-467D-A3FA-3947FC305C0A}">
      <dsp:nvSpPr>
        <dsp:cNvPr id="0" name=""/>
        <dsp:cNvSpPr/>
      </dsp:nvSpPr>
      <dsp:spPr>
        <a:xfrm>
          <a:off x="0" y="2435513"/>
          <a:ext cx="791279" cy="3043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95000"/>
                </a:schemeClr>
              </a:solidFill>
            </a:rPr>
            <a:t>Business Model Fit</a:t>
          </a:r>
        </a:p>
      </dsp:txBody>
      <dsp:txXfrm>
        <a:off x="0" y="2435513"/>
        <a:ext cx="791279" cy="304397"/>
      </dsp:txXfrm>
    </dsp:sp>
    <dsp:sp modelId="{8E96192E-5C48-4468-B669-DA43941F4322}">
      <dsp:nvSpPr>
        <dsp:cNvPr id="0" name=""/>
        <dsp:cNvSpPr/>
      </dsp:nvSpPr>
      <dsp:spPr>
        <a:xfrm>
          <a:off x="850625" y="2449335"/>
          <a:ext cx="3105773" cy="276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bg1">
                  <a:lumMod val="95000"/>
                </a:schemeClr>
              </a:solidFill>
            </a:rPr>
            <a:t>My business could actually work. </a:t>
          </a:r>
        </a:p>
      </dsp:txBody>
      <dsp:txXfrm>
        <a:off x="850625" y="2449335"/>
        <a:ext cx="3105773" cy="276454"/>
      </dsp:txXfrm>
    </dsp:sp>
    <dsp:sp modelId="{534701A7-7983-42D6-91DC-1B27E585FDEB}">
      <dsp:nvSpPr>
        <dsp:cNvPr id="0" name=""/>
        <dsp:cNvSpPr/>
      </dsp:nvSpPr>
      <dsp:spPr>
        <a:xfrm>
          <a:off x="791279" y="2725790"/>
          <a:ext cx="316511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612C0-3E07-40E6-A809-B8101677CC57}">
      <dsp:nvSpPr>
        <dsp:cNvPr id="0" name=""/>
        <dsp:cNvSpPr/>
      </dsp:nvSpPr>
      <dsp:spPr>
        <a:xfrm>
          <a:off x="0" y="513"/>
          <a:ext cx="593580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8212E9-6573-4BA7-A8E5-4744DE173126}">
      <dsp:nvSpPr>
        <dsp:cNvPr id="0" name=""/>
        <dsp:cNvSpPr/>
      </dsp:nvSpPr>
      <dsp:spPr>
        <a:xfrm>
          <a:off x="0" y="513"/>
          <a:ext cx="1187161" cy="466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65000"/>
                </a:schemeClr>
              </a:solidFill>
            </a:rPr>
            <a:t>Problem Awareness</a:t>
          </a:r>
        </a:p>
      </dsp:txBody>
      <dsp:txXfrm>
        <a:off x="0" y="513"/>
        <a:ext cx="1187161" cy="466917"/>
      </dsp:txXfrm>
    </dsp:sp>
    <dsp:sp modelId="{254BCA7D-72A3-447A-BCC1-68BD73139FBA}">
      <dsp:nvSpPr>
        <dsp:cNvPr id="0" name=""/>
        <dsp:cNvSpPr/>
      </dsp:nvSpPr>
      <dsp:spPr>
        <a:xfrm>
          <a:off x="1276198" y="21715"/>
          <a:ext cx="4659607" cy="424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>
                  <a:lumMod val="65000"/>
                </a:schemeClr>
              </a:solidFill>
            </a:rPr>
            <a:t>This REALLY bugs me.</a:t>
          </a:r>
        </a:p>
      </dsp:txBody>
      <dsp:txXfrm>
        <a:off x="1276198" y="21715"/>
        <a:ext cx="4659607" cy="424056"/>
      </dsp:txXfrm>
    </dsp:sp>
    <dsp:sp modelId="{279F6921-9466-4B3C-A507-1787C8977AE1}">
      <dsp:nvSpPr>
        <dsp:cNvPr id="0" name=""/>
        <dsp:cNvSpPr/>
      </dsp:nvSpPr>
      <dsp:spPr>
        <a:xfrm>
          <a:off x="1187161" y="445771"/>
          <a:ext cx="474864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F9F0A-7EEB-4D16-BB73-8512BC66690A}">
      <dsp:nvSpPr>
        <dsp:cNvPr id="0" name=""/>
        <dsp:cNvSpPr/>
      </dsp:nvSpPr>
      <dsp:spPr>
        <a:xfrm>
          <a:off x="0" y="467430"/>
          <a:ext cx="5935806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FB996-EBB3-4A5B-AC47-C5AF44AEB436}">
      <dsp:nvSpPr>
        <dsp:cNvPr id="0" name=""/>
        <dsp:cNvSpPr/>
      </dsp:nvSpPr>
      <dsp:spPr>
        <a:xfrm>
          <a:off x="0" y="467430"/>
          <a:ext cx="1187161" cy="466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65000"/>
                </a:schemeClr>
              </a:solidFill>
            </a:rPr>
            <a:t>Idea Generation</a:t>
          </a:r>
        </a:p>
      </dsp:txBody>
      <dsp:txXfrm>
        <a:off x="0" y="467430"/>
        <a:ext cx="1187161" cy="466917"/>
      </dsp:txXfrm>
    </dsp:sp>
    <dsp:sp modelId="{9518D1E3-58EE-49F5-87C6-32FD683DDC1A}">
      <dsp:nvSpPr>
        <dsp:cNvPr id="0" name=""/>
        <dsp:cNvSpPr/>
      </dsp:nvSpPr>
      <dsp:spPr>
        <a:xfrm>
          <a:off x="1276198" y="488633"/>
          <a:ext cx="4659607" cy="424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>
                  <a:lumMod val="65000"/>
                </a:schemeClr>
              </a:solidFill>
            </a:rPr>
            <a:t>I think I know how to solve this problem.</a:t>
          </a:r>
        </a:p>
      </dsp:txBody>
      <dsp:txXfrm>
        <a:off x="1276198" y="488633"/>
        <a:ext cx="4659607" cy="424056"/>
      </dsp:txXfrm>
    </dsp:sp>
    <dsp:sp modelId="{213A9729-73D0-4D8F-9111-8531CB2BD503}">
      <dsp:nvSpPr>
        <dsp:cNvPr id="0" name=""/>
        <dsp:cNvSpPr/>
      </dsp:nvSpPr>
      <dsp:spPr>
        <a:xfrm>
          <a:off x="1187161" y="912689"/>
          <a:ext cx="474864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6F014A-0255-4EF2-9941-98E159E57A07}">
      <dsp:nvSpPr>
        <dsp:cNvPr id="0" name=""/>
        <dsp:cNvSpPr/>
      </dsp:nvSpPr>
      <dsp:spPr>
        <a:xfrm>
          <a:off x="0" y="934348"/>
          <a:ext cx="5935806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00D3E-0608-4314-B11E-F35BF80845DA}">
      <dsp:nvSpPr>
        <dsp:cNvPr id="0" name=""/>
        <dsp:cNvSpPr/>
      </dsp:nvSpPr>
      <dsp:spPr>
        <a:xfrm>
          <a:off x="0" y="934348"/>
          <a:ext cx="1187161" cy="466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65000"/>
                </a:schemeClr>
              </a:solidFill>
            </a:rPr>
            <a:t>Opportunity Recognition</a:t>
          </a:r>
        </a:p>
      </dsp:txBody>
      <dsp:txXfrm>
        <a:off x="0" y="934348"/>
        <a:ext cx="1187161" cy="466917"/>
      </dsp:txXfrm>
    </dsp:sp>
    <dsp:sp modelId="{1861D74F-7E72-4C9C-8C78-0506D390BF93}">
      <dsp:nvSpPr>
        <dsp:cNvPr id="0" name=""/>
        <dsp:cNvSpPr/>
      </dsp:nvSpPr>
      <dsp:spPr>
        <a:xfrm>
          <a:off x="1276198" y="955551"/>
          <a:ext cx="4659607" cy="424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>
                  <a:lumMod val="65000"/>
                </a:schemeClr>
              </a:solidFill>
            </a:rPr>
            <a:t>If it bugs me, it may bug others too.</a:t>
          </a:r>
        </a:p>
      </dsp:txBody>
      <dsp:txXfrm>
        <a:off x="1276198" y="955551"/>
        <a:ext cx="4659607" cy="424056"/>
      </dsp:txXfrm>
    </dsp:sp>
    <dsp:sp modelId="{35D17BE2-9BCA-4488-BBEF-4EFF8BFF0FEE}">
      <dsp:nvSpPr>
        <dsp:cNvPr id="0" name=""/>
        <dsp:cNvSpPr/>
      </dsp:nvSpPr>
      <dsp:spPr>
        <a:xfrm>
          <a:off x="1187161" y="1379607"/>
          <a:ext cx="474864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19A811-0309-4900-8E29-213637FAFCAE}">
      <dsp:nvSpPr>
        <dsp:cNvPr id="0" name=""/>
        <dsp:cNvSpPr/>
      </dsp:nvSpPr>
      <dsp:spPr>
        <a:xfrm>
          <a:off x="0" y="1401266"/>
          <a:ext cx="5935806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7C7A8A-AF90-455A-A3EE-E780A514C736}">
      <dsp:nvSpPr>
        <dsp:cNvPr id="0" name=""/>
        <dsp:cNvSpPr/>
      </dsp:nvSpPr>
      <dsp:spPr>
        <a:xfrm>
          <a:off x="0" y="1401266"/>
          <a:ext cx="1187161" cy="466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65000"/>
                </a:schemeClr>
              </a:solidFill>
            </a:rPr>
            <a:t>Customer-Problem Fit</a:t>
          </a:r>
        </a:p>
      </dsp:txBody>
      <dsp:txXfrm>
        <a:off x="0" y="1401266"/>
        <a:ext cx="1187161" cy="466917"/>
      </dsp:txXfrm>
    </dsp:sp>
    <dsp:sp modelId="{FA32C191-4D53-4DED-B986-708835C70626}">
      <dsp:nvSpPr>
        <dsp:cNvPr id="0" name=""/>
        <dsp:cNvSpPr/>
      </dsp:nvSpPr>
      <dsp:spPr>
        <a:xfrm>
          <a:off x="1276198" y="1422468"/>
          <a:ext cx="4659607" cy="424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>
                  <a:lumMod val="65000"/>
                </a:schemeClr>
              </a:solidFill>
            </a:rPr>
            <a:t>I’ve verified who else is bugged by this.</a:t>
          </a:r>
        </a:p>
      </dsp:txBody>
      <dsp:txXfrm>
        <a:off x="1276198" y="1422468"/>
        <a:ext cx="4659607" cy="424056"/>
      </dsp:txXfrm>
    </dsp:sp>
    <dsp:sp modelId="{E305B2E4-C14A-4B05-A12B-9647245F5519}">
      <dsp:nvSpPr>
        <dsp:cNvPr id="0" name=""/>
        <dsp:cNvSpPr/>
      </dsp:nvSpPr>
      <dsp:spPr>
        <a:xfrm>
          <a:off x="1187161" y="1846524"/>
          <a:ext cx="474864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AA3E0-81F2-4E0B-AD59-60ACD8C2D0B3}">
      <dsp:nvSpPr>
        <dsp:cNvPr id="0" name=""/>
        <dsp:cNvSpPr/>
      </dsp:nvSpPr>
      <dsp:spPr>
        <a:xfrm>
          <a:off x="0" y="1868183"/>
          <a:ext cx="5935806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D4E531-A336-444B-8804-17129361EA88}">
      <dsp:nvSpPr>
        <dsp:cNvPr id="0" name=""/>
        <dsp:cNvSpPr/>
      </dsp:nvSpPr>
      <dsp:spPr>
        <a:xfrm>
          <a:off x="0" y="1868183"/>
          <a:ext cx="1187161" cy="466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65000"/>
                </a:schemeClr>
              </a:solidFill>
            </a:rPr>
            <a:t>Problem-Solution Fit</a:t>
          </a:r>
        </a:p>
      </dsp:txBody>
      <dsp:txXfrm>
        <a:off x="0" y="1868183"/>
        <a:ext cx="1187161" cy="466917"/>
      </dsp:txXfrm>
    </dsp:sp>
    <dsp:sp modelId="{6CCE61A4-236E-4765-B225-393654C21B1B}">
      <dsp:nvSpPr>
        <dsp:cNvPr id="0" name=""/>
        <dsp:cNvSpPr/>
      </dsp:nvSpPr>
      <dsp:spPr>
        <a:xfrm>
          <a:off x="1276198" y="1889386"/>
          <a:ext cx="4659607" cy="424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>
                  <a:lumMod val="65000"/>
                </a:schemeClr>
              </a:solidFill>
            </a:rPr>
            <a:t>I have a meaningful solution to squash the bug.</a:t>
          </a:r>
        </a:p>
      </dsp:txBody>
      <dsp:txXfrm>
        <a:off x="1276198" y="1889386"/>
        <a:ext cx="4659607" cy="424056"/>
      </dsp:txXfrm>
    </dsp:sp>
    <dsp:sp modelId="{524B495F-D8A2-4260-A85F-E217CB439491}">
      <dsp:nvSpPr>
        <dsp:cNvPr id="0" name=""/>
        <dsp:cNvSpPr/>
      </dsp:nvSpPr>
      <dsp:spPr>
        <a:xfrm>
          <a:off x="1187161" y="2313442"/>
          <a:ext cx="474864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94583D-4E23-4321-AA52-56CF4D5CC50C}">
      <dsp:nvSpPr>
        <dsp:cNvPr id="0" name=""/>
        <dsp:cNvSpPr/>
      </dsp:nvSpPr>
      <dsp:spPr>
        <a:xfrm>
          <a:off x="0" y="2335101"/>
          <a:ext cx="593580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3B80D3-9D98-4C2F-B288-394B244CB2BE}">
      <dsp:nvSpPr>
        <dsp:cNvPr id="0" name=""/>
        <dsp:cNvSpPr/>
      </dsp:nvSpPr>
      <dsp:spPr>
        <a:xfrm>
          <a:off x="0" y="2335101"/>
          <a:ext cx="1187161" cy="466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65000"/>
                </a:schemeClr>
              </a:solidFill>
            </a:rPr>
            <a:t>Customer-Solution Fit</a:t>
          </a:r>
        </a:p>
      </dsp:txBody>
      <dsp:txXfrm>
        <a:off x="0" y="2335101"/>
        <a:ext cx="1187161" cy="466917"/>
      </dsp:txXfrm>
    </dsp:sp>
    <dsp:sp modelId="{A667579A-E7D2-40F2-A084-B23280669951}">
      <dsp:nvSpPr>
        <dsp:cNvPr id="0" name=""/>
        <dsp:cNvSpPr/>
      </dsp:nvSpPr>
      <dsp:spPr>
        <a:xfrm>
          <a:off x="1276198" y="2356304"/>
          <a:ext cx="4659607" cy="424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>
                  <a:lumMod val="65000"/>
                </a:schemeClr>
              </a:solidFill>
            </a:rPr>
            <a:t>My solution works for my customer segment.</a:t>
          </a:r>
        </a:p>
      </dsp:txBody>
      <dsp:txXfrm>
        <a:off x="1276198" y="2356304"/>
        <a:ext cx="4659607" cy="424056"/>
      </dsp:txXfrm>
    </dsp:sp>
    <dsp:sp modelId="{159DE6E9-4D02-4C0D-937B-418C580C6FA4}">
      <dsp:nvSpPr>
        <dsp:cNvPr id="0" name=""/>
        <dsp:cNvSpPr/>
      </dsp:nvSpPr>
      <dsp:spPr>
        <a:xfrm>
          <a:off x="1187161" y="2780360"/>
          <a:ext cx="474864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D2623-5D67-440A-9959-26FCAF81B430}">
      <dsp:nvSpPr>
        <dsp:cNvPr id="0" name=""/>
        <dsp:cNvSpPr/>
      </dsp:nvSpPr>
      <dsp:spPr>
        <a:xfrm>
          <a:off x="0" y="2802018"/>
          <a:ext cx="5935806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54B03D-CBA9-4E75-8AFD-1E75167D60AB}">
      <dsp:nvSpPr>
        <dsp:cNvPr id="0" name=""/>
        <dsp:cNvSpPr/>
      </dsp:nvSpPr>
      <dsp:spPr>
        <a:xfrm>
          <a:off x="0" y="2802018"/>
          <a:ext cx="1187161" cy="466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tx1"/>
              </a:solidFill>
            </a:rPr>
            <a:t>Product-Market Fit</a:t>
          </a:r>
        </a:p>
      </dsp:txBody>
      <dsp:txXfrm>
        <a:off x="0" y="2802018"/>
        <a:ext cx="1187161" cy="466917"/>
      </dsp:txXfrm>
    </dsp:sp>
    <dsp:sp modelId="{546740F9-5C98-4F07-891B-6F99278211FC}">
      <dsp:nvSpPr>
        <dsp:cNvPr id="0" name=""/>
        <dsp:cNvSpPr/>
      </dsp:nvSpPr>
      <dsp:spPr>
        <a:xfrm>
          <a:off x="1276198" y="2823221"/>
          <a:ext cx="4659607" cy="424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My solution will compete within the market.</a:t>
          </a:r>
        </a:p>
      </dsp:txBody>
      <dsp:txXfrm>
        <a:off x="1276198" y="2823221"/>
        <a:ext cx="4659607" cy="424056"/>
      </dsp:txXfrm>
    </dsp:sp>
    <dsp:sp modelId="{043437AE-94D7-410D-AFDE-A17F9CA500F5}">
      <dsp:nvSpPr>
        <dsp:cNvPr id="0" name=""/>
        <dsp:cNvSpPr/>
      </dsp:nvSpPr>
      <dsp:spPr>
        <a:xfrm>
          <a:off x="1187161" y="3247277"/>
          <a:ext cx="474864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625FBA-134E-4C91-B419-1AE6380DEF1F}">
      <dsp:nvSpPr>
        <dsp:cNvPr id="0" name=""/>
        <dsp:cNvSpPr/>
      </dsp:nvSpPr>
      <dsp:spPr>
        <a:xfrm>
          <a:off x="0" y="3268936"/>
          <a:ext cx="5935806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F63D4-57FF-4EBE-9874-6395CFFEC05E}">
      <dsp:nvSpPr>
        <dsp:cNvPr id="0" name=""/>
        <dsp:cNvSpPr/>
      </dsp:nvSpPr>
      <dsp:spPr>
        <a:xfrm>
          <a:off x="0" y="3268936"/>
          <a:ext cx="1187161" cy="466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95000"/>
                </a:schemeClr>
              </a:solidFill>
            </a:rPr>
            <a:t>Product-Channel Fit</a:t>
          </a:r>
        </a:p>
      </dsp:txBody>
      <dsp:txXfrm>
        <a:off x="0" y="3268936"/>
        <a:ext cx="1187161" cy="466917"/>
      </dsp:txXfrm>
    </dsp:sp>
    <dsp:sp modelId="{06345260-73EA-4F59-99E0-8640224F0ECB}">
      <dsp:nvSpPr>
        <dsp:cNvPr id="0" name=""/>
        <dsp:cNvSpPr/>
      </dsp:nvSpPr>
      <dsp:spPr>
        <a:xfrm>
          <a:off x="1276198" y="3290139"/>
          <a:ext cx="4659607" cy="424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>
                  <a:lumMod val="95000"/>
                </a:schemeClr>
              </a:solidFill>
            </a:rPr>
            <a:t>I know how to get my solution to the market.</a:t>
          </a:r>
        </a:p>
      </dsp:txBody>
      <dsp:txXfrm>
        <a:off x="1276198" y="3290139"/>
        <a:ext cx="4659607" cy="424056"/>
      </dsp:txXfrm>
    </dsp:sp>
    <dsp:sp modelId="{12E7C516-820D-4F55-BBA2-C2867319240C}">
      <dsp:nvSpPr>
        <dsp:cNvPr id="0" name=""/>
        <dsp:cNvSpPr/>
      </dsp:nvSpPr>
      <dsp:spPr>
        <a:xfrm>
          <a:off x="1187161" y="3714195"/>
          <a:ext cx="474864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01691A-9470-4616-854B-D370E937016D}">
      <dsp:nvSpPr>
        <dsp:cNvPr id="0" name=""/>
        <dsp:cNvSpPr/>
      </dsp:nvSpPr>
      <dsp:spPr>
        <a:xfrm>
          <a:off x="0" y="3735854"/>
          <a:ext cx="5935806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8BFD8-5693-467D-A3FA-3947FC305C0A}">
      <dsp:nvSpPr>
        <dsp:cNvPr id="0" name=""/>
        <dsp:cNvSpPr/>
      </dsp:nvSpPr>
      <dsp:spPr>
        <a:xfrm>
          <a:off x="0" y="3735854"/>
          <a:ext cx="1187161" cy="466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>
                  <a:lumMod val="95000"/>
                </a:schemeClr>
              </a:solidFill>
            </a:rPr>
            <a:t>Business Model Fit</a:t>
          </a:r>
        </a:p>
      </dsp:txBody>
      <dsp:txXfrm>
        <a:off x="0" y="3735854"/>
        <a:ext cx="1187161" cy="466917"/>
      </dsp:txXfrm>
    </dsp:sp>
    <dsp:sp modelId="{8E96192E-5C48-4468-B669-DA43941F4322}">
      <dsp:nvSpPr>
        <dsp:cNvPr id="0" name=""/>
        <dsp:cNvSpPr/>
      </dsp:nvSpPr>
      <dsp:spPr>
        <a:xfrm>
          <a:off x="1276198" y="3757057"/>
          <a:ext cx="4659607" cy="424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>
                  <a:lumMod val="95000"/>
                </a:schemeClr>
              </a:solidFill>
            </a:rPr>
            <a:t>My business could actually work. </a:t>
          </a:r>
        </a:p>
      </dsp:txBody>
      <dsp:txXfrm>
        <a:off x="1276198" y="3757057"/>
        <a:ext cx="4659607" cy="424056"/>
      </dsp:txXfrm>
    </dsp:sp>
    <dsp:sp modelId="{534701A7-7983-42D6-91DC-1B27E585FDEB}">
      <dsp:nvSpPr>
        <dsp:cNvPr id="0" name=""/>
        <dsp:cNvSpPr/>
      </dsp:nvSpPr>
      <dsp:spPr>
        <a:xfrm>
          <a:off x="1187161" y="4181113"/>
          <a:ext cx="474864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612C0-3E07-40E6-A809-B8101677CC57}">
      <dsp:nvSpPr>
        <dsp:cNvPr id="0" name=""/>
        <dsp:cNvSpPr/>
      </dsp:nvSpPr>
      <dsp:spPr>
        <a:xfrm>
          <a:off x="0" y="379"/>
          <a:ext cx="385638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8212E9-6573-4BA7-A8E5-4744DE173126}">
      <dsp:nvSpPr>
        <dsp:cNvPr id="0" name=""/>
        <dsp:cNvSpPr/>
      </dsp:nvSpPr>
      <dsp:spPr>
        <a:xfrm>
          <a:off x="0" y="379"/>
          <a:ext cx="771276" cy="345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65000"/>
                </a:schemeClr>
              </a:solidFill>
            </a:rPr>
            <a:t>Problem Awareness</a:t>
          </a:r>
        </a:p>
      </dsp:txBody>
      <dsp:txXfrm>
        <a:off x="0" y="379"/>
        <a:ext cx="771276" cy="345014"/>
      </dsp:txXfrm>
    </dsp:sp>
    <dsp:sp modelId="{254BCA7D-72A3-447A-BCC1-68BD73139FBA}">
      <dsp:nvSpPr>
        <dsp:cNvPr id="0" name=""/>
        <dsp:cNvSpPr/>
      </dsp:nvSpPr>
      <dsp:spPr>
        <a:xfrm>
          <a:off x="829122" y="16046"/>
          <a:ext cx="3027260" cy="313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>
                  <a:lumMod val="65000"/>
                </a:schemeClr>
              </a:solidFill>
            </a:rPr>
            <a:t>This REALLY bugs me.</a:t>
          </a:r>
        </a:p>
      </dsp:txBody>
      <dsp:txXfrm>
        <a:off x="829122" y="16046"/>
        <a:ext cx="3027260" cy="313343"/>
      </dsp:txXfrm>
    </dsp:sp>
    <dsp:sp modelId="{279F6921-9466-4B3C-A507-1787C8977AE1}">
      <dsp:nvSpPr>
        <dsp:cNvPr id="0" name=""/>
        <dsp:cNvSpPr/>
      </dsp:nvSpPr>
      <dsp:spPr>
        <a:xfrm>
          <a:off x="771276" y="329389"/>
          <a:ext cx="308510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F9F0A-7EEB-4D16-BB73-8512BC66690A}">
      <dsp:nvSpPr>
        <dsp:cNvPr id="0" name=""/>
        <dsp:cNvSpPr/>
      </dsp:nvSpPr>
      <dsp:spPr>
        <a:xfrm>
          <a:off x="0" y="345393"/>
          <a:ext cx="385638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FB996-EBB3-4A5B-AC47-C5AF44AEB436}">
      <dsp:nvSpPr>
        <dsp:cNvPr id="0" name=""/>
        <dsp:cNvSpPr/>
      </dsp:nvSpPr>
      <dsp:spPr>
        <a:xfrm>
          <a:off x="0" y="345393"/>
          <a:ext cx="771276" cy="345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65000"/>
                </a:schemeClr>
              </a:solidFill>
            </a:rPr>
            <a:t>Idea Generation</a:t>
          </a:r>
        </a:p>
      </dsp:txBody>
      <dsp:txXfrm>
        <a:off x="0" y="345393"/>
        <a:ext cx="771276" cy="345014"/>
      </dsp:txXfrm>
    </dsp:sp>
    <dsp:sp modelId="{9518D1E3-58EE-49F5-87C6-32FD683DDC1A}">
      <dsp:nvSpPr>
        <dsp:cNvPr id="0" name=""/>
        <dsp:cNvSpPr/>
      </dsp:nvSpPr>
      <dsp:spPr>
        <a:xfrm>
          <a:off x="829122" y="361060"/>
          <a:ext cx="3027260" cy="313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>
                  <a:lumMod val="65000"/>
                </a:schemeClr>
              </a:solidFill>
            </a:rPr>
            <a:t>I think I know how to solve this problem.</a:t>
          </a:r>
        </a:p>
      </dsp:txBody>
      <dsp:txXfrm>
        <a:off x="829122" y="361060"/>
        <a:ext cx="3027260" cy="313343"/>
      </dsp:txXfrm>
    </dsp:sp>
    <dsp:sp modelId="{213A9729-73D0-4D8F-9111-8531CB2BD503}">
      <dsp:nvSpPr>
        <dsp:cNvPr id="0" name=""/>
        <dsp:cNvSpPr/>
      </dsp:nvSpPr>
      <dsp:spPr>
        <a:xfrm>
          <a:off x="771276" y="674403"/>
          <a:ext cx="308510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6F014A-0255-4EF2-9941-98E159E57A07}">
      <dsp:nvSpPr>
        <dsp:cNvPr id="0" name=""/>
        <dsp:cNvSpPr/>
      </dsp:nvSpPr>
      <dsp:spPr>
        <a:xfrm>
          <a:off x="0" y="690407"/>
          <a:ext cx="385638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00D3E-0608-4314-B11E-F35BF80845DA}">
      <dsp:nvSpPr>
        <dsp:cNvPr id="0" name=""/>
        <dsp:cNvSpPr/>
      </dsp:nvSpPr>
      <dsp:spPr>
        <a:xfrm>
          <a:off x="0" y="690407"/>
          <a:ext cx="771276" cy="345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65000"/>
                </a:schemeClr>
              </a:solidFill>
            </a:rPr>
            <a:t>Opportunity Recognition</a:t>
          </a:r>
        </a:p>
      </dsp:txBody>
      <dsp:txXfrm>
        <a:off x="0" y="690407"/>
        <a:ext cx="771276" cy="345014"/>
      </dsp:txXfrm>
    </dsp:sp>
    <dsp:sp modelId="{1861D74F-7E72-4C9C-8C78-0506D390BF93}">
      <dsp:nvSpPr>
        <dsp:cNvPr id="0" name=""/>
        <dsp:cNvSpPr/>
      </dsp:nvSpPr>
      <dsp:spPr>
        <a:xfrm>
          <a:off x="829122" y="706075"/>
          <a:ext cx="3027260" cy="313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>
                  <a:lumMod val="65000"/>
                </a:schemeClr>
              </a:solidFill>
            </a:rPr>
            <a:t>If it bugs me, it may bug others too.</a:t>
          </a:r>
        </a:p>
      </dsp:txBody>
      <dsp:txXfrm>
        <a:off x="829122" y="706075"/>
        <a:ext cx="3027260" cy="313343"/>
      </dsp:txXfrm>
    </dsp:sp>
    <dsp:sp modelId="{35D17BE2-9BCA-4488-BBEF-4EFF8BFF0FEE}">
      <dsp:nvSpPr>
        <dsp:cNvPr id="0" name=""/>
        <dsp:cNvSpPr/>
      </dsp:nvSpPr>
      <dsp:spPr>
        <a:xfrm>
          <a:off x="771276" y="1019418"/>
          <a:ext cx="308510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19A811-0309-4900-8E29-213637FAFCAE}">
      <dsp:nvSpPr>
        <dsp:cNvPr id="0" name=""/>
        <dsp:cNvSpPr/>
      </dsp:nvSpPr>
      <dsp:spPr>
        <a:xfrm>
          <a:off x="0" y="1035422"/>
          <a:ext cx="3856383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7C7A8A-AF90-455A-A3EE-E780A514C736}">
      <dsp:nvSpPr>
        <dsp:cNvPr id="0" name=""/>
        <dsp:cNvSpPr/>
      </dsp:nvSpPr>
      <dsp:spPr>
        <a:xfrm>
          <a:off x="0" y="1035422"/>
          <a:ext cx="771276" cy="345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65000"/>
                </a:schemeClr>
              </a:solidFill>
            </a:rPr>
            <a:t>Customer-Problem Fit</a:t>
          </a:r>
        </a:p>
      </dsp:txBody>
      <dsp:txXfrm>
        <a:off x="0" y="1035422"/>
        <a:ext cx="771276" cy="345014"/>
      </dsp:txXfrm>
    </dsp:sp>
    <dsp:sp modelId="{FA32C191-4D53-4DED-B986-708835C70626}">
      <dsp:nvSpPr>
        <dsp:cNvPr id="0" name=""/>
        <dsp:cNvSpPr/>
      </dsp:nvSpPr>
      <dsp:spPr>
        <a:xfrm>
          <a:off x="829122" y="1051089"/>
          <a:ext cx="3027260" cy="313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>
                  <a:lumMod val="65000"/>
                </a:schemeClr>
              </a:solidFill>
            </a:rPr>
            <a:t>I’ve verified who else is bugged by this.</a:t>
          </a:r>
        </a:p>
      </dsp:txBody>
      <dsp:txXfrm>
        <a:off x="829122" y="1051089"/>
        <a:ext cx="3027260" cy="313343"/>
      </dsp:txXfrm>
    </dsp:sp>
    <dsp:sp modelId="{E305B2E4-C14A-4B05-A12B-9647245F5519}">
      <dsp:nvSpPr>
        <dsp:cNvPr id="0" name=""/>
        <dsp:cNvSpPr/>
      </dsp:nvSpPr>
      <dsp:spPr>
        <a:xfrm>
          <a:off x="771276" y="1364432"/>
          <a:ext cx="308510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AA3E0-81F2-4E0B-AD59-60ACD8C2D0B3}">
      <dsp:nvSpPr>
        <dsp:cNvPr id="0" name=""/>
        <dsp:cNvSpPr/>
      </dsp:nvSpPr>
      <dsp:spPr>
        <a:xfrm>
          <a:off x="0" y="1380436"/>
          <a:ext cx="3856383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D4E531-A336-444B-8804-17129361EA88}">
      <dsp:nvSpPr>
        <dsp:cNvPr id="0" name=""/>
        <dsp:cNvSpPr/>
      </dsp:nvSpPr>
      <dsp:spPr>
        <a:xfrm>
          <a:off x="0" y="1380436"/>
          <a:ext cx="771276" cy="345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65000"/>
                </a:schemeClr>
              </a:solidFill>
            </a:rPr>
            <a:t>Problem-Solution Fit</a:t>
          </a:r>
        </a:p>
      </dsp:txBody>
      <dsp:txXfrm>
        <a:off x="0" y="1380436"/>
        <a:ext cx="771276" cy="345014"/>
      </dsp:txXfrm>
    </dsp:sp>
    <dsp:sp modelId="{6CCE61A4-236E-4765-B225-393654C21B1B}">
      <dsp:nvSpPr>
        <dsp:cNvPr id="0" name=""/>
        <dsp:cNvSpPr/>
      </dsp:nvSpPr>
      <dsp:spPr>
        <a:xfrm>
          <a:off x="829122" y="1396103"/>
          <a:ext cx="3027260" cy="313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>
                  <a:lumMod val="65000"/>
                </a:schemeClr>
              </a:solidFill>
            </a:rPr>
            <a:t>I have a meaningful solution to squash the bug.</a:t>
          </a:r>
        </a:p>
      </dsp:txBody>
      <dsp:txXfrm>
        <a:off x="829122" y="1396103"/>
        <a:ext cx="3027260" cy="313343"/>
      </dsp:txXfrm>
    </dsp:sp>
    <dsp:sp modelId="{524B495F-D8A2-4260-A85F-E217CB439491}">
      <dsp:nvSpPr>
        <dsp:cNvPr id="0" name=""/>
        <dsp:cNvSpPr/>
      </dsp:nvSpPr>
      <dsp:spPr>
        <a:xfrm>
          <a:off x="771276" y="1709447"/>
          <a:ext cx="308510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94583D-4E23-4321-AA52-56CF4D5CC50C}">
      <dsp:nvSpPr>
        <dsp:cNvPr id="0" name=""/>
        <dsp:cNvSpPr/>
      </dsp:nvSpPr>
      <dsp:spPr>
        <a:xfrm>
          <a:off x="0" y="1725451"/>
          <a:ext cx="385638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3B80D3-9D98-4C2F-B288-394B244CB2BE}">
      <dsp:nvSpPr>
        <dsp:cNvPr id="0" name=""/>
        <dsp:cNvSpPr/>
      </dsp:nvSpPr>
      <dsp:spPr>
        <a:xfrm>
          <a:off x="0" y="1725451"/>
          <a:ext cx="771276" cy="345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65000"/>
                </a:schemeClr>
              </a:solidFill>
            </a:rPr>
            <a:t>Customer-Solution Fit</a:t>
          </a:r>
        </a:p>
      </dsp:txBody>
      <dsp:txXfrm>
        <a:off x="0" y="1725451"/>
        <a:ext cx="771276" cy="345014"/>
      </dsp:txXfrm>
    </dsp:sp>
    <dsp:sp modelId="{A667579A-E7D2-40F2-A084-B23280669951}">
      <dsp:nvSpPr>
        <dsp:cNvPr id="0" name=""/>
        <dsp:cNvSpPr/>
      </dsp:nvSpPr>
      <dsp:spPr>
        <a:xfrm>
          <a:off x="829122" y="1741118"/>
          <a:ext cx="3027260" cy="313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>
                  <a:lumMod val="65000"/>
                </a:schemeClr>
              </a:solidFill>
            </a:rPr>
            <a:t>My solution works for my customer segment.</a:t>
          </a:r>
        </a:p>
      </dsp:txBody>
      <dsp:txXfrm>
        <a:off x="829122" y="1741118"/>
        <a:ext cx="3027260" cy="313343"/>
      </dsp:txXfrm>
    </dsp:sp>
    <dsp:sp modelId="{159DE6E9-4D02-4C0D-937B-418C580C6FA4}">
      <dsp:nvSpPr>
        <dsp:cNvPr id="0" name=""/>
        <dsp:cNvSpPr/>
      </dsp:nvSpPr>
      <dsp:spPr>
        <a:xfrm>
          <a:off x="771276" y="2054461"/>
          <a:ext cx="308510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D2623-5D67-440A-9959-26FCAF81B430}">
      <dsp:nvSpPr>
        <dsp:cNvPr id="0" name=""/>
        <dsp:cNvSpPr/>
      </dsp:nvSpPr>
      <dsp:spPr>
        <a:xfrm>
          <a:off x="0" y="2070465"/>
          <a:ext cx="385638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54B03D-CBA9-4E75-8AFD-1E75167D60AB}">
      <dsp:nvSpPr>
        <dsp:cNvPr id="0" name=""/>
        <dsp:cNvSpPr/>
      </dsp:nvSpPr>
      <dsp:spPr>
        <a:xfrm>
          <a:off x="0" y="2070465"/>
          <a:ext cx="771276" cy="345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tx1"/>
              </a:solidFill>
            </a:rPr>
            <a:t>Product-Market Fit</a:t>
          </a:r>
        </a:p>
      </dsp:txBody>
      <dsp:txXfrm>
        <a:off x="0" y="2070465"/>
        <a:ext cx="771276" cy="345014"/>
      </dsp:txXfrm>
    </dsp:sp>
    <dsp:sp modelId="{546740F9-5C98-4F07-891B-6F99278211FC}">
      <dsp:nvSpPr>
        <dsp:cNvPr id="0" name=""/>
        <dsp:cNvSpPr/>
      </dsp:nvSpPr>
      <dsp:spPr>
        <a:xfrm>
          <a:off x="829122" y="2086132"/>
          <a:ext cx="3027260" cy="313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My solution will compete within the market.</a:t>
          </a:r>
        </a:p>
      </dsp:txBody>
      <dsp:txXfrm>
        <a:off x="829122" y="2086132"/>
        <a:ext cx="3027260" cy="313343"/>
      </dsp:txXfrm>
    </dsp:sp>
    <dsp:sp modelId="{043437AE-94D7-410D-AFDE-A17F9CA500F5}">
      <dsp:nvSpPr>
        <dsp:cNvPr id="0" name=""/>
        <dsp:cNvSpPr/>
      </dsp:nvSpPr>
      <dsp:spPr>
        <a:xfrm>
          <a:off x="771276" y="2399475"/>
          <a:ext cx="308510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625FBA-134E-4C91-B419-1AE6380DEF1F}">
      <dsp:nvSpPr>
        <dsp:cNvPr id="0" name=""/>
        <dsp:cNvSpPr/>
      </dsp:nvSpPr>
      <dsp:spPr>
        <a:xfrm>
          <a:off x="0" y="2415480"/>
          <a:ext cx="385638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F63D4-57FF-4EBE-9874-6395CFFEC05E}">
      <dsp:nvSpPr>
        <dsp:cNvPr id="0" name=""/>
        <dsp:cNvSpPr/>
      </dsp:nvSpPr>
      <dsp:spPr>
        <a:xfrm>
          <a:off x="0" y="2415480"/>
          <a:ext cx="771276" cy="345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95000"/>
                </a:schemeClr>
              </a:solidFill>
            </a:rPr>
            <a:t>Product-Channel Fit</a:t>
          </a:r>
        </a:p>
      </dsp:txBody>
      <dsp:txXfrm>
        <a:off x="0" y="2415480"/>
        <a:ext cx="771276" cy="345014"/>
      </dsp:txXfrm>
    </dsp:sp>
    <dsp:sp modelId="{06345260-73EA-4F59-99E0-8640224F0ECB}">
      <dsp:nvSpPr>
        <dsp:cNvPr id="0" name=""/>
        <dsp:cNvSpPr/>
      </dsp:nvSpPr>
      <dsp:spPr>
        <a:xfrm>
          <a:off x="829122" y="2431147"/>
          <a:ext cx="3027260" cy="313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>
                  <a:lumMod val="95000"/>
                </a:schemeClr>
              </a:solidFill>
            </a:rPr>
            <a:t>I know how to get my solution to the market.</a:t>
          </a:r>
        </a:p>
      </dsp:txBody>
      <dsp:txXfrm>
        <a:off x="829122" y="2431147"/>
        <a:ext cx="3027260" cy="313343"/>
      </dsp:txXfrm>
    </dsp:sp>
    <dsp:sp modelId="{12E7C516-820D-4F55-BBA2-C2867319240C}">
      <dsp:nvSpPr>
        <dsp:cNvPr id="0" name=""/>
        <dsp:cNvSpPr/>
      </dsp:nvSpPr>
      <dsp:spPr>
        <a:xfrm>
          <a:off x="771276" y="2744490"/>
          <a:ext cx="308510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01691A-9470-4616-854B-D370E937016D}">
      <dsp:nvSpPr>
        <dsp:cNvPr id="0" name=""/>
        <dsp:cNvSpPr/>
      </dsp:nvSpPr>
      <dsp:spPr>
        <a:xfrm>
          <a:off x="0" y="2760494"/>
          <a:ext cx="3856383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8BFD8-5693-467D-A3FA-3947FC305C0A}">
      <dsp:nvSpPr>
        <dsp:cNvPr id="0" name=""/>
        <dsp:cNvSpPr/>
      </dsp:nvSpPr>
      <dsp:spPr>
        <a:xfrm>
          <a:off x="0" y="2760494"/>
          <a:ext cx="771276" cy="345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95000"/>
                </a:schemeClr>
              </a:solidFill>
            </a:rPr>
            <a:t>Business Model Fit</a:t>
          </a:r>
        </a:p>
      </dsp:txBody>
      <dsp:txXfrm>
        <a:off x="0" y="2760494"/>
        <a:ext cx="771276" cy="345014"/>
      </dsp:txXfrm>
    </dsp:sp>
    <dsp:sp modelId="{8E96192E-5C48-4468-B669-DA43941F4322}">
      <dsp:nvSpPr>
        <dsp:cNvPr id="0" name=""/>
        <dsp:cNvSpPr/>
      </dsp:nvSpPr>
      <dsp:spPr>
        <a:xfrm>
          <a:off x="829122" y="2776161"/>
          <a:ext cx="3027260" cy="313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>
                  <a:lumMod val="95000"/>
                </a:schemeClr>
              </a:solidFill>
            </a:rPr>
            <a:t>My business could actually work. </a:t>
          </a:r>
        </a:p>
      </dsp:txBody>
      <dsp:txXfrm>
        <a:off x="829122" y="2776161"/>
        <a:ext cx="3027260" cy="313343"/>
      </dsp:txXfrm>
    </dsp:sp>
    <dsp:sp modelId="{534701A7-7983-42D6-91DC-1B27E585FDEB}">
      <dsp:nvSpPr>
        <dsp:cNvPr id="0" name=""/>
        <dsp:cNvSpPr/>
      </dsp:nvSpPr>
      <dsp:spPr>
        <a:xfrm>
          <a:off x="771276" y="3089504"/>
          <a:ext cx="308510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612C0-3E07-40E6-A809-B8101677CC57}">
      <dsp:nvSpPr>
        <dsp:cNvPr id="0" name=""/>
        <dsp:cNvSpPr/>
      </dsp:nvSpPr>
      <dsp:spPr>
        <a:xfrm>
          <a:off x="0" y="379"/>
          <a:ext cx="385638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8212E9-6573-4BA7-A8E5-4744DE173126}">
      <dsp:nvSpPr>
        <dsp:cNvPr id="0" name=""/>
        <dsp:cNvSpPr/>
      </dsp:nvSpPr>
      <dsp:spPr>
        <a:xfrm>
          <a:off x="0" y="379"/>
          <a:ext cx="771276" cy="345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65000"/>
                </a:schemeClr>
              </a:solidFill>
            </a:rPr>
            <a:t>Problem Awareness</a:t>
          </a:r>
        </a:p>
      </dsp:txBody>
      <dsp:txXfrm>
        <a:off x="0" y="379"/>
        <a:ext cx="771276" cy="345014"/>
      </dsp:txXfrm>
    </dsp:sp>
    <dsp:sp modelId="{254BCA7D-72A3-447A-BCC1-68BD73139FBA}">
      <dsp:nvSpPr>
        <dsp:cNvPr id="0" name=""/>
        <dsp:cNvSpPr/>
      </dsp:nvSpPr>
      <dsp:spPr>
        <a:xfrm>
          <a:off x="829122" y="16046"/>
          <a:ext cx="3027260" cy="313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>
                  <a:lumMod val="65000"/>
                </a:schemeClr>
              </a:solidFill>
            </a:rPr>
            <a:t>This REALLY bugs me.</a:t>
          </a:r>
        </a:p>
      </dsp:txBody>
      <dsp:txXfrm>
        <a:off x="829122" y="16046"/>
        <a:ext cx="3027260" cy="313343"/>
      </dsp:txXfrm>
    </dsp:sp>
    <dsp:sp modelId="{279F6921-9466-4B3C-A507-1787C8977AE1}">
      <dsp:nvSpPr>
        <dsp:cNvPr id="0" name=""/>
        <dsp:cNvSpPr/>
      </dsp:nvSpPr>
      <dsp:spPr>
        <a:xfrm>
          <a:off x="771276" y="329389"/>
          <a:ext cx="308510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F9F0A-7EEB-4D16-BB73-8512BC66690A}">
      <dsp:nvSpPr>
        <dsp:cNvPr id="0" name=""/>
        <dsp:cNvSpPr/>
      </dsp:nvSpPr>
      <dsp:spPr>
        <a:xfrm>
          <a:off x="0" y="345393"/>
          <a:ext cx="385638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FB996-EBB3-4A5B-AC47-C5AF44AEB436}">
      <dsp:nvSpPr>
        <dsp:cNvPr id="0" name=""/>
        <dsp:cNvSpPr/>
      </dsp:nvSpPr>
      <dsp:spPr>
        <a:xfrm>
          <a:off x="0" y="345393"/>
          <a:ext cx="771276" cy="345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65000"/>
                </a:schemeClr>
              </a:solidFill>
            </a:rPr>
            <a:t>Idea Generation</a:t>
          </a:r>
        </a:p>
      </dsp:txBody>
      <dsp:txXfrm>
        <a:off x="0" y="345393"/>
        <a:ext cx="771276" cy="345014"/>
      </dsp:txXfrm>
    </dsp:sp>
    <dsp:sp modelId="{9518D1E3-58EE-49F5-87C6-32FD683DDC1A}">
      <dsp:nvSpPr>
        <dsp:cNvPr id="0" name=""/>
        <dsp:cNvSpPr/>
      </dsp:nvSpPr>
      <dsp:spPr>
        <a:xfrm>
          <a:off x="829122" y="361060"/>
          <a:ext cx="3027260" cy="313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>
                  <a:lumMod val="65000"/>
                </a:schemeClr>
              </a:solidFill>
            </a:rPr>
            <a:t>I think I know how to solve this problem.</a:t>
          </a:r>
        </a:p>
      </dsp:txBody>
      <dsp:txXfrm>
        <a:off x="829122" y="361060"/>
        <a:ext cx="3027260" cy="313343"/>
      </dsp:txXfrm>
    </dsp:sp>
    <dsp:sp modelId="{213A9729-73D0-4D8F-9111-8531CB2BD503}">
      <dsp:nvSpPr>
        <dsp:cNvPr id="0" name=""/>
        <dsp:cNvSpPr/>
      </dsp:nvSpPr>
      <dsp:spPr>
        <a:xfrm>
          <a:off x="771276" y="674403"/>
          <a:ext cx="308510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6F014A-0255-4EF2-9941-98E159E57A07}">
      <dsp:nvSpPr>
        <dsp:cNvPr id="0" name=""/>
        <dsp:cNvSpPr/>
      </dsp:nvSpPr>
      <dsp:spPr>
        <a:xfrm>
          <a:off x="0" y="690407"/>
          <a:ext cx="385638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00D3E-0608-4314-B11E-F35BF80845DA}">
      <dsp:nvSpPr>
        <dsp:cNvPr id="0" name=""/>
        <dsp:cNvSpPr/>
      </dsp:nvSpPr>
      <dsp:spPr>
        <a:xfrm>
          <a:off x="0" y="690407"/>
          <a:ext cx="771276" cy="345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65000"/>
                </a:schemeClr>
              </a:solidFill>
            </a:rPr>
            <a:t>Opportunity Recognition</a:t>
          </a:r>
        </a:p>
      </dsp:txBody>
      <dsp:txXfrm>
        <a:off x="0" y="690407"/>
        <a:ext cx="771276" cy="345014"/>
      </dsp:txXfrm>
    </dsp:sp>
    <dsp:sp modelId="{1861D74F-7E72-4C9C-8C78-0506D390BF93}">
      <dsp:nvSpPr>
        <dsp:cNvPr id="0" name=""/>
        <dsp:cNvSpPr/>
      </dsp:nvSpPr>
      <dsp:spPr>
        <a:xfrm>
          <a:off x="829122" y="706075"/>
          <a:ext cx="3027260" cy="313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>
                  <a:lumMod val="65000"/>
                </a:schemeClr>
              </a:solidFill>
            </a:rPr>
            <a:t>If it bugs me, it may bug others too.</a:t>
          </a:r>
        </a:p>
      </dsp:txBody>
      <dsp:txXfrm>
        <a:off x="829122" y="706075"/>
        <a:ext cx="3027260" cy="313343"/>
      </dsp:txXfrm>
    </dsp:sp>
    <dsp:sp modelId="{35D17BE2-9BCA-4488-BBEF-4EFF8BFF0FEE}">
      <dsp:nvSpPr>
        <dsp:cNvPr id="0" name=""/>
        <dsp:cNvSpPr/>
      </dsp:nvSpPr>
      <dsp:spPr>
        <a:xfrm>
          <a:off x="771276" y="1019418"/>
          <a:ext cx="308510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19A811-0309-4900-8E29-213637FAFCAE}">
      <dsp:nvSpPr>
        <dsp:cNvPr id="0" name=""/>
        <dsp:cNvSpPr/>
      </dsp:nvSpPr>
      <dsp:spPr>
        <a:xfrm>
          <a:off x="0" y="1035422"/>
          <a:ext cx="3856383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7C7A8A-AF90-455A-A3EE-E780A514C736}">
      <dsp:nvSpPr>
        <dsp:cNvPr id="0" name=""/>
        <dsp:cNvSpPr/>
      </dsp:nvSpPr>
      <dsp:spPr>
        <a:xfrm>
          <a:off x="0" y="1035422"/>
          <a:ext cx="771276" cy="345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65000"/>
                </a:schemeClr>
              </a:solidFill>
            </a:rPr>
            <a:t>Customer-Problem Fit</a:t>
          </a:r>
        </a:p>
      </dsp:txBody>
      <dsp:txXfrm>
        <a:off x="0" y="1035422"/>
        <a:ext cx="771276" cy="345014"/>
      </dsp:txXfrm>
    </dsp:sp>
    <dsp:sp modelId="{FA32C191-4D53-4DED-B986-708835C70626}">
      <dsp:nvSpPr>
        <dsp:cNvPr id="0" name=""/>
        <dsp:cNvSpPr/>
      </dsp:nvSpPr>
      <dsp:spPr>
        <a:xfrm>
          <a:off x="829122" y="1051089"/>
          <a:ext cx="3027260" cy="313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>
                  <a:lumMod val="65000"/>
                </a:schemeClr>
              </a:solidFill>
            </a:rPr>
            <a:t>I’ve verified who else is bugged by this.</a:t>
          </a:r>
        </a:p>
      </dsp:txBody>
      <dsp:txXfrm>
        <a:off x="829122" y="1051089"/>
        <a:ext cx="3027260" cy="313343"/>
      </dsp:txXfrm>
    </dsp:sp>
    <dsp:sp modelId="{E305B2E4-C14A-4B05-A12B-9647245F5519}">
      <dsp:nvSpPr>
        <dsp:cNvPr id="0" name=""/>
        <dsp:cNvSpPr/>
      </dsp:nvSpPr>
      <dsp:spPr>
        <a:xfrm>
          <a:off x="771276" y="1364432"/>
          <a:ext cx="308510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AA3E0-81F2-4E0B-AD59-60ACD8C2D0B3}">
      <dsp:nvSpPr>
        <dsp:cNvPr id="0" name=""/>
        <dsp:cNvSpPr/>
      </dsp:nvSpPr>
      <dsp:spPr>
        <a:xfrm>
          <a:off x="0" y="1380436"/>
          <a:ext cx="3856383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D4E531-A336-444B-8804-17129361EA88}">
      <dsp:nvSpPr>
        <dsp:cNvPr id="0" name=""/>
        <dsp:cNvSpPr/>
      </dsp:nvSpPr>
      <dsp:spPr>
        <a:xfrm>
          <a:off x="0" y="1380436"/>
          <a:ext cx="771276" cy="345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65000"/>
                </a:schemeClr>
              </a:solidFill>
            </a:rPr>
            <a:t>Problem-Solution Fit</a:t>
          </a:r>
        </a:p>
      </dsp:txBody>
      <dsp:txXfrm>
        <a:off x="0" y="1380436"/>
        <a:ext cx="771276" cy="345014"/>
      </dsp:txXfrm>
    </dsp:sp>
    <dsp:sp modelId="{6CCE61A4-236E-4765-B225-393654C21B1B}">
      <dsp:nvSpPr>
        <dsp:cNvPr id="0" name=""/>
        <dsp:cNvSpPr/>
      </dsp:nvSpPr>
      <dsp:spPr>
        <a:xfrm>
          <a:off x="829122" y="1396103"/>
          <a:ext cx="3027260" cy="313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>
                  <a:lumMod val="65000"/>
                </a:schemeClr>
              </a:solidFill>
            </a:rPr>
            <a:t>I have a meaningful solution to squash the bug.</a:t>
          </a:r>
        </a:p>
      </dsp:txBody>
      <dsp:txXfrm>
        <a:off x="829122" y="1396103"/>
        <a:ext cx="3027260" cy="313343"/>
      </dsp:txXfrm>
    </dsp:sp>
    <dsp:sp modelId="{524B495F-D8A2-4260-A85F-E217CB439491}">
      <dsp:nvSpPr>
        <dsp:cNvPr id="0" name=""/>
        <dsp:cNvSpPr/>
      </dsp:nvSpPr>
      <dsp:spPr>
        <a:xfrm>
          <a:off x="771276" y="1709447"/>
          <a:ext cx="308510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94583D-4E23-4321-AA52-56CF4D5CC50C}">
      <dsp:nvSpPr>
        <dsp:cNvPr id="0" name=""/>
        <dsp:cNvSpPr/>
      </dsp:nvSpPr>
      <dsp:spPr>
        <a:xfrm>
          <a:off x="0" y="1725451"/>
          <a:ext cx="385638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3B80D3-9D98-4C2F-B288-394B244CB2BE}">
      <dsp:nvSpPr>
        <dsp:cNvPr id="0" name=""/>
        <dsp:cNvSpPr/>
      </dsp:nvSpPr>
      <dsp:spPr>
        <a:xfrm>
          <a:off x="0" y="1725451"/>
          <a:ext cx="771276" cy="345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65000"/>
                </a:schemeClr>
              </a:solidFill>
            </a:rPr>
            <a:t>Customer-Solution Fit</a:t>
          </a:r>
        </a:p>
      </dsp:txBody>
      <dsp:txXfrm>
        <a:off x="0" y="1725451"/>
        <a:ext cx="771276" cy="345014"/>
      </dsp:txXfrm>
    </dsp:sp>
    <dsp:sp modelId="{A667579A-E7D2-40F2-A084-B23280669951}">
      <dsp:nvSpPr>
        <dsp:cNvPr id="0" name=""/>
        <dsp:cNvSpPr/>
      </dsp:nvSpPr>
      <dsp:spPr>
        <a:xfrm>
          <a:off x="829122" y="1741118"/>
          <a:ext cx="3027260" cy="313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>
                  <a:lumMod val="65000"/>
                </a:schemeClr>
              </a:solidFill>
            </a:rPr>
            <a:t>My solution works for my customer segment.</a:t>
          </a:r>
        </a:p>
      </dsp:txBody>
      <dsp:txXfrm>
        <a:off x="829122" y="1741118"/>
        <a:ext cx="3027260" cy="313343"/>
      </dsp:txXfrm>
    </dsp:sp>
    <dsp:sp modelId="{159DE6E9-4D02-4C0D-937B-418C580C6FA4}">
      <dsp:nvSpPr>
        <dsp:cNvPr id="0" name=""/>
        <dsp:cNvSpPr/>
      </dsp:nvSpPr>
      <dsp:spPr>
        <a:xfrm>
          <a:off x="771276" y="2054461"/>
          <a:ext cx="308510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D2623-5D67-440A-9959-26FCAF81B430}">
      <dsp:nvSpPr>
        <dsp:cNvPr id="0" name=""/>
        <dsp:cNvSpPr/>
      </dsp:nvSpPr>
      <dsp:spPr>
        <a:xfrm>
          <a:off x="0" y="2070465"/>
          <a:ext cx="385638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54B03D-CBA9-4E75-8AFD-1E75167D60AB}">
      <dsp:nvSpPr>
        <dsp:cNvPr id="0" name=""/>
        <dsp:cNvSpPr/>
      </dsp:nvSpPr>
      <dsp:spPr>
        <a:xfrm>
          <a:off x="0" y="2070465"/>
          <a:ext cx="771276" cy="345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tx1"/>
              </a:solidFill>
            </a:rPr>
            <a:t>Product-Market Fit</a:t>
          </a:r>
        </a:p>
      </dsp:txBody>
      <dsp:txXfrm>
        <a:off x="0" y="2070465"/>
        <a:ext cx="771276" cy="345014"/>
      </dsp:txXfrm>
    </dsp:sp>
    <dsp:sp modelId="{546740F9-5C98-4F07-891B-6F99278211FC}">
      <dsp:nvSpPr>
        <dsp:cNvPr id="0" name=""/>
        <dsp:cNvSpPr/>
      </dsp:nvSpPr>
      <dsp:spPr>
        <a:xfrm>
          <a:off x="829122" y="2086132"/>
          <a:ext cx="3027260" cy="313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My solution will compete within the market.</a:t>
          </a:r>
        </a:p>
      </dsp:txBody>
      <dsp:txXfrm>
        <a:off x="829122" y="2086132"/>
        <a:ext cx="3027260" cy="313343"/>
      </dsp:txXfrm>
    </dsp:sp>
    <dsp:sp modelId="{043437AE-94D7-410D-AFDE-A17F9CA500F5}">
      <dsp:nvSpPr>
        <dsp:cNvPr id="0" name=""/>
        <dsp:cNvSpPr/>
      </dsp:nvSpPr>
      <dsp:spPr>
        <a:xfrm>
          <a:off x="771276" y="2399475"/>
          <a:ext cx="308510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625FBA-134E-4C91-B419-1AE6380DEF1F}">
      <dsp:nvSpPr>
        <dsp:cNvPr id="0" name=""/>
        <dsp:cNvSpPr/>
      </dsp:nvSpPr>
      <dsp:spPr>
        <a:xfrm>
          <a:off x="0" y="2415480"/>
          <a:ext cx="385638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5F63D4-57FF-4EBE-9874-6395CFFEC05E}">
      <dsp:nvSpPr>
        <dsp:cNvPr id="0" name=""/>
        <dsp:cNvSpPr/>
      </dsp:nvSpPr>
      <dsp:spPr>
        <a:xfrm>
          <a:off x="0" y="2415480"/>
          <a:ext cx="771276" cy="345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95000"/>
                </a:schemeClr>
              </a:solidFill>
            </a:rPr>
            <a:t>Product-Channel Fit</a:t>
          </a:r>
        </a:p>
      </dsp:txBody>
      <dsp:txXfrm>
        <a:off x="0" y="2415480"/>
        <a:ext cx="771276" cy="345014"/>
      </dsp:txXfrm>
    </dsp:sp>
    <dsp:sp modelId="{06345260-73EA-4F59-99E0-8640224F0ECB}">
      <dsp:nvSpPr>
        <dsp:cNvPr id="0" name=""/>
        <dsp:cNvSpPr/>
      </dsp:nvSpPr>
      <dsp:spPr>
        <a:xfrm>
          <a:off x="829122" y="2431147"/>
          <a:ext cx="3027260" cy="313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>
                  <a:lumMod val="95000"/>
                </a:schemeClr>
              </a:solidFill>
            </a:rPr>
            <a:t>I know how to get my solution to the market.</a:t>
          </a:r>
        </a:p>
      </dsp:txBody>
      <dsp:txXfrm>
        <a:off x="829122" y="2431147"/>
        <a:ext cx="3027260" cy="313343"/>
      </dsp:txXfrm>
    </dsp:sp>
    <dsp:sp modelId="{12E7C516-820D-4F55-BBA2-C2867319240C}">
      <dsp:nvSpPr>
        <dsp:cNvPr id="0" name=""/>
        <dsp:cNvSpPr/>
      </dsp:nvSpPr>
      <dsp:spPr>
        <a:xfrm>
          <a:off x="771276" y="2744490"/>
          <a:ext cx="308510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01691A-9470-4616-854B-D370E937016D}">
      <dsp:nvSpPr>
        <dsp:cNvPr id="0" name=""/>
        <dsp:cNvSpPr/>
      </dsp:nvSpPr>
      <dsp:spPr>
        <a:xfrm>
          <a:off x="0" y="2760494"/>
          <a:ext cx="3856383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8BFD8-5693-467D-A3FA-3947FC305C0A}">
      <dsp:nvSpPr>
        <dsp:cNvPr id="0" name=""/>
        <dsp:cNvSpPr/>
      </dsp:nvSpPr>
      <dsp:spPr>
        <a:xfrm>
          <a:off x="0" y="2760494"/>
          <a:ext cx="771276" cy="3450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1">
                  <a:lumMod val="95000"/>
                </a:schemeClr>
              </a:solidFill>
            </a:rPr>
            <a:t>Business Model Fit</a:t>
          </a:r>
        </a:p>
      </dsp:txBody>
      <dsp:txXfrm>
        <a:off x="0" y="2760494"/>
        <a:ext cx="771276" cy="345014"/>
      </dsp:txXfrm>
    </dsp:sp>
    <dsp:sp modelId="{8E96192E-5C48-4468-B669-DA43941F4322}">
      <dsp:nvSpPr>
        <dsp:cNvPr id="0" name=""/>
        <dsp:cNvSpPr/>
      </dsp:nvSpPr>
      <dsp:spPr>
        <a:xfrm>
          <a:off x="829122" y="2776161"/>
          <a:ext cx="3027260" cy="3133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>
                  <a:lumMod val="95000"/>
                </a:schemeClr>
              </a:solidFill>
            </a:rPr>
            <a:t>My business could actually work. </a:t>
          </a:r>
        </a:p>
      </dsp:txBody>
      <dsp:txXfrm>
        <a:off x="829122" y="2776161"/>
        <a:ext cx="3027260" cy="313343"/>
      </dsp:txXfrm>
    </dsp:sp>
    <dsp:sp modelId="{534701A7-7983-42D6-91DC-1B27E585FDEB}">
      <dsp:nvSpPr>
        <dsp:cNvPr id="0" name=""/>
        <dsp:cNvSpPr/>
      </dsp:nvSpPr>
      <dsp:spPr>
        <a:xfrm>
          <a:off x="771276" y="3089504"/>
          <a:ext cx="308510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491E219-4D81-4F1B-8305-90D3CDCF0D7B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F4165028-1A56-4395-82D3-C72C37433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96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/>
              <a:t>2 minutes total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453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514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416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218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361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047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234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8530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5398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3930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9159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2081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4095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3454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6932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9287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3334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4881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7054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6714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0769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8516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3522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8208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1156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3623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860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3479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5028-1A56-4395-82D3-C72C3743392D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267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499E5-C848-4EDC-B5E9-1387D8AF87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EE58CD-1621-40BF-816C-7469EAD921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49DEDE-2FFA-41A8-8F4E-19B9EE998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DDA7-80E4-4E11-856D-5A4276AB2D74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F4AA1-6FE1-437F-9694-555E56B2C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5FBF65-529A-4B07-BF7A-DB2CA001B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DF61B-849B-4E6C-A964-0C93C953B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947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C2C46-7762-41A0-BC59-7164A19B1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47814-E79B-4726-84D8-CA986BD9D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D3219D-E7CB-4AEA-942E-F2267336C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DDA7-80E4-4E11-856D-5A4276AB2D74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A894E-EE2B-46E8-B1AB-BF6244F04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FAD37-3E19-486E-8E71-591AC001F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DF61B-849B-4E6C-A964-0C93C953B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241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6D99D-8DDC-4937-A04D-2BF8F6EBD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865F3A-EC72-42C0-9BDC-47E46FBCCF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FB8284-10C7-40DF-ABC9-90614956B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DDA7-80E4-4E11-856D-5A4276AB2D74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E3C22-3610-4CBB-878D-A0DBAAE5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C59CF-10BB-47BA-BEC2-B087C7E30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DF61B-849B-4E6C-A964-0C93C953B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308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7B73E-6D0C-4ED7-8F96-740B5A065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45D70-CF23-435B-996E-3358F5BEF3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ED7653-D4C1-4126-8B5C-7655468892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FF187E-2400-41E2-82B4-A2D21B201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DDA7-80E4-4E11-856D-5A4276AB2D74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A1CF3-B457-4A12-AD46-E1AE7C49F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ECDE49-245A-4944-BFC4-78DF940BA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DF61B-849B-4E6C-A964-0C93C953B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15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9C744-5542-471B-88D6-C36DF6A86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464B98-A34F-4549-9638-9FC1E3006E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48A57-4368-41AC-BECE-31ECDDF2EC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4D2EAD-2AC6-4D43-A79C-157F835F5A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4BFEA3-C473-4EC7-B68E-327A0582CD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F7D343-934B-4199-A526-058B3EB5C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DDA7-80E4-4E11-856D-5A4276AB2D74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E73153-B367-4E76-9CB6-23A0AD63B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EA4609-238B-4D32-9847-563AB96FA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DF61B-849B-4E6C-A964-0C93C953B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63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97FC3-5A00-4E69-9A69-63845DC01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A87D4D-C75C-4ABB-B538-D4A93AEB9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DDA7-80E4-4E11-856D-5A4276AB2D74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FF599B-319C-4CC8-9055-00D563282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85A3A8-5CF7-447A-A74E-C9889846B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DF61B-849B-4E6C-A964-0C93C953B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259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500299-587B-46BB-ADEA-BCD1D97CA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DDA7-80E4-4E11-856D-5A4276AB2D74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17152B-46F3-452A-AF71-B4BE5025F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83EBAD-377F-473E-B7DA-3C9B74ED6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DF61B-849B-4E6C-A964-0C93C953B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183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A293B-C18F-4242-89A0-90387D7EE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28256-6C07-4425-8E18-CD853F5CC9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EC480C-3C21-4D02-9BCD-1A731B0BEA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3FC1A3-C09B-4C92-8B6E-A50433E42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DDA7-80E4-4E11-856D-5A4276AB2D74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7EDC37-1DA5-4F32-83FF-F84736D84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4059F4-0664-41A9-A710-A4B3E0515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DF61B-849B-4E6C-A964-0C93C953B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15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1486B-548A-4462-92FC-25506E4C1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3CB15E-EEC8-47E4-9922-AB4311E320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1E4364-AE41-4D80-90AF-694DA7B454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414DEB-E1C1-4D01-93DE-7ACE48D77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DDA7-80E4-4E11-856D-5A4276AB2D74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A79D53-FC5B-48F0-A604-F8D2A2A6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B73BC2-9D35-41D7-B572-5C9805559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DF61B-849B-4E6C-A964-0C93C953B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97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3F187-7C83-48F1-9CC8-1C537EEAB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7F6DE6-1C54-4BA6-B707-1A171DE274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4F1DB-70CE-4293-B325-78DA44DC5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DDA7-80E4-4E11-856D-5A4276AB2D74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94668E-24F9-4217-9072-85814C6D3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D21EC-A754-4C13-A9A4-A4F867BC9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DF61B-849B-4E6C-A964-0C93C953B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74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320780-092D-4021-8546-130F5DBCE8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F31F03-C3C3-4E02-843B-89FA42761C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FCCA3F-B6CE-4021-B6FB-15F843317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7DDA7-80E4-4E11-856D-5A4276AB2D74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7CDA6-081D-4D98-A638-83DDAA7CF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F1ABC-A872-43C9-A65D-C0D926D32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DF61B-849B-4E6C-A964-0C93C953B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60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06351A-F870-47A8-B5B1-6270169A5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9A4186-5897-40EB-BAC8-2C44F1C9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56B65-771D-49D9-B6CC-A9A8993BDD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7DDA7-80E4-4E11-856D-5A4276AB2D74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391A3-420A-4A1B-B952-044B0F4B9C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48802-45A4-477C-B3F0-E68B5C64DD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DF61B-849B-4E6C-A964-0C93C953B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068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18" Type="http://schemas.openxmlformats.org/officeDocument/2006/relationships/image" Target="../media/image2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svg"/><Relationship Id="rId19" Type="http://schemas.openxmlformats.org/officeDocument/2006/relationships/image" Target="../media/image23.jp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2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diagramLayout" Target="../diagrams/layout2.xml"/><Relationship Id="rId7" Type="http://schemas.openxmlformats.org/officeDocument/2006/relationships/image" Target="../media/image2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27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27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27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27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27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Relationship Id="rId9" Type="http://schemas.openxmlformats.org/officeDocument/2006/relationships/image" Target="../media/image27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Relationship Id="rId9" Type="http://schemas.openxmlformats.org/officeDocument/2006/relationships/image" Target="../media/image27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10" Type="http://schemas.openxmlformats.org/officeDocument/2006/relationships/image" Target="../media/image2.png"/><Relationship Id="rId4" Type="http://schemas.openxmlformats.org/officeDocument/2006/relationships/diagramLayout" Target="../diagrams/layout10.xml"/><Relationship Id="rId9" Type="http://schemas.openxmlformats.org/officeDocument/2006/relationships/image" Target="../media/image27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diagramLayout" Target="../diagrams/layout11.xml"/><Relationship Id="rId7" Type="http://schemas.openxmlformats.org/officeDocument/2006/relationships/image" Target="../media/image28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Relationship Id="rId9" Type="http://schemas.openxmlformats.org/officeDocument/2006/relationships/image" Target="../media/image29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11" Type="http://schemas.openxmlformats.org/officeDocument/2006/relationships/image" Target="../media/image29.svg"/><Relationship Id="rId5" Type="http://schemas.openxmlformats.org/officeDocument/2006/relationships/diagramQuickStyle" Target="../diagrams/quickStyle13.xml"/><Relationship Id="rId10" Type="http://schemas.openxmlformats.org/officeDocument/2006/relationships/image" Target="../media/image28.png"/><Relationship Id="rId4" Type="http://schemas.openxmlformats.org/officeDocument/2006/relationships/diagramLayout" Target="../diagrams/layout13.xml"/><Relationship Id="rId9" Type="http://schemas.openxmlformats.org/officeDocument/2006/relationships/image" Target="../media/image31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Relationship Id="rId9" Type="http://schemas.openxmlformats.org/officeDocument/2006/relationships/image" Target="../media/image31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11" Type="http://schemas.openxmlformats.org/officeDocument/2006/relationships/image" Target="../media/image29.svg"/><Relationship Id="rId5" Type="http://schemas.openxmlformats.org/officeDocument/2006/relationships/diagramQuickStyle" Target="../diagrams/quickStyle15.xml"/><Relationship Id="rId10" Type="http://schemas.openxmlformats.org/officeDocument/2006/relationships/image" Target="../media/image28.png"/><Relationship Id="rId4" Type="http://schemas.openxmlformats.org/officeDocument/2006/relationships/diagramLayout" Target="../diagrams/layout15.xml"/><Relationship Id="rId9" Type="http://schemas.openxmlformats.org/officeDocument/2006/relationships/image" Target="../media/image31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10" Type="http://schemas.openxmlformats.org/officeDocument/2006/relationships/image" Target="../media/image25.svg"/><Relationship Id="rId4" Type="http://schemas.openxmlformats.org/officeDocument/2006/relationships/diagramLayout" Target="../diagrams/layout16.xml"/><Relationship Id="rId9" Type="http://schemas.openxmlformats.org/officeDocument/2006/relationships/image" Target="../media/image2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10" Type="http://schemas.openxmlformats.org/officeDocument/2006/relationships/image" Target="../media/image2.png"/><Relationship Id="rId4" Type="http://schemas.openxmlformats.org/officeDocument/2006/relationships/diagramLayout" Target="../diagrams/layout17.xml"/><Relationship Id="rId9" Type="http://schemas.openxmlformats.org/officeDocument/2006/relationships/image" Target="../media/image27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10" Type="http://schemas.openxmlformats.org/officeDocument/2006/relationships/image" Target="../media/image2.png"/><Relationship Id="rId4" Type="http://schemas.openxmlformats.org/officeDocument/2006/relationships/diagramLayout" Target="../diagrams/layout18.xml"/><Relationship Id="rId9" Type="http://schemas.openxmlformats.org/officeDocument/2006/relationships/image" Target="../media/image27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10" Type="http://schemas.openxmlformats.org/officeDocument/2006/relationships/image" Target="../media/image25.svg"/><Relationship Id="rId4" Type="http://schemas.openxmlformats.org/officeDocument/2006/relationships/diagramLayout" Target="../diagrams/layout19.xml"/><Relationship Id="rId9" Type="http://schemas.openxmlformats.org/officeDocument/2006/relationships/image" Target="../media/image2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10" Type="http://schemas.openxmlformats.org/officeDocument/2006/relationships/image" Target="../media/image27.svg"/><Relationship Id="rId4" Type="http://schemas.openxmlformats.org/officeDocument/2006/relationships/diagramLayout" Target="../diagrams/layout20.xml"/><Relationship Id="rId9" Type="http://schemas.openxmlformats.org/officeDocument/2006/relationships/image" Target="../media/image2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10" Type="http://schemas.openxmlformats.org/officeDocument/2006/relationships/image" Target="../media/image27.svg"/><Relationship Id="rId4" Type="http://schemas.openxmlformats.org/officeDocument/2006/relationships/diagramLayout" Target="../diagrams/layout21.xml"/><Relationship Id="rId9" Type="http://schemas.openxmlformats.org/officeDocument/2006/relationships/image" Target="../media/image2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26E481-B945-4179-BD79-05E96E9B29E1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FD97727C-8095-4064-B0CC-FD36BBD486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51061" y="4802855"/>
            <a:ext cx="2974207" cy="1836902"/>
          </a:xfrm>
        </p:spPr>
        <p:txBody>
          <a:bodyPr anchor="ctr">
            <a:normAutofit/>
          </a:bodyPr>
          <a:lstStyle/>
          <a:p>
            <a:pPr algn="l"/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Jeremy Turner, M.B.A.</a:t>
            </a:r>
          </a:p>
          <a:p>
            <a:pPr algn="l"/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Olen York, J.D., LL.M.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C00E3D-1769-4371-8A0B-E5995B845FC4}"/>
              </a:ext>
            </a:extLst>
          </p:cNvPr>
          <p:cNvSpPr/>
          <p:nvPr/>
        </p:nvSpPr>
        <p:spPr>
          <a:xfrm>
            <a:off x="0" y="-176645"/>
            <a:ext cx="12192000" cy="400444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D86619C5-8386-4575-B87E-EF4FC95895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68" y="218683"/>
            <a:ext cx="2491236" cy="1488513"/>
          </a:xfrm>
          <a:prstGeom prst="rect">
            <a:avLst/>
          </a:prstGeom>
        </p:spPr>
      </p:pic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02A8C758-2A77-475A-8DC0-8D85567085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707" y="962940"/>
            <a:ext cx="5734307" cy="493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4062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Segoe UI" panose="020B0502040204020203" pitchFamily="34" charset="0"/>
                <a:cs typeface="Segoe UI" panose="020B0502040204020203" pitchFamily="34" charset="0"/>
              </a:rPr>
              <a:t>Today’s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51449-9CC5-4072-BD86-3D4DD0640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9657" y="2492589"/>
            <a:ext cx="5763822" cy="400981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What is WVIBMC?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Why does WVIBMC matter?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How do you succeed at WVIBMC?</a:t>
            </a:r>
          </a:p>
        </p:txBody>
      </p:sp>
      <p:pic>
        <p:nvPicPr>
          <p:cNvPr id="18" name="Picture 17" descr="Shape&#10;&#10;Description automatically generated">
            <a:extLst>
              <a:ext uri="{FF2B5EF4-FFF2-40B4-BE49-F238E27FC236}">
                <a16:creationId xmlns:a16="http://schemas.microsoft.com/office/drawing/2014/main" id="{4B8149B2-6D12-49AF-B123-256685A6EC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508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What is WVIBMC?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51449-9CC5-4072-BD86-3D4DD0640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9658" y="2492589"/>
            <a:ext cx="5471529" cy="3563159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Statewide business model competition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Designed to enhance, not replace, other current initiatives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Student teams from 2- or 4-year institutions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Blend of E-ship methods, best practices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Focus on desirable, viable, and feasible startups</a:t>
            </a: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B9DEF856-FD91-495C-B896-CC48A48716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455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Why Does WVIBMC Matter?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51449-9CC5-4072-BD86-3D4DD0640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9144" y="2492589"/>
            <a:ext cx="5471529" cy="356315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More student E-ship activity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More startup activity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More durable businesses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More investable businesses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Community &amp; economic impact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Growth, networking, wealth dev</a:t>
            </a: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B61F0631-D4B9-499C-8707-4D4AE34DA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189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How Do You Succeed?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51449-9CC5-4072-BD86-3D4DD0640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0383" y="2492589"/>
            <a:ext cx="6265537" cy="3563159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Put in the work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Follow the process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Embrace failure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Maintain intellectual curiosity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Seek help where needed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Fall in love with a meaningful problem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Focus on designing a business</a:t>
            </a: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D031A4E7-22A3-4ACA-B5B4-F150A77ED5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537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FF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Methods + Tools + Processes – </a:t>
            </a:r>
            <a:r>
              <a:rPr lang="en-US" sz="3000" b="1" dirty="0">
                <a:solidFill>
                  <a:srgbClr val="FFFF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Brief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51449-9CC5-4072-BD86-3D4DD0640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5788" y="2464880"/>
            <a:ext cx="5954532" cy="356315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WVIBMC Success is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Blend of E-ship current best practices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Design thinking (empathy)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Canvas for bus modeling (structure)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Lean Startup (forward failure)</a:t>
            </a: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AE5F0AF5-62F9-4666-94F6-D80FB1DCA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699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540624CE-0143-425D-BAEB-EA22A88287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12935" y="73487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Business Model Development</a:t>
            </a:r>
          </a:p>
        </p:txBody>
      </p:sp>
      <p:pic>
        <p:nvPicPr>
          <p:cNvPr id="18" name="Content Placeholder 7">
            <a:extLst>
              <a:ext uri="{FF2B5EF4-FFF2-40B4-BE49-F238E27FC236}">
                <a16:creationId xmlns:a16="http://schemas.microsoft.com/office/drawing/2014/main" id="{D500C981-FAE6-4CC8-BA29-621045BA50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663" t="10808" r="20749" b="15185"/>
          <a:stretch/>
        </p:blipFill>
        <p:spPr>
          <a:xfrm>
            <a:off x="3162438" y="3219451"/>
            <a:ext cx="4984088" cy="3541323"/>
          </a:xfrm>
          <a:prstGeom prst="rect">
            <a:avLst/>
          </a:prstGeom>
        </p:spPr>
      </p:pic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FDAB5A32-5EC0-42FB-8915-6CE49E793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9744" y="2378076"/>
            <a:ext cx="7117361" cy="35631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What? Why? &amp; How? Of the LEAN Canvas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6CC787-1198-4D67-B2C6-06237082B820}"/>
              </a:ext>
            </a:extLst>
          </p:cNvPr>
          <p:cNvSpPr txBox="1"/>
          <p:nvPr/>
        </p:nvSpPr>
        <p:spPr>
          <a:xfrm>
            <a:off x="8498631" y="3879374"/>
            <a:ext cx="31887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Visual mapping tool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Model components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Hypotheses for testing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Rapid idea development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Fluid, iterative</a:t>
            </a: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E5161FAC-AEFF-4381-A4EB-C16369A9DB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000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540624CE-0143-425D-BAEB-EA22A88287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7032" y="7436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Business Model Development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FDAB5A32-5EC0-42FB-8915-6CE49E793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9744" y="2378076"/>
            <a:ext cx="7117361" cy="35631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What? Why? &amp; How? Of Design Thinking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349F599-EF49-4B69-8F29-2774EA41E357}"/>
              </a:ext>
            </a:extLst>
          </p:cNvPr>
          <p:cNvSpPr txBox="1">
            <a:spLocks/>
          </p:cNvSpPr>
          <p:nvPr/>
        </p:nvSpPr>
        <p:spPr>
          <a:xfrm>
            <a:off x="3472942" y="2853525"/>
            <a:ext cx="4153818" cy="206418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00B14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Five Keys to Design Thinking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b="1" i="1" dirty="0">
                <a:solidFill>
                  <a:srgbClr val="0072C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Truly understand </a:t>
            </a:r>
            <a:br>
              <a:rPr lang="en-US" sz="1600" b="1" i="1" dirty="0">
                <a:solidFill>
                  <a:srgbClr val="0072C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1600" b="1" i="1" dirty="0">
                <a:solidFill>
                  <a:srgbClr val="0072C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your customers’ problems.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b="1" i="1" dirty="0">
                <a:solidFill>
                  <a:srgbClr val="0072C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Create diverse ideas.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b="1" i="1" dirty="0">
                <a:solidFill>
                  <a:srgbClr val="0072C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Propose/”build” a scrappy solution.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b="1" i="1" dirty="0">
                <a:solidFill>
                  <a:srgbClr val="0072C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Test your solution with customers to get their feedback.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b="1" i="1" dirty="0">
                <a:solidFill>
                  <a:srgbClr val="0072C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Learn from your failures.   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8EEBEAD-7826-4D48-9434-E9BA74523754}"/>
              </a:ext>
            </a:extLst>
          </p:cNvPr>
          <p:cNvSpPr txBox="1">
            <a:spLocks/>
          </p:cNvSpPr>
          <p:nvPr/>
        </p:nvSpPr>
        <p:spPr>
          <a:xfrm>
            <a:off x="3472942" y="5029359"/>
            <a:ext cx="3857166" cy="15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900" b="1" dirty="0">
                <a:solidFill>
                  <a:srgbClr val="00B14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How do you fail intelligently?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500" b="1" i="1" dirty="0">
                <a:solidFill>
                  <a:srgbClr val="0072C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FAIL FAST </a:t>
            </a:r>
            <a:r>
              <a:rPr lang="en-US" sz="1500" b="1" i="1" dirty="0">
                <a:latin typeface="Segoe UI" panose="020B0502040204020203" pitchFamily="34" charset="0"/>
                <a:cs typeface="Segoe UI" panose="020B0502040204020203" pitchFamily="34" charset="0"/>
              </a:rPr>
              <a:t>to learn quickly.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500" b="1" i="1" dirty="0">
                <a:solidFill>
                  <a:srgbClr val="0072C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FAIL OFTEN </a:t>
            </a:r>
            <a:r>
              <a:rPr lang="en-US" sz="1500" b="1" i="1" dirty="0">
                <a:latin typeface="Segoe UI" panose="020B0502040204020203" pitchFamily="34" charset="0"/>
                <a:cs typeface="Segoe UI" panose="020B0502040204020203" pitchFamily="34" charset="0"/>
              </a:rPr>
              <a:t>to learn a lot.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500" b="1" i="1" dirty="0">
                <a:solidFill>
                  <a:srgbClr val="0072C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FAIL CHEAP </a:t>
            </a:r>
            <a:r>
              <a:rPr lang="en-US" sz="1500" b="1" i="1" dirty="0">
                <a:latin typeface="Segoe UI" panose="020B0502040204020203" pitchFamily="34" charset="0"/>
                <a:cs typeface="Segoe UI" panose="020B0502040204020203" pitchFamily="34" charset="0"/>
              </a:rPr>
              <a:t>to learn inexpensively. </a:t>
            </a:r>
          </a:p>
          <a:p>
            <a:pPr marL="342900" indent="-342900">
              <a:buFont typeface="+mj-lt"/>
              <a:buAutoNum type="arabicPeriod"/>
            </a:pPr>
            <a:endParaRPr lang="en-US" sz="1500" b="1" i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1" name="Picture 20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00BB9F2D-F872-4072-9D37-CF47D6487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5903">
            <a:off x="8270694" y="3391381"/>
            <a:ext cx="2685258" cy="218352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C17620A-6216-4435-8BAA-D65762E2B1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8915" b="54571"/>
          <a:stretch/>
        </p:blipFill>
        <p:spPr>
          <a:xfrm>
            <a:off x="10623917" y="3237445"/>
            <a:ext cx="927898" cy="96625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ED5ED47-323E-4B29-9BC2-4D4FEC4EBD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321" t="8500" b="39611"/>
          <a:stretch/>
        </p:blipFill>
        <p:spPr>
          <a:xfrm>
            <a:off x="10498317" y="5100515"/>
            <a:ext cx="1034444" cy="113611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C575181-4D3C-4B3D-A59F-9D69CF6395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129" t="54668" r="36703"/>
          <a:stretch/>
        </p:blipFill>
        <p:spPr>
          <a:xfrm>
            <a:off x="7543562" y="3181565"/>
            <a:ext cx="927897" cy="966254"/>
          </a:xfrm>
          <a:prstGeom prst="rect">
            <a:avLst/>
          </a:prstGeom>
        </p:spPr>
      </p:pic>
      <p:pic>
        <p:nvPicPr>
          <p:cNvPr id="18" name="Picture 17" descr="Shape&#10;&#10;Description automatically generated">
            <a:extLst>
              <a:ext uri="{FF2B5EF4-FFF2-40B4-BE49-F238E27FC236}">
                <a16:creationId xmlns:a16="http://schemas.microsoft.com/office/drawing/2014/main" id="{8F016F5F-E246-4E27-A252-6F36A80EDF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224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Definitions | Steps &amp; Milestones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51449-9CC5-4072-BD86-3D4DD0640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4389" y="2421891"/>
            <a:ext cx="2845131" cy="35631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Key Definitions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Desirable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Viable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Feasible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Durable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Investable</a:t>
            </a: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00BA19D2-D9E2-45A6-8CDF-265B99085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39F1F5D-04B6-40C7-A142-97BD40A99625}"/>
              </a:ext>
            </a:extLst>
          </p:cNvPr>
          <p:cNvSpPr txBox="1">
            <a:spLocks/>
          </p:cNvSpPr>
          <p:nvPr/>
        </p:nvSpPr>
        <p:spPr>
          <a:xfrm>
            <a:off x="6788281" y="2421890"/>
            <a:ext cx="5471529" cy="3563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Steps &amp; Milestones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Defined steps, milestones &amp; outcomes from idea to </a:t>
            </a:r>
            <a:b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business model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Problem-Solution Fit (Qualifier)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Product-Market Fit (Finals)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Aspirational – Business Mod Fit (Finals)</a:t>
            </a:r>
          </a:p>
        </p:txBody>
      </p:sp>
    </p:spTree>
    <p:extLst>
      <p:ext uri="{BB962C8B-B14F-4D97-AF65-F5344CB8AC3E}">
        <p14:creationId xmlns:p14="http://schemas.microsoft.com/office/powerpoint/2010/main" val="3373479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>
            <a:extLst>
              <a:ext uri="{FF2B5EF4-FFF2-40B4-BE49-F238E27FC236}">
                <a16:creationId xmlns:a16="http://schemas.microsoft.com/office/drawing/2014/main" id="{6C4E5DEC-8106-4336-8498-55650B173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494" y="4121937"/>
            <a:ext cx="1232172" cy="1153424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1574F1C0-9369-49D6-B21A-1F9DA98C5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157" y="4102070"/>
            <a:ext cx="1254053" cy="1173907"/>
          </a:xfrm>
          <a:prstGeom prst="rect">
            <a:avLst/>
          </a:prstGeom>
        </p:spPr>
      </p:pic>
      <p:sp>
        <p:nvSpPr>
          <p:cNvPr id="58" name="Oval 57">
            <a:extLst>
              <a:ext uri="{FF2B5EF4-FFF2-40B4-BE49-F238E27FC236}">
                <a16:creationId xmlns:a16="http://schemas.microsoft.com/office/drawing/2014/main" id="{70444C5C-3840-49A4-AC8A-C263049B782F}"/>
              </a:ext>
            </a:extLst>
          </p:cNvPr>
          <p:cNvSpPr/>
          <p:nvPr/>
        </p:nvSpPr>
        <p:spPr>
          <a:xfrm>
            <a:off x="2571809" y="4112851"/>
            <a:ext cx="1251907" cy="1141060"/>
          </a:xfrm>
          <a:prstGeom prst="ellipse">
            <a:avLst/>
          </a:prstGeom>
          <a:solidFill>
            <a:srgbClr val="F8991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CE66F0FE-BAA1-4AD2-AB1F-59F29F2351FA}"/>
              </a:ext>
            </a:extLst>
          </p:cNvPr>
          <p:cNvSpPr/>
          <p:nvPr/>
        </p:nvSpPr>
        <p:spPr>
          <a:xfrm>
            <a:off x="2692620" y="4198914"/>
            <a:ext cx="1025276" cy="942740"/>
          </a:xfrm>
          <a:prstGeom prst="ellipse">
            <a:avLst/>
          </a:prstGeom>
          <a:solidFill>
            <a:srgbClr val="12A0C8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9891D55B-3F0D-4385-A523-2E542525F78F}"/>
              </a:ext>
            </a:extLst>
          </p:cNvPr>
          <p:cNvSpPr/>
          <p:nvPr/>
        </p:nvSpPr>
        <p:spPr>
          <a:xfrm>
            <a:off x="742398" y="4126455"/>
            <a:ext cx="1251907" cy="1141060"/>
          </a:xfrm>
          <a:prstGeom prst="ellipse">
            <a:avLst/>
          </a:prstGeom>
          <a:solidFill>
            <a:srgbClr val="F8991F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34C51AC6-0754-4EC5-ADDA-893388B51659}"/>
              </a:ext>
            </a:extLst>
          </p:cNvPr>
          <p:cNvSpPr/>
          <p:nvPr/>
        </p:nvSpPr>
        <p:spPr>
          <a:xfrm>
            <a:off x="862384" y="4229517"/>
            <a:ext cx="1025276" cy="942739"/>
          </a:xfrm>
          <a:prstGeom prst="ellipse">
            <a:avLst/>
          </a:prstGeom>
          <a:solidFill>
            <a:srgbClr val="12A0C8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072BE8-B98D-4B3B-8E87-70946A50EB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268" y="384848"/>
            <a:ext cx="2809658" cy="2411274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969D8D33-F9F9-48FE-BF6D-8A39D60D0503}"/>
              </a:ext>
            </a:extLst>
          </p:cNvPr>
          <p:cNvGrpSpPr/>
          <p:nvPr/>
        </p:nvGrpSpPr>
        <p:grpSpPr>
          <a:xfrm>
            <a:off x="355676" y="3749006"/>
            <a:ext cx="7419683" cy="5675537"/>
            <a:chOff x="946466" y="-197511"/>
            <a:chExt cx="7419683" cy="567553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9E6B63A-E8D5-40EB-952C-1DF4752EF5D5}"/>
                </a:ext>
              </a:extLst>
            </p:cNvPr>
            <p:cNvSpPr txBox="1"/>
            <p:nvPr/>
          </p:nvSpPr>
          <p:spPr>
            <a:xfrm>
              <a:off x="6571483" y="-197511"/>
              <a:ext cx="16501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Arial Nova" panose="020B0604020202020204" pitchFamily="34" charset="0"/>
                </a:rPr>
                <a:t>April 6, 2022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4F7ED71-327A-44E8-88E4-4A28ECB66AB0}"/>
                </a:ext>
              </a:extLst>
            </p:cNvPr>
            <p:cNvSpPr txBox="1"/>
            <p:nvPr/>
          </p:nvSpPr>
          <p:spPr>
            <a:xfrm>
              <a:off x="4811944" y="-184751"/>
              <a:ext cx="18456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 Nova" panose="020B0604020202020204" pitchFamily="34" charset="0"/>
                </a:rPr>
                <a:t>March 28, 2022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81DD790-E265-413B-BE85-AEB3B987FF40}"/>
                </a:ext>
              </a:extLst>
            </p:cNvPr>
            <p:cNvSpPr txBox="1"/>
            <p:nvPr/>
          </p:nvSpPr>
          <p:spPr>
            <a:xfrm>
              <a:off x="2834870" y="-183429"/>
              <a:ext cx="212466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 Nova" panose="020B0604020202020204" pitchFamily="34" charset="0"/>
                </a:rPr>
                <a:t>by March 12, 2022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5D4AB5A-2DD0-41A9-B331-DD695D3B149E}"/>
                </a:ext>
              </a:extLst>
            </p:cNvPr>
            <p:cNvSpPr txBox="1"/>
            <p:nvPr/>
          </p:nvSpPr>
          <p:spPr>
            <a:xfrm>
              <a:off x="1262029" y="-181932"/>
              <a:ext cx="18456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 Nova" panose="020B0604020202020204" pitchFamily="34" charset="0"/>
                </a:rPr>
                <a:t>January 2022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704D5FE-E4E1-4F59-B671-54552DF05CE7}"/>
                </a:ext>
              </a:extLst>
            </p:cNvPr>
            <p:cNvSpPr txBox="1"/>
            <p:nvPr/>
          </p:nvSpPr>
          <p:spPr>
            <a:xfrm>
              <a:off x="946466" y="1528979"/>
              <a:ext cx="20624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Arial Nova" panose="020B0504020202020204" pitchFamily="34" charset="0"/>
                </a:rPr>
                <a:t>Campus Launch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CD09254-F041-4305-99A5-7EF6F89B64C2}"/>
                </a:ext>
              </a:extLst>
            </p:cNvPr>
            <p:cNvSpPr txBox="1"/>
            <p:nvPr/>
          </p:nvSpPr>
          <p:spPr>
            <a:xfrm>
              <a:off x="3102756" y="1515375"/>
              <a:ext cx="1371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Arial Nova" panose="020B0504020202020204" pitchFamily="34" charset="0"/>
                </a:rPr>
                <a:t>Campus Qualifying Event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A4DAE1C-5A59-4195-8282-B6FE41059869}"/>
                </a:ext>
              </a:extLst>
            </p:cNvPr>
            <p:cNvSpPr txBox="1"/>
            <p:nvPr/>
          </p:nvSpPr>
          <p:spPr>
            <a:xfrm>
              <a:off x="6786880" y="4299466"/>
              <a:ext cx="1513840" cy="1178560"/>
            </a:xfrm>
            <a:prstGeom prst="rect">
              <a:avLst/>
            </a:prstGeom>
            <a:solidFill>
              <a:srgbClr val="DCE7F3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189230-981E-4187-ADF3-16EE59C44EAD}"/>
                </a:ext>
              </a:extLst>
            </p:cNvPr>
            <p:cNvSpPr txBox="1"/>
            <p:nvPr/>
          </p:nvSpPr>
          <p:spPr>
            <a:xfrm>
              <a:off x="4656500" y="1498354"/>
              <a:ext cx="18456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Arial Nova" panose="020B0504020202020204" pitchFamily="34" charset="0"/>
                </a:rPr>
                <a:t>Finals</a:t>
              </a:r>
              <a:r>
                <a:rPr lang="en-US" sz="1600" b="1" dirty="0">
                  <a:latin typeface="Arial Nova" panose="020B0504020202020204" pitchFamily="34" charset="0"/>
                  <a:cs typeface="Calibri" panose="020F0502020204030204" pitchFamily="34" charset="0"/>
                </a:rPr>
                <a:t>‡</a:t>
              </a:r>
              <a:endParaRPr lang="en-US" sz="1600" b="1" dirty="0">
                <a:latin typeface="Arial Nova" panose="020B0504020202020204" pitchFamily="34" charset="0"/>
              </a:endParaRPr>
            </a:p>
            <a:p>
              <a:pPr algn="ctr"/>
              <a:r>
                <a:rPr lang="en-US" sz="1600" b="1" i="1" dirty="0">
                  <a:latin typeface="Arial Nova" panose="020B0504020202020204" pitchFamily="34" charset="0"/>
                </a:rPr>
                <a:t>@ Marshall Univ.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4D32C05-9037-45EC-8895-718804727C46}"/>
                </a:ext>
              </a:extLst>
            </p:cNvPr>
            <p:cNvSpPr txBox="1"/>
            <p:nvPr/>
          </p:nvSpPr>
          <p:spPr>
            <a:xfrm>
              <a:off x="6399391" y="1497498"/>
              <a:ext cx="19667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Arial Nova" panose="020B0504020202020204" pitchFamily="34" charset="0"/>
                </a:rPr>
                <a:t>WV Ecosystem</a:t>
              </a:r>
            </a:p>
            <a:p>
              <a:pPr algn="ctr"/>
              <a:r>
                <a:rPr lang="en-US" sz="1600" b="1" dirty="0">
                  <a:latin typeface="Arial Nova" panose="020B0504020202020204" pitchFamily="34" charset="0"/>
                </a:rPr>
                <a:t>Showcase</a:t>
              </a:r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†</a:t>
              </a:r>
              <a:br>
                <a:rPr lang="en-US" sz="1600" b="1" dirty="0">
                  <a:latin typeface="Arial Nova" panose="020B0504020202020204" pitchFamily="34" charset="0"/>
                </a:rPr>
              </a:br>
              <a:r>
                <a:rPr lang="en-US" sz="1600" b="1" i="1" dirty="0">
                  <a:latin typeface="Arial Nova" panose="020B0504020202020204" pitchFamily="34" charset="0"/>
                </a:rPr>
                <a:t>@ Charleston, WV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DBA30D1-A59D-484D-977A-7B11A80FC668}"/>
              </a:ext>
            </a:extLst>
          </p:cNvPr>
          <p:cNvSpPr txBox="1"/>
          <p:nvPr/>
        </p:nvSpPr>
        <p:spPr>
          <a:xfrm>
            <a:off x="2762767" y="2209154"/>
            <a:ext cx="23499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Arial Nova" panose="020B0504020202020204" pitchFamily="34" charset="0"/>
              </a:rPr>
              <a:t>2022</a:t>
            </a:r>
          </a:p>
        </p:txBody>
      </p:sp>
      <p:pic>
        <p:nvPicPr>
          <p:cNvPr id="16" name="Graphic 15" descr="Flip calendar with solid fill">
            <a:extLst>
              <a:ext uri="{FF2B5EF4-FFF2-40B4-BE49-F238E27FC236}">
                <a16:creationId xmlns:a16="http://schemas.microsoft.com/office/drawing/2014/main" id="{F2BD0B62-A39C-4D86-A9D2-FADB7B0E66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00687" y="3413949"/>
            <a:ext cx="361937" cy="367357"/>
          </a:xfrm>
          <a:prstGeom prst="rect">
            <a:avLst/>
          </a:prstGeom>
        </p:spPr>
      </p:pic>
      <p:pic>
        <p:nvPicPr>
          <p:cNvPr id="18" name="Graphic 17" descr="Chevron arrows outline">
            <a:extLst>
              <a:ext uri="{FF2B5EF4-FFF2-40B4-BE49-F238E27FC236}">
                <a16:creationId xmlns:a16="http://schemas.microsoft.com/office/drawing/2014/main" id="{1303913F-8A84-4348-B587-A3CF4310A6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62623" y="3413950"/>
            <a:ext cx="361937" cy="367357"/>
          </a:xfrm>
          <a:prstGeom prst="rect">
            <a:avLst/>
          </a:prstGeom>
        </p:spPr>
      </p:pic>
      <p:pic>
        <p:nvPicPr>
          <p:cNvPr id="21" name="Graphic 20" descr="Chevron arrows outline">
            <a:extLst>
              <a:ext uri="{FF2B5EF4-FFF2-40B4-BE49-F238E27FC236}">
                <a16:creationId xmlns:a16="http://schemas.microsoft.com/office/drawing/2014/main" id="{702F3759-EE0B-4A38-B59D-705D0C06A9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8749" y="3411975"/>
            <a:ext cx="361937" cy="367357"/>
          </a:xfrm>
          <a:prstGeom prst="rect">
            <a:avLst/>
          </a:prstGeom>
        </p:spPr>
      </p:pic>
      <p:pic>
        <p:nvPicPr>
          <p:cNvPr id="24" name="Graphic 23" descr="Flip calendar with solid fill">
            <a:extLst>
              <a:ext uri="{FF2B5EF4-FFF2-40B4-BE49-F238E27FC236}">
                <a16:creationId xmlns:a16="http://schemas.microsoft.com/office/drawing/2014/main" id="{98BC24E7-0A3E-4FB2-AB63-DE9CA6F463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99265" y="3411172"/>
            <a:ext cx="361937" cy="367357"/>
          </a:xfrm>
          <a:prstGeom prst="rect">
            <a:avLst/>
          </a:prstGeom>
        </p:spPr>
      </p:pic>
      <p:pic>
        <p:nvPicPr>
          <p:cNvPr id="25" name="Graphic 24" descr="Chevron arrows outline">
            <a:extLst>
              <a:ext uri="{FF2B5EF4-FFF2-40B4-BE49-F238E27FC236}">
                <a16:creationId xmlns:a16="http://schemas.microsoft.com/office/drawing/2014/main" id="{EBF25047-4C70-4462-92E9-5E6C1169D2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61203" y="3411172"/>
            <a:ext cx="361937" cy="367357"/>
          </a:xfrm>
          <a:prstGeom prst="rect">
            <a:avLst/>
          </a:prstGeom>
        </p:spPr>
      </p:pic>
      <p:pic>
        <p:nvPicPr>
          <p:cNvPr id="28" name="Graphic 27" descr="Chevron arrows outline">
            <a:extLst>
              <a:ext uri="{FF2B5EF4-FFF2-40B4-BE49-F238E27FC236}">
                <a16:creationId xmlns:a16="http://schemas.microsoft.com/office/drawing/2014/main" id="{AF57E42B-FF00-4826-97EF-45F974D933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37328" y="3409197"/>
            <a:ext cx="361937" cy="367357"/>
          </a:xfrm>
          <a:prstGeom prst="rect">
            <a:avLst/>
          </a:prstGeom>
        </p:spPr>
      </p:pic>
      <p:pic>
        <p:nvPicPr>
          <p:cNvPr id="30" name="Graphic 29" descr="Flip calendar with solid fill">
            <a:extLst>
              <a:ext uri="{FF2B5EF4-FFF2-40B4-BE49-F238E27FC236}">
                <a16:creationId xmlns:a16="http://schemas.microsoft.com/office/drawing/2014/main" id="{87E5209F-0673-4F9B-8B00-A3C906A624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34622" y="3402032"/>
            <a:ext cx="361937" cy="367357"/>
          </a:xfrm>
          <a:prstGeom prst="rect">
            <a:avLst/>
          </a:prstGeom>
        </p:spPr>
      </p:pic>
      <p:pic>
        <p:nvPicPr>
          <p:cNvPr id="31" name="Graphic 30" descr="Chevron arrows outline">
            <a:extLst>
              <a:ext uri="{FF2B5EF4-FFF2-40B4-BE49-F238E27FC236}">
                <a16:creationId xmlns:a16="http://schemas.microsoft.com/office/drawing/2014/main" id="{43677EDB-3F6E-41D3-A8DC-A09F4A3D33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96560" y="3402032"/>
            <a:ext cx="361937" cy="367357"/>
          </a:xfrm>
          <a:prstGeom prst="rect">
            <a:avLst/>
          </a:prstGeom>
        </p:spPr>
      </p:pic>
      <p:pic>
        <p:nvPicPr>
          <p:cNvPr id="34" name="Graphic 33" descr="Chevron arrows outline">
            <a:extLst>
              <a:ext uri="{FF2B5EF4-FFF2-40B4-BE49-F238E27FC236}">
                <a16:creationId xmlns:a16="http://schemas.microsoft.com/office/drawing/2014/main" id="{EAF3416B-D381-4D19-B66D-0965945777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72685" y="3400057"/>
            <a:ext cx="361937" cy="367357"/>
          </a:xfrm>
          <a:prstGeom prst="rect">
            <a:avLst/>
          </a:prstGeom>
        </p:spPr>
      </p:pic>
      <p:pic>
        <p:nvPicPr>
          <p:cNvPr id="37" name="Graphic 36" descr="Flip calendar with solid fill">
            <a:extLst>
              <a:ext uri="{FF2B5EF4-FFF2-40B4-BE49-F238E27FC236}">
                <a16:creationId xmlns:a16="http://schemas.microsoft.com/office/drawing/2014/main" id="{CBF35673-1F00-4593-9746-ED304AF5C4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02452" y="3404929"/>
            <a:ext cx="361937" cy="367357"/>
          </a:xfrm>
          <a:prstGeom prst="rect">
            <a:avLst/>
          </a:prstGeom>
        </p:spPr>
      </p:pic>
      <p:pic>
        <p:nvPicPr>
          <p:cNvPr id="38" name="Graphic 37" descr="Chevron arrows outline">
            <a:extLst>
              <a:ext uri="{FF2B5EF4-FFF2-40B4-BE49-F238E27FC236}">
                <a16:creationId xmlns:a16="http://schemas.microsoft.com/office/drawing/2014/main" id="{FF2E420F-3C5B-4AD0-9D2C-D8ABE5113E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64390" y="3404929"/>
            <a:ext cx="361937" cy="367357"/>
          </a:xfrm>
          <a:prstGeom prst="rect">
            <a:avLst/>
          </a:prstGeom>
        </p:spPr>
      </p:pic>
      <p:pic>
        <p:nvPicPr>
          <p:cNvPr id="41" name="Graphic 40" descr="Chevron arrows outline">
            <a:extLst>
              <a:ext uri="{FF2B5EF4-FFF2-40B4-BE49-F238E27FC236}">
                <a16:creationId xmlns:a16="http://schemas.microsoft.com/office/drawing/2014/main" id="{46447FC6-5A00-4FFF-8DDB-F7BDF52D03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40515" y="3402954"/>
            <a:ext cx="361937" cy="367357"/>
          </a:xfrm>
          <a:prstGeom prst="rect">
            <a:avLst/>
          </a:prstGeom>
        </p:spPr>
      </p:pic>
      <p:pic>
        <p:nvPicPr>
          <p:cNvPr id="44" name="Graphic 43" descr="Rocket outline">
            <a:extLst>
              <a:ext uri="{FF2B5EF4-FFF2-40B4-BE49-F238E27FC236}">
                <a16:creationId xmlns:a16="http://schemas.microsoft.com/office/drawing/2014/main" id="{299DFE42-D812-4ECF-BC00-F7D7A55419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2375" y="4340149"/>
            <a:ext cx="712652" cy="712652"/>
          </a:xfrm>
          <a:prstGeom prst="rect">
            <a:avLst/>
          </a:prstGeom>
        </p:spPr>
      </p:pic>
      <p:pic>
        <p:nvPicPr>
          <p:cNvPr id="46" name="Graphic 45" descr="Circus Tent outline">
            <a:extLst>
              <a:ext uri="{FF2B5EF4-FFF2-40B4-BE49-F238E27FC236}">
                <a16:creationId xmlns:a16="http://schemas.microsoft.com/office/drawing/2014/main" id="{6425177E-9B77-4665-BB47-D69F7A1F8A8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828128" y="4258271"/>
            <a:ext cx="712904" cy="790883"/>
          </a:xfrm>
          <a:prstGeom prst="rect">
            <a:avLst/>
          </a:prstGeom>
        </p:spPr>
      </p:pic>
      <p:pic>
        <p:nvPicPr>
          <p:cNvPr id="48" name="Graphic 47" descr="Lecturer outline">
            <a:extLst>
              <a:ext uri="{FF2B5EF4-FFF2-40B4-BE49-F238E27FC236}">
                <a16:creationId xmlns:a16="http://schemas.microsoft.com/office/drawing/2014/main" id="{293435E4-DFAB-4DD1-ADD7-D91FBB9C626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657210" y="4295000"/>
            <a:ext cx="707111" cy="707111"/>
          </a:xfrm>
          <a:prstGeom prst="rect">
            <a:avLst/>
          </a:prstGeom>
        </p:spPr>
      </p:pic>
      <p:pic>
        <p:nvPicPr>
          <p:cNvPr id="50" name="Graphic 49" descr="Bank outline">
            <a:extLst>
              <a:ext uri="{FF2B5EF4-FFF2-40B4-BE49-F238E27FC236}">
                <a16:creationId xmlns:a16="http://schemas.microsoft.com/office/drawing/2014/main" id="{1B116756-E63E-44D8-A065-86F205D4D70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462483" y="4324237"/>
            <a:ext cx="694773" cy="694773"/>
          </a:xfrm>
          <a:prstGeom prst="rect">
            <a:avLst/>
          </a:prstGeom>
        </p:spPr>
      </p:pic>
      <p:pic>
        <p:nvPicPr>
          <p:cNvPr id="63" name="Picture 62" descr="A group of people sitting on chairs in front of a large screen&#10;&#10;Description automatically generated with medium confidence">
            <a:extLst>
              <a:ext uri="{FF2B5EF4-FFF2-40B4-BE49-F238E27FC236}">
                <a16:creationId xmlns:a16="http://schemas.microsoft.com/office/drawing/2014/main" id="{B6745EB5-6C9F-4D13-BDEA-4E20778EB287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56" t="31770" r="9115" b="17937"/>
          <a:stretch/>
        </p:blipFill>
        <p:spPr>
          <a:xfrm>
            <a:off x="8078485" y="4539"/>
            <a:ext cx="4118422" cy="4083071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41EA3F1D-2932-4455-82CE-0A8164643D3F}"/>
              </a:ext>
            </a:extLst>
          </p:cNvPr>
          <p:cNvSpPr txBox="1"/>
          <p:nvPr/>
        </p:nvSpPr>
        <p:spPr>
          <a:xfrm>
            <a:off x="8499815" y="4403672"/>
            <a:ext cx="3275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latin typeface="Arial Nova" panose="020B0504020202020204" pitchFamily="34" charset="0"/>
                <a:cs typeface="Calibri" panose="020F0502020204030204" pitchFamily="34" charset="0"/>
              </a:rPr>
              <a:t>‡ </a:t>
            </a:r>
            <a:r>
              <a:rPr lang="en-US" sz="1800" dirty="0">
                <a:latin typeface="Arial Nova" panose="020B0504020202020204" pitchFamily="34" charset="0"/>
                <a:cs typeface="Calibri" panose="020F0502020204030204" pitchFamily="34" charset="0"/>
              </a:rPr>
              <a:t>Cash Awards/Equivalents will be awarded to Top Teams</a:t>
            </a:r>
            <a:endParaRPr lang="en-US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E50B0ED-D0BF-45B8-BCE9-FA2CF9124949}"/>
              </a:ext>
            </a:extLst>
          </p:cNvPr>
          <p:cNvSpPr txBox="1"/>
          <p:nvPr/>
        </p:nvSpPr>
        <p:spPr>
          <a:xfrm>
            <a:off x="8499815" y="5383315"/>
            <a:ext cx="3275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latin typeface="Arial Nova" panose="020B0504020202020204" pitchFamily="34" charset="0"/>
                <a:cs typeface="Calibri" panose="020F0502020204030204" pitchFamily="34" charset="0"/>
              </a:rPr>
              <a:t>† </a:t>
            </a:r>
            <a:r>
              <a:rPr lang="en-US" sz="1800" dirty="0">
                <a:latin typeface="Arial Nova" panose="020B0504020202020204" pitchFamily="34" charset="0"/>
                <a:cs typeface="Calibri" panose="020F0502020204030204" pitchFamily="34" charset="0"/>
              </a:rPr>
              <a:t>Top Teams Invited to Pitch to Investors</a:t>
            </a:r>
            <a:endParaRPr lang="en-US" dirty="0">
              <a:latin typeface="Arial Nova" panose="020B050402020202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7BA7769-480D-45A4-84CC-65DC7C2CB7F4}"/>
              </a:ext>
            </a:extLst>
          </p:cNvPr>
          <p:cNvSpPr/>
          <p:nvPr/>
        </p:nvSpPr>
        <p:spPr>
          <a:xfrm>
            <a:off x="462116" y="3224817"/>
            <a:ext cx="1807995" cy="3248335"/>
          </a:xfrm>
          <a:prstGeom prst="rect">
            <a:avLst/>
          </a:prstGeom>
          <a:noFill/>
          <a:ln>
            <a:solidFill>
              <a:srgbClr val="3B5B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6FDA3A1-7146-4D0E-859C-4358D79528F4}"/>
              </a:ext>
            </a:extLst>
          </p:cNvPr>
          <p:cNvSpPr/>
          <p:nvPr/>
        </p:nvSpPr>
        <p:spPr>
          <a:xfrm>
            <a:off x="2273535" y="3224817"/>
            <a:ext cx="1807995" cy="3248335"/>
          </a:xfrm>
          <a:prstGeom prst="rect">
            <a:avLst/>
          </a:prstGeom>
          <a:noFill/>
          <a:ln>
            <a:solidFill>
              <a:srgbClr val="3B5B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90C1E85-5963-4AFA-910F-B1AA571B83C2}"/>
              </a:ext>
            </a:extLst>
          </p:cNvPr>
          <p:cNvSpPr/>
          <p:nvPr/>
        </p:nvSpPr>
        <p:spPr>
          <a:xfrm>
            <a:off x="4084631" y="3224817"/>
            <a:ext cx="1807995" cy="3248335"/>
          </a:xfrm>
          <a:prstGeom prst="rect">
            <a:avLst/>
          </a:prstGeom>
          <a:noFill/>
          <a:ln>
            <a:solidFill>
              <a:srgbClr val="3B5B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44DEF09-8FBF-44AC-9BE4-D127154A43B9}"/>
              </a:ext>
            </a:extLst>
          </p:cNvPr>
          <p:cNvSpPr/>
          <p:nvPr/>
        </p:nvSpPr>
        <p:spPr>
          <a:xfrm>
            <a:off x="5890240" y="3224816"/>
            <a:ext cx="1807995" cy="3248335"/>
          </a:xfrm>
          <a:prstGeom prst="rect">
            <a:avLst/>
          </a:prstGeom>
          <a:noFill/>
          <a:ln>
            <a:solidFill>
              <a:srgbClr val="3B5B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195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Eligibility &amp; Competition 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51449-9CC5-4072-BD86-3D4DD0640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336" y="2492589"/>
            <a:ext cx="5471529" cy="356315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Team Size: 1 – 5 students (2+ highly encouraged)</a:t>
            </a:r>
            <a:endParaRPr lang="en-US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Must be from 2- or 4-year college / university in WV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Interdisciplinary teams are encouraged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Colleges / universities host local qualifying competition and select one team to advance to the final competition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Teams will present their innovation story (5 min. max, followed by a 10 min. Q&amp;A)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Final competition will pit winners from each college/university – similar presentation format</a:t>
            </a:r>
            <a:b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except teams have 8 min. max + 10-12 min. Q&amp;A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Final competition will be hosted by Marshall University on Monday, March 28</a:t>
            </a:r>
            <a:r>
              <a:rPr lang="en-US" sz="16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th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in the Don Morris Room - MSC</a:t>
            </a:r>
            <a:endParaRPr lang="en-US" sz="1600" b="1" dirty="0">
              <a:solidFill>
                <a:srgbClr val="00B14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34F596A3-1FB5-48E8-AF47-7334ACE653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421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WVIBMC Event Structure - Institutional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51449-9CC5-4072-BD86-3D4DD0640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6400" y="2492589"/>
            <a:ext cx="6681970" cy="412157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Institutional event must be held before March 12</a:t>
            </a:r>
            <a:r>
              <a:rPr lang="en-US" sz="18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th</a:t>
            </a: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Teams present for 5 mins max (10 min. Q&amp;A)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Judging panel with business knowledge and/or experience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Judges using same judging rubric as other partners/hosts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One winner to be selected to move onto the final competition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Winning team must submit their final PowerPoint deck to WVIBMC organizers by March 27</a:t>
            </a:r>
            <a:r>
              <a:rPr lang="en-US" sz="18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th</a:t>
            </a: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4EB6EA62-36E9-4782-AA86-83C7380B2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720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WVIBMC Judging Rubric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4BFE09F-840F-4236-8F25-98407F6A2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4509" y="3067374"/>
            <a:ext cx="7737574" cy="2739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General Criteria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Problem-Solution Fit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(Threshold for Qualifier)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Customer-Solution Fit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400" b="1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Product-Market Fit </a:t>
            </a: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(Threshold for Finals)</a:t>
            </a:r>
            <a:endParaRPr lang="en-US" altLang="en-US" sz="2400" b="1" dirty="0">
              <a:solidFill>
                <a:srgbClr val="22222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400" b="1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Product-Channel Fit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400" b="1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Business Model Fit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6A89E2D6-D729-4DA8-B541-81FA7F0E6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948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WVIBMC Judging Rubric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4BFE09F-840F-4236-8F25-98407F6A2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4509" y="3067374"/>
            <a:ext cx="7737574" cy="2739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General Criteria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Problem-Solution Fit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(Threshold for Qualifier)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Customer-Solution Fit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400" b="1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Product-Market Fit </a:t>
            </a: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(Threshold for Finals)</a:t>
            </a:r>
            <a:endParaRPr lang="en-US" altLang="en-US" sz="2400" b="1" dirty="0">
              <a:solidFill>
                <a:srgbClr val="22222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400" b="1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Product-Channel Fit – Next Session in Late Feb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400" b="1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Business Model Fit – Next Session in Late Feb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6A89E2D6-D729-4DA8-B541-81FA7F0E6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618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WVIBMC Judging Rubric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4BFE09F-840F-4236-8F25-98407F6A2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4509" y="2328710"/>
            <a:ext cx="7737574" cy="421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General Criteria for Qualifier Stage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Problem-Solution Fit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(Threshold for Qualifier)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Customer Pain + Sign. + Freq. + Number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Customer-Solution Fit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Key Benefits (Value Proposition)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Switching Behavior by Consumers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400" b="1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Product-Market Fit </a:t>
            </a: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(Threshold for Finals)</a:t>
            </a:r>
            <a:endParaRPr lang="en-US" altLang="en-US" sz="2400" b="1" dirty="0">
              <a:solidFill>
                <a:srgbClr val="22222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Solution/Product Distinct from Ex.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Alt’vs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Evid of Competition for Customers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6A89E2D6-D729-4DA8-B541-81FA7F0E6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245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Competition Support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51449-9CC5-4072-BD86-3D4DD0640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5909" y="2492589"/>
            <a:ext cx="5471529" cy="35631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Supporting You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Partnering with your institution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Workshops/ trainings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Sharing created and curated content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Sharing tools and guides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Available for questions/ concerns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Additional support as needed</a:t>
            </a:r>
          </a:p>
          <a:p>
            <a:pPr marL="0" indent="0">
              <a:buNone/>
            </a:pPr>
            <a:endParaRPr lang="en-US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49A716E4-E820-4E87-BD97-05C0889C3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803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WVIBMC Judging Rubric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4BFE09F-840F-4236-8F25-98407F6A2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4509" y="2328710"/>
            <a:ext cx="7737574" cy="421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General Criteria for Qualifier Stage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Problem-Solution Fit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(Threshold for Qualifier)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Customer Pain + Sign. + Freq. + Number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Customer-Solution Fit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Key Benefits (Value Proposition)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Switching Behavior by Consumers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400" b="1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Product-Market Fit </a:t>
            </a: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(Threshold for Finals)</a:t>
            </a:r>
            <a:endParaRPr lang="en-US" altLang="en-US" sz="2400" b="1" dirty="0">
              <a:solidFill>
                <a:srgbClr val="22222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Solution/Product Distinct from Ex.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Alt’vs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Evid of Competition for Customers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6A89E2D6-D729-4DA8-B541-81FA7F0E6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2155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Business Model Development + Rubric</a:t>
            </a: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846383F6-BB65-4343-BA12-ABC8C97D96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4509" y="2706971"/>
            <a:ext cx="7737574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General Criteria for Qualifier Stage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Problem-Solution Fit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(Threshold for Qualifier)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Customer-Solution Fit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400" b="1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Product-Market Fit </a:t>
            </a: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(Threshold for Finals)</a:t>
            </a:r>
            <a:endParaRPr lang="en-US" altLang="en-US" sz="2400" b="1" dirty="0">
              <a:solidFill>
                <a:srgbClr val="22222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6115A4F0-0FAE-428B-9B1B-179B23D89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3348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Business Model Development + Rubric</a:t>
            </a: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846383F6-BB65-4343-BA12-ABC8C97D96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4509" y="2706971"/>
            <a:ext cx="7737574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General Criteria for Qualifier Stage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Problem-Solution Fit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(Threshold for Qualifier)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Customer-Solution Fit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400" b="1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Product-Market Fit 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(Threshold for Finals)</a:t>
            </a:r>
            <a:endParaRPr lang="en-US" altLang="en-US" sz="2400" b="1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6115A4F0-0FAE-428B-9B1B-179B23D89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1676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540624CE-0143-425D-BAEB-EA22A88287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87352" y="7436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Problem-Solution Fit</a:t>
            </a:r>
          </a:p>
        </p:txBody>
      </p:sp>
      <p:graphicFrame>
        <p:nvGraphicFramePr>
          <p:cNvPr id="21" name="Diagram 20">
            <a:extLst>
              <a:ext uri="{FF2B5EF4-FFF2-40B4-BE49-F238E27FC236}">
                <a16:creationId xmlns:a16="http://schemas.microsoft.com/office/drawing/2014/main" id="{36B64748-AD9A-46B1-B5A9-645897E4B8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1924213"/>
              </p:ext>
            </p:extLst>
          </p:nvPr>
        </p:nvGraphicFramePr>
        <p:xfrm>
          <a:off x="4595930" y="2477214"/>
          <a:ext cx="5905815" cy="4188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raphic 4" descr="Arrow Down with solid fill">
            <a:extLst>
              <a:ext uri="{FF2B5EF4-FFF2-40B4-BE49-F238E27FC236}">
                <a16:creationId xmlns:a16="http://schemas.microsoft.com/office/drawing/2014/main" id="{363C077E-8BBF-44A3-9D96-2AD14F9FF9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67290" y="2543175"/>
            <a:ext cx="2028639" cy="4042352"/>
          </a:xfrm>
          <a:prstGeom prst="rect">
            <a:avLst/>
          </a:prstGeom>
        </p:spPr>
      </p:pic>
      <p:pic>
        <p:nvPicPr>
          <p:cNvPr id="20" name="Picture 19" descr="Shape&#10;&#10;Description automatically generated">
            <a:extLst>
              <a:ext uri="{FF2B5EF4-FFF2-40B4-BE49-F238E27FC236}">
                <a16:creationId xmlns:a16="http://schemas.microsoft.com/office/drawing/2014/main" id="{96808137-4EA4-4E47-87BD-0E9AFD6819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2EE4927-4AC1-401C-9FEE-0F5F22932EC4}"/>
              </a:ext>
            </a:extLst>
          </p:cNvPr>
          <p:cNvSpPr txBox="1"/>
          <p:nvPr/>
        </p:nvSpPr>
        <p:spPr>
          <a:xfrm>
            <a:off x="2655267" y="2181942"/>
            <a:ext cx="19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Quire Sans" panose="020B0502040400020003" pitchFamily="34" charset="0"/>
                <a:cs typeface="Quire Sans" panose="020B0502040400020003" pitchFamily="34" charset="0"/>
              </a:rPr>
              <a:t>Evolution of New Business Venture</a:t>
            </a:r>
          </a:p>
        </p:txBody>
      </p:sp>
    </p:spTree>
    <p:extLst>
      <p:ext uri="{BB962C8B-B14F-4D97-AF65-F5344CB8AC3E}">
        <p14:creationId xmlns:p14="http://schemas.microsoft.com/office/powerpoint/2010/main" val="40707346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540624CE-0143-425D-BAEB-EA22A88287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87352" y="7436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Problem-Solution Fit</a:t>
            </a:r>
          </a:p>
        </p:txBody>
      </p:sp>
      <p:graphicFrame>
        <p:nvGraphicFramePr>
          <p:cNvPr id="21" name="Diagram 20">
            <a:extLst>
              <a:ext uri="{FF2B5EF4-FFF2-40B4-BE49-F238E27FC236}">
                <a16:creationId xmlns:a16="http://schemas.microsoft.com/office/drawing/2014/main" id="{36B64748-AD9A-46B1-B5A9-645897E4B8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5533310"/>
              </p:ext>
            </p:extLst>
          </p:nvPr>
        </p:nvGraphicFramePr>
        <p:xfrm>
          <a:off x="4595930" y="2477214"/>
          <a:ext cx="5905815" cy="4188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raphic 4" descr="Arrow Down with solid fill">
            <a:extLst>
              <a:ext uri="{FF2B5EF4-FFF2-40B4-BE49-F238E27FC236}">
                <a16:creationId xmlns:a16="http://schemas.microsoft.com/office/drawing/2014/main" id="{363C077E-8BBF-44A3-9D96-2AD14F9FF9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67290" y="2543175"/>
            <a:ext cx="2028639" cy="4042352"/>
          </a:xfrm>
          <a:prstGeom prst="rect">
            <a:avLst/>
          </a:prstGeom>
        </p:spPr>
      </p:pic>
      <p:pic>
        <p:nvPicPr>
          <p:cNvPr id="20" name="Picture 19" descr="Shape&#10;&#10;Description automatically generated">
            <a:extLst>
              <a:ext uri="{FF2B5EF4-FFF2-40B4-BE49-F238E27FC236}">
                <a16:creationId xmlns:a16="http://schemas.microsoft.com/office/drawing/2014/main" id="{96808137-4EA4-4E47-87BD-0E9AFD6819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AA36268-3B58-43C0-A28B-19DE1D8D2326}"/>
              </a:ext>
            </a:extLst>
          </p:cNvPr>
          <p:cNvSpPr/>
          <p:nvPr/>
        </p:nvSpPr>
        <p:spPr>
          <a:xfrm>
            <a:off x="3686612" y="2199474"/>
            <a:ext cx="7842978" cy="2847831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8CC71F-8DF8-4FB7-B969-854E969EC353}"/>
              </a:ext>
            </a:extLst>
          </p:cNvPr>
          <p:cNvSpPr txBox="1"/>
          <p:nvPr/>
        </p:nvSpPr>
        <p:spPr>
          <a:xfrm>
            <a:off x="2655267" y="2181942"/>
            <a:ext cx="19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Quire Sans" panose="020B0502040400020003" pitchFamily="34" charset="0"/>
                <a:cs typeface="Quire Sans" panose="020B0502040400020003" pitchFamily="34" charset="0"/>
              </a:rPr>
              <a:t>Evolution of New Business Venture</a:t>
            </a:r>
          </a:p>
        </p:txBody>
      </p:sp>
    </p:spTree>
    <p:extLst>
      <p:ext uri="{BB962C8B-B14F-4D97-AF65-F5344CB8AC3E}">
        <p14:creationId xmlns:p14="http://schemas.microsoft.com/office/powerpoint/2010/main" val="31193109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0" name="Picture 19" descr="Shape&#10;&#10;Description automatically generated">
            <a:extLst>
              <a:ext uri="{FF2B5EF4-FFF2-40B4-BE49-F238E27FC236}">
                <a16:creationId xmlns:a16="http://schemas.microsoft.com/office/drawing/2014/main" id="{96808137-4EA4-4E47-87BD-0E9AFD6819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645" y="2235330"/>
            <a:ext cx="1180716" cy="1015543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717811B-599C-4406-8D52-DF28390FD356}"/>
              </a:ext>
            </a:extLst>
          </p:cNvPr>
          <p:cNvSpPr txBox="1">
            <a:spLocks/>
          </p:cNvSpPr>
          <p:nvPr/>
        </p:nvSpPr>
        <p:spPr>
          <a:xfrm>
            <a:off x="787352" y="7436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Problem-Solution Fit</a:t>
            </a: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2CB58BA4-5DC8-4A0C-A958-85ECEB1C1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0911" y="2332436"/>
            <a:ext cx="7737574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Criteria for Qualifier Stage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Problem-Solution Fit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(Threshold for Qualifier)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Cust. Pain + Sign. + Freq. + Number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62DC5552-3912-474B-8D34-C8EF1B0749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1138355"/>
              </p:ext>
            </p:extLst>
          </p:nvPr>
        </p:nvGraphicFramePr>
        <p:xfrm>
          <a:off x="1776183" y="4332984"/>
          <a:ext cx="3678651" cy="1942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Oval 20">
            <a:extLst>
              <a:ext uri="{FF2B5EF4-FFF2-40B4-BE49-F238E27FC236}">
                <a16:creationId xmlns:a16="http://schemas.microsoft.com/office/drawing/2014/main" id="{44244538-8516-4D2B-B7B7-9631B84460DC}"/>
              </a:ext>
            </a:extLst>
          </p:cNvPr>
          <p:cNvSpPr/>
          <p:nvPr/>
        </p:nvSpPr>
        <p:spPr>
          <a:xfrm>
            <a:off x="1355840" y="4166100"/>
            <a:ext cx="4366799" cy="1320599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raphic 23" descr="Arrow: Clockwise curve outline">
            <a:extLst>
              <a:ext uri="{FF2B5EF4-FFF2-40B4-BE49-F238E27FC236}">
                <a16:creationId xmlns:a16="http://schemas.microsoft.com/office/drawing/2014/main" id="{1AE7A663-F7CD-4D7F-831E-32C6F89093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4901508">
            <a:off x="4683669" y="318997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3193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0" name="Picture 19" descr="Shape&#10;&#10;Description automatically generated">
            <a:extLst>
              <a:ext uri="{FF2B5EF4-FFF2-40B4-BE49-F238E27FC236}">
                <a16:creationId xmlns:a16="http://schemas.microsoft.com/office/drawing/2014/main" id="{96808137-4EA4-4E47-87BD-0E9AFD6819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645" y="2235330"/>
            <a:ext cx="1180716" cy="1015543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717811B-599C-4406-8D52-DF28390FD356}"/>
              </a:ext>
            </a:extLst>
          </p:cNvPr>
          <p:cNvSpPr txBox="1">
            <a:spLocks/>
          </p:cNvSpPr>
          <p:nvPr/>
        </p:nvSpPr>
        <p:spPr>
          <a:xfrm>
            <a:off x="787352" y="7436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Problem-Solution Fit</a:t>
            </a: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2CB58BA4-5DC8-4A0C-A958-85ECEB1C1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0911" y="2332436"/>
            <a:ext cx="7737574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Criteria for Qualifier Stage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Problem-Solution Fit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(Threshold for Qualifier)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Cust. </a:t>
            </a:r>
            <a:r>
              <a:rPr lang="en-US" altLang="en-US" sz="2400" b="1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Pain</a:t>
            </a: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+ Sign. + Freq. + Number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62DC5552-3912-474B-8D34-C8EF1B0749D5}"/>
              </a:ext>
            </a:extLst>
          </p:cNvPr>
          <p:cNvGraphicFramePr/>
          <p:nvPr/>
        </p:nvGraphicFramePr>
        <p:xfrm>
          <a:off x="1776183" y="4332984"/>
          <a:ext cx="3678651" cy="1942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Oval 20">
            <a:extLst>
              <a:ext uri="{FF2B5EF4-FFF2-40B4-BE49-F238E27FC236}">
                <a16:creationId xmlns:a16="http://schemas.microsoft.com/office/drawing/2014/main" id="{44244538-8516-4D2B-B7B7-9631B84460DC}"/>
              </a:ext>
            </a:extLst>
          </p:cNvPr>
          <p:cNvSpPr/>
          <p:nvPr/>
        </p:nvSpPr>
        <p:spPr>
          <a:xfrm>
            <a:off x="1355840" y="4166100"/>
            <a:ext cx="4366799" cy="1320599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raphic 23" descr="Arrow: Clockwise curve outline">
            <a:extLst>
              <a:ext uri="{FF2B5EF4-FFF2-40B4-BE49-F238E27FC236}">
                <a16:creationId xmlns:a16="http://schemas.microsoft.com/office/drawing/2014/main" id="{1AE7A663-F7CD-4D7F-831E-32C6F89093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4901508">
            <a:off x="4683669" y="318997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7598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0" name="Picture 19" descr="Shape&#10;&#10;Description automatically generated">
            <a:extLst>
              <a:ext uri="{FF2B5EF4-FFF2-40B4-BE49-F238E27FC236}">
                <a16:creationId xmlns:a16="http://schemas.microsoft.com/office/drawing/2014/main" id="{96808137-4EA4-4E47-87BD-0E9AFD6819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645" y="2235330"/>
            <a:ext cx="1180716" cy="1015543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717811B-599C-4406-8D52-DF28390FD356}"/>
              </a:ext>
            </a:extLst>
          </p:cNvPr>
          <p:cNvSpPr txBox="1">
            <a:spLocks/>
          </p:cNvSpPr>
          <p:nvPr/>
        </p:nvSpPr>
        <p:spPr>
          <a:xfrm>
            <a:off x="787352" y="7436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Problem-Solution Fit</a:t>
            </a: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2CB58BA4-5DC8-4A0C-A958-85ECEB1C1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0911" y="2332436"/>
            <a:ext cx="7737574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Criteria for Qualifier Stage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Problem-Solution Fit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(Threshold for Qualifier)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Cust. Pain + </a:t>
            </a:r>
            <a:r>
              <a:rPr lang="en-US" altLang="en-US" sz="2400" b="1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Sign.</a:t>
            </a: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+ Freq. + Number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62DC5552-3912-474B-8D34-C8EF1B0749D5}"/>
              </a:ext>
            </a:extLst>
          </p:cNvPr>
          <p:cNvGraphicFramePr/>
          <p:nvPr/>
        </p:nvGraphicFramePr>
        <p:xfrm>
          <a:off x="1776183" y="4332984"/>
          <a:ext cx="3678651" cy="1942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Oval 20">
            <a:extLst>
              <a:ext uri="{FF2B5EF4-FFF2-40B4-BE49-F238E27FC236}">
                <a16:creationId xmlns:a16="http://schemas.microsoft.com/office/drawing/2014/main" id="{44244538-8516-4D2B-B7B7-9631B84460DC}"/>
              </a:ext>
            </a:extLst>
          </p:cNvPr>
          <p:cNvSpPr/>
          <p:nvPr/>
        </p:nvSpPr>
        <p:spPr>
          <a:xfrm>
            <a:off x="1355840" y="4166100"/>
            <a:ext cx="4366799" cy="1320599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raphic 23" descr="Arrow: Clockwise curve outline">
            <a:extLst>
              <a:ext uri="{FF2B5EF4-FFF2-40B4-BE49-F238E27FC236}">
                <a16:creationId xmlns:a16="http://schemas.microsoft.com/office/drawing/2014/main" id="{1AE7A663-F7CD-4D7F-831E-32C6F89093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4901508">
            <a:off x="4683669" y="318997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0894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0" name="Picture 19" descr="Shape&#10;&#10;Description automatically generated">
            <a:extLst>
              <a:ext uri="{FF2B5EF4-FFF2-40B4-BE49-F238E27FC236}">
                <a16:creationId xmlns:a16="http://schemas.microsoft.com/office/drawing/2014/main" id="{96808137-4EA4-4E47-87BD-0E9AFD6819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645" y="2235330"/>
            <a:ext cx="1180716" cy="1015543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717811B-599C-4406-8D52-DF28390FD356}"/>
              </a:ext>
            </a:extLst>
          </p:cNvPr>
          <p:cNvSpPr txBox="1">
            <a:spLocks/>
          </p:cNvSpPr>
          <p:nvPr/>
        </p:nvSpPr>
        <p:spPr>
          <a:xfrm>
            <a:off x="787352" y="7436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Problem-Solution Fit</a:t>
            </a: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2CB58BA4-5DC8-4A0C-A958-85ECEB1C1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0911" y="2332436"/>
            <a:ext cx="7737574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Criteria for Qualifier Stage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Problem-Solution Fit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(Threshold for Qualifier)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Cust. Pain + Sign. + </a:t>
            </a:r>
            <a:r>
              <a:rPr lang="en-US" altLang="en-US" sz="2400" b="1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Freq.</a:t>
            </a: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+ Number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62DC5552-3912-474B-8D34-C8EF1B0749D5}"/>
              </a:ext>
            </a:extLst>
          </p:cNvPr>
          <p:cNvGraphicFramePr/>
          <p:nvPr/>
        </p:nvGraphicFramePr>
        <p:xfrm>
          <a:off x="1776183" y="4332984"/>
          <a:ext cx="3678651" cy="1942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Oval 20">
            <a:extLst>
              <a:ext uri="{FF2B5EF4-FFF2-40B4-BE49-F238E27FC236}">
                <a16:creationId xmlns:a16="http://schemas.microsoft.com/office/drawing/2014/main" id="{44244538-8516-4D2B-B7B7-9631B84460DC}"/>
              </a:ext>
            </a:extLst>
          </p:cNvPr>
          <p:cNvSpPr/>
          <p:nvPr/>
        </p:nvSpPr>
        <p:spPr>
          <a:xfrm>
            <a:off x="1355840" y="4166100"/>
            <a:ext cx="4366799" cy="1320599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raphic 23" descr="Arrow: Clockwise curve outline">
            <a:extLst>
              <a:ext uri="{FF2B5EF4-FFF2-40B4-BE49-F238E27FC236}">
                <a16:creationId xmlns:a16="http://schemas.microsoft.com/office/drawing/2014/main" id="{1AE7A663-F7CD-4D7F-831E-32C6F89093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4901508">
            <a:off x="4683669" y="318997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9779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0" name="Picture 19" descr="Shape&#10;&#10;Description automatically generated">
            <a:extLst>
              <a:ext uri="{FF2B5EF4-FFF2-40B4-BE49-F238E27FC236}">
                <a16:creationId xmlns:a16="http://schemas.microsoft.com/office/drawing/2014/main" id="{96808137-4EA4-4E47-87BD-0E9AFD6819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645" y="2235330"/>
            <a:ext cx="1180716" cy="1015543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717811B-599C-4406-8D52-DF28390FD356}"/>
              </a:ext>
            </a:extLst>
          </p:cNvPr>
          <p:cNvSpPr txBox="1">
            <a:spLocks/>
          </p:cNvSpPr>
          <p:nvPr/>
        </p:nvSpPr>
        <p:spPr>
          <a:xfrm>
            <a:off x="787352" y="7436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Problem-Solution Fit</a:t>
            </a: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2CB58BA4-5DC8-4A0C-A958-85ECEB1C1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0911" y="2332436"/>
            <a:ext cx="7737574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Criteria for Qualifier Stage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Problem-Solution Fit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(Threshold for Qualifier)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Cust. Pain + Sign. + Freq. + </a:t>
            </a:r>
            <a:r>
              <a:rPr lang="en-US" altLang="en-US" sz="2400" b="1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Number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62DC5552-3912-474B-8D34-C8EF1B0749D5}"/>
              </a:ext>
            </a:extLst>
          </p:cNvPr>
          <p:cNvGraphicFramePr/>
          <p:nvPr/>
        </p:nvGraphicFramePr>
        <p:xfrm>
          <a:off x="1776183" y="4332984"/>
          <a:ext cx="3678651" cy="1942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Oval 20">
            <a:extLst>
              <a:ext uri="{FF2B5EF4-FFF2-40B4-BE49-F238E27FC236}">
                <a16:creationId xmlns:a16="http://schemas.microsoft.com/office/drawing/2014/main" id="{44244538-8516-4D2B-B7B7-9631B84460DC}"/>
              </a:ext>
            </a:extLst>
          </p:cNvPr>
          <p:cNvSpPr/>
          <p:nvPr/>
        </p:nvSpPr>
        <p:spPr>
          <a:xfrm>
            <a:off x="1355840" y="4166100"/>
            <a:ext cx="4366799" cy="1320599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raphic 23" descr="Arrow: Clockwise curve outline">
            <a:extLst>
              <a:ext uri="{FF2B5EF4-FFF2-40B4-BE49-F238E27FC236}">
                <a16:creationId xmlns:a16="http://schemas.microsoft.com/office/drawing/2014/main" id="{1AE7A663-F7CD-4D7F-831E-32C6F89093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4901508">
            <a:off x="4683669" y="318997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6271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0" name="Picture 19" descr="Shape&#10;&#10;Description automatically generated">
            <a:extLst>
              <a:ext uri="{FF2B5EF4-FFF2-40B4-BE49-F238E27FC236}">
                <a16:creationId xmlns:a16="http://schemas.microsoft.com/office/drawing/2014/main" id="{96808137-4EA4-4E47-87BD-0E9AFD6819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645" y="2235330"/>
            <a:ext cx="1180716" cy="1015543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717811B-599C-4406-8D52-DF28390FD356}"/>
              </a:ext>
            </a:extLst>
          </p:cNvPr>
          <p:cNvSpPr txBox="1">
            <a:spLocks/>
          </p:cNvSpPr>
          <p:nvPr/>
        </p:nvSpPr>
        <p:spPr>
          <a:xfrm>
            <a:off x="787352" y="7436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Problem-Solution Fit</a:t>
            </a: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2CB58BA4-5DC8-4A0C-A958-85ECEB1C1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0911" y="2332436"/>
            <a:ext cx="7737574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Criteria for Qualifier Stage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Problem-Solution Fit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(Threshold for Qualifier)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Cust. Pain + Sign. + Freq. + Number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62DC5552-3912-474B-8D34-C8EF1B0749D5}"/>
              </a:ext>
            </a:extLst>
          </p:cNvPr>
          <p:cNvGraphicFramePr/>
          <p:nvPr/>
        </p:nvGraphicFramePr>
        <p:xfrm>
          <a:off x="1776183" y="4332984"/>
          <a:ext cx="3678651" cy="1942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Oval 20">
            <a:extLst>
              <a:ext uri="{FF2B5EF4-FFF2-40B4-BE49-F238E27FC236}">
                <a16:creationId xmlns:a16="http://schemas.microsoft.com/office/drawing/2014/main" id="{44244538-8516-4D2B-B7B7-9631B84460DC}"/>
              </a:ext>
            </a:extLst>
          </p:cNvPr>
          <p:cNvSpPr/>
          <p:nvPr/>
        </p:nvSpPr>
        <p:spPr>
          <a:xfrm>
            <a:off x="1355840" y="4166100"/>
            <a:ext cx="4366799" cy="1320599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raphic 23" descr="Arrow: Clockwise curve outline">
            <a:extLst>
              <a:ext uri="{FF2B5EF4-FFF2-40B4-BE49-F238E27FC236}">
                <a16:creationId xmlns:a16="http://schemas.microsoft.com/office/drawing/2014/main" id="{1AE7A663-F7CD-4D7F-831E-32C6F89093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4901508">
            <a:off x="4683669" y="318997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039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0" name="Picture 19" descr="Shape&#10;&#10;Description automatically generated">
            <a:extLst>
              <a:ext uri="{FF2B5EF4-FFF2-40B4-BE49-F238E27FC236}">
                <a16:creationId xmlns:a16="http://schemas.microsoft.com/office/drawing/2014/main" id="{96808137-4EA4-4E47-87BD-0E9AFD6819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645" y="2235330"/>
            <a:ext cx="1180716" cy="1015543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717811B-599C-4406-8D52-DF28390FD356}"/>
              </a:ext>
            </a:extLst>
          </p:cNvPr>
          <p:cNvSpPr txBox="1">
            <a:spLocks/>
          </p:cNvSpPr>
          <p:nvPr/>
        </p:nvSpPr>
        <p:spPr>
          <a:xfrm>
            <a:off x="787352" y="7436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Problem-Solution Fit</a:t>
            </a: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2CB58BA4-5DC8-4A0C-A958-85ECEB1C1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0911" y="2332436"/>
            <a:ext cx="7737574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Criteria for Qualifier Stage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Problem-Solution Fit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(Threshold for Qualifier)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Cust. Pain + Sign. + Freq. + Number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62DC5552-3912-474B-8D34-C8EF1B0749D5}"/>
              </a:ext>
            </a:extLst>
          </p:cNvPr>
          <p:cNvGraphicFramePr/>
          <p:nvPr/>
        </p:nvGraphicFramePr>
        <p:xfrm>
          <a:off x="1776183" y="4332984"/>
          <a:ext cx="3678651" cy="1942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Oval 20">
            <a:extLst>
              <a:ext uri="{FF2B5EF4-FFF2-40B4-BE49-F238E27FC236}">
                <a16:creationId xmlns:a16="http://schemas.microsoft.com/office/drawing/2014/main" id="{44244538-8516-4D2B-B7B7-9631B84460DC}"/>
              </a:ext>
            </a:extLst>
          </p:cNvPr>
          <p:cNvSpPr/>
          <p:nvPr/>
        </p:nvSpPr>
        <p:spPr>
          <a:xfrm>
            <a:off x="1355840" y="4166100"/>
            <a:ext cx="4366799" cy="1320599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raphic 23" descr="Arrow: Clockwise curve outline">
            <a:extLst>
              <a:ext uri="{FF2B5EF4-FFF2-40B4-BE49-F238E27FC236}">
                <a16:creationId xmlns:a16="http://schemas.microsoft.com/office/drawing/2014/main" id="{1AE7A663-F7CD-4D7F-831E-32C6F89093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4901508">
            <a:off x="4683669" y="318997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6873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Problem Awareness, Ideation &amp; </a:t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Opportunity Recognition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51449-9CC5-4072-BD86-3D4DD0640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5346" y="2492589"/>
            <a:ext cx="5586469" cy="3563159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Every successful business solves a </a:t>
            </a:r>
            <a:r>
              <a:rPr lang="en-US" sz="2000" strike="dblStrike" dirty="0">
                <a:latin typeface="Segoe UI" panose="020B0502040204020203" pitchFamily="34" charset="0"/>
                <a:cs typeface="Segoe UI" panose="020B0502040204020203" pitchFamily="34" charset="0"/>
              </a:rPr>
              <a:t>problem</a:t>
            </a: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PAIN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Is it meaningful + monetizable? (pain, mkt, $$$)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Are you passionate about discovering a solution?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What’s your 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idea </a:t>
            </a: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to address pain?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Current alternatives (good &amp; bad)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Divergent to Convergent (brainstorming)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Most critical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Does pain represent an 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opportunity</a:t>
            </a: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Who has these critical problems? (all segments)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Who would be first in line? (early adopters)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On whom do you focus? (primary customer segment)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Experiment/test </a:t>
            </a: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to discover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Wrong assumption(s) 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  <a:sym typeface="Wingdings" panose="05000000000000000000" pitchFamily="2" charset="2"/>
              </a:rPr>
              <a:t> change/pivot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  <a:sym typeface="Wingdings" panose="05000000000000000000" pitchFamily="2" charset="2"/>
              </a:rPr>
              <a:t>Validated assumption(s)  move to next phase</a:t>
            </a: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0" name="Diagram 19">
            <a:extLst>
              <a:ext uri="{FF2B5EF4-FFF2-40B4-BE49-F238E27FC236}">
                <a16:creationId xmlns:a16="http://schemas.microsoft.com/office/drawing/2014/main" id="{8E71F1BF-BCF0-46B0-A757-513CE4EB48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2877434"/>
              </p:ext>
            </p:extLst>
          </p:nvPr>
        </p:nvGraphicFramePr>
        <p:xfrm>
          <a:off x="1776183" y="4332984"/>
          <a:ext cx="3678651" cy="1942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Oval 20">
            <a:extLst>
              <a:ext uri="{FF2B5EF4-FFF2-40B4-BE49-F238E27FC236}">
                <a16:creationId xmlns:a16="http://schemas.microsoft.com/office/drawing/2014/main" id="{030AB622-B9DA-42BD-BBF2-0B4251E22EEE}"/>
              </a:ext>
            </a:extLst>
          </p:cNvPr>
          <p:cNvSpPr/>
          <p:nvPr/>
        </p:nvSpPr>
        <p:spPr>
          <a:xfrm>
            <a:off x="1355840" y="4166100"/>
            <a:ext cx="4366799" cy="1320599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Graphic 21" descr="Arrow: Clockwise curve outline">
            <a:extLst>
              <a:ext uri="{FF2B5EF4-FFF2-40B4-BE49-F238E27FC236}">
                <a16:creationId xmlns:a16="http://schemas.microsoft.com/office/drawing/2014/main" id="{8E38DCA9-EB10-4C84-BA25-4DC63FFB45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4901508">
            <a:off x="4683669" y="3189979"/>
            <a:ext cx="914400" cy="914400"/>
          </a:xfrm>
          <a:prstGeom prst="rect">
            <a:avLst/>
          </a:prstGeom>
        </p:spPr>
      </p:pic>
      <p:pic>
        <p:nvPicPr>
          <p:cNvPr id="24" name="Picture 23" descr="Shape&#10;&#10;Description automatically generated">
            <a:extLst>
              <a:ext uri="{FF2B5EF4-FFF2-40B4-BE49-F238E27FC236}">
                <a16:creationId xmlns:a16="http://schemas.microsoft.com/office/drawing/2014/main" id="{70F8B0EA-2C0F-44D9-AD0C-6DCEDFA3378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645" y="2235330"/>
            <a:ext cx="1180716" cy="101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8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F3BFABAE-9AB5-4757-9792-1157A8619AE0}"/>
              </a:ext>
            </a:extLst>
          </p:cNvPr>
          <p:cNvSpPr txBox="1">
            <a:spLocks/>
          </p:cNvSpPr>
          <p:nvPr/>
        </p:nvSpPr>
        <p:spPr>
          <a:xfrm>
            <a:off x="1047280" y="759805"/>
            <a:ext cx="10306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Problem Awareness, Ideation &amp; </a:t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Opportunity Recognition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AFD1C3C-F2E5-4348-950F-866B9E7FB2A7}"/>
              </a:ext>
            </a:extLst>
          </p:cNvPr>
          <p:cNvSpPr txBox="1">
            <a:spLocks/>
          </p:cNvSpPr>
          <p:nvPr/>
        </p:nvSpPr>
        <p:spPr>
          <a:xfrm>
            <a:off x="483975" y="4034433"/>
            <a:ext cx="4504585" cy="85840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Solves a meaningful + monetizable </a:t>
            </a:r>
            <a:r>
              <a:rPr lang="en-US" sz="1800" b="1" dirty="0">
                <a:latin typeface="Segoe UI" panose="020B0502040204020203" pitchFamily="34" charset="0"/>
                <a:cs typeface="Segoe UI" panose="020B0502040204020203" pitchFamily="34" charset="0"/>
              </a:rPr>
              <a:t>pain</a:t>
            </a:r>
          </a:p>
          <a:p>
            <a:pPr marL="0" indent="0">
              <a:buNone/>
            </a:pPr>
            <a:endParaRPr lang="en-US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Identify </a:t>
            </a:r>
            <a:r>
              <a:rPr lang="en-US" sz="1800" dirty="0" err="1">
                <a:latin typeface="Segoe UI" panose="020B0502040204020203" pitchFamily="34" charset="0"/>
                <a:cs typeface="Segoe UI" panose="020B0502040204020203" pitchFamily="34" charset="0"/>
              </a:rPr>
              <a:t>alt’vs</a:t>
            </a: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 &amp; brainstorm </a:t>
            </a:r>
            <a:r>
              <a:rPr lang="en-US" sz="1800" b="1" dirty="0">
                <a:latin typeface="Segoe UI" panose="020B0502040204020203" pitchFamily="34" charset="0"/>
                <a:cs typeface="Segoe UI" panose="020B0502040204020203" pitchFamily="34" charset="0"/>
              </a:rPr>
              <a:t>idea </a:t>
            </a: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to address </a:t>
            </a:r>
            <a:r>
              <a:rPr lang="en-US" sz="1800" b="1" dirty="0">
                <a:latin typeface="Segoe UI" panose="020B0502040204020203" pitchFamily="34" charset="0"/>
                <a:cs typeface="Segoe UI" panose="020B0502040204020203" pitchFamily="34" charset="0"/>
              </a:rPr>
              <a:t>pain</a:t>
            </a:r>
            <a:endParaRPr lang="en-US" sz="1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E511C146-02B0-4907-827F-BB02DAF521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5880875"/>
              </p:ext>
            </p:extLst>
          </p:nvPr>
        </p:nvGraphicFramePr>
        <p:xfrm>
          <a:off x="6048574" y="2763912"/>
          <a:ext cx="5659451" cy="3563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Graphic 9" descr="Arrow: Straight outline">
            <a:extLst>
              <a:ext uri="{FF2B5EF4-FFF2-40B4-BE49-F238E27FC236}">
                <a16:creationId xmlns:a16="http://schemas.microsoft.com/office/drawing/2014/main" id="{88E0FDDB-8EE9-49F1-8550-706DF4BF43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8903682">
            <a:off x="4332907" y="3099251"/>
            <a:ext cx="1826505" cy="914400"/>
          </a:xfrm>
          <a:prstGeom prst="rect">
            <a:avLst/>
          </a:prstGeom>
        </p:spPr>
      </p:pic>
      <p:pic>
        <p:nvPicPr>
          <p:cNvPr id="24" name="Picture 23" descr="Shape&#10;&#10;Description automatically generated">
            <a:extLst>
              <a:ext uri="{FF2B5EF4-FFF2-40B4-BE49-F238E27FC236}">
                <a16:creationId xmlns:a16="http://schemas.microsoft.com/office/drawing/2014/main" id="{C3489B61-6258-4AB8-8F6B-1369F581E8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645" y="2235330"/>
            <a:ext cx="1180716" cy="1015543"/>
          </a:xfrm>
          <a:prstGeom prst="rect">
            <a:avLst/>
          </a:prstGeom>
        </p:spPr>
      </p:pic>
      <p:pic>
        <p:nvPicPr>
          <p:cNvPr id="25" name="Graphic 24" descr="Arrow: Straight outline">
            <a:extLst>
              <a:ext uri="{FF2B5EF4-FFF2-40B4-BE49-F238E27FC236}">
                <a16:creationId xmlns:a16="http://schemas.microsoft.com/office/drawing/2014/main" id="{6694CA82-B5FF-4D9E-A165-DDCD45F810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8903682">
            <a:off x="4744763" y="3949266"/>
            <a:ext cx="1395607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6846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51449-9CC5-4072-BD86-3D4DD0640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927" y="3765180"/>
            <a:ext cx="5659451" cy="356315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Pain + Solution Hypothesis Template</a:t>
            </a:r>
            <a:endParaRPr lang="en-US"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For [target customer]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Who [describe monetizable pain experienced by </a:t>
            </a:r>
            <a:r>
              <a:rPr lang="en-US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trgt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The [proposed solution] + [key benefit to </a:t>
            </a:r>
            <a:r>
              <a:rPr lang="en-US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trgt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]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Unlike [primary alternative(s) available to </a:t>
            </a:r>
            <a:r>
              <a:rPr lang="en-US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trgt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]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The solution [how it is different from alternative(s)]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D006F52-2CC8-468C-9DB9-B423BDDA09F7}"/>
              </a:ext>
            </a:extLst>
          </p:cNvPr>
          <p:cNvSpPr txBox="1">
            <a:spLocks/>
          </p:cNvSpPr>
          <p:nvPr/>
        </p:nvSpPr>
        <p:spPr>
          <a:xfrm>
            <a:off x="1047280" y="759805"/>
            <a:ext cx="10306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Problem Awareness, Ideation &amp; </a:t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Opportunity Recognition</a:t>
            </a:r>
          </a:p>
        </p:txBody>
      </p:sp>
      <p:pic>
        <p:nvPicPr>
          <p:cNvPr id="23" name="Picture 22" descr="Shape&#10;&#10;Description automatically generated">
            <a:extLst>
              <a:ext uri="{FF2B5EF4-FFF2-40B4-BE49-F238E27FC236}">
                <a16:creationId xmlns:a16="http://schemas.microsoft.com/office/drawing/2014/main" id="{2C19BD4B-2C5D-4CF9-922B-584B497D51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645" y="2235330"/>
            <a:ext cx="1180716" cy="1015543"/>
          </a:xfrm>
          <a:prstGeom prst="rect">
            <a:avLst/>
          </a:prstGeom>
        </p:spPr>
      </p:pic>
      <p:graphicFrame>
        <p:nvGraphicFramePr>
          <p:cNvPr id="24" name="Content Placeholder 2">
            <a:extLst>
              <a:ext uri="{FF2B5EF4-FFF2-40B4-BE49-F238E27FC236}">
                <a16:creationId xmlns:a16="http://schemas.microsoft.com/office/drawing/2014/main" id="{4C4C3F70-9A21-4CA6-82DE-00F41C0801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5725532"/>
              </p:ext>
            </p:extLst>
          </p:nvPr>
        </p:nvGraphicFramePr>
        <p:xfrm>
          <a:off x="6053305" y="2411699"/>
          <a:ext cx="5659451" cy="3563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5" name="Graphic 24" descr="Arrow: Straight outline">
            <a:extLst>
              <a:ext uri="{FF2B5EF4-FFF2-40B4-BE49-F238E27FC236}">
                <a16:creationId xmlns:a16="http://schemas.microsoft.com/office/drawing/2014/main" id="{BBE687B1-BA9F-4038-86A2-8186E0FB79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2393848">
            <a:off x="4809317" y="3686499"/>
            <a:ext cx="1128767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1467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51449-9CC5-4072-BD86-3D4DD0640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927" y="3765180"/>
            <a:ext cx="5659451" cy="42334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Pain + Solution Hypothesis Template</a:t>
            </a:r>
            <a:endParaRPr lang="en-US" sz="2000" b="1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D006F52-2CC8-468C-9DB9-B423BDDA09F7}"/>
              </a:ext>
            </a:extLst>
          </p:cNvPr>
          <p:cNvSpPr txBox="1">
            <a:spLocks/>
          </p:cNvSpPr>
          <p:nvPr/>
        </p:nvSpPr>
        <p:spPr>
          <a:xfrm>
            <a:off x="1047280" y="759805"/>
            <a:ext cx="10306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Problem Awareness, Ideation &amp; </a:t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Opportunity Recognition</a:t>
            </a:r>
          </a:p>
        </p:txBody>
      </p:sp>
      <p:pic>
        <p:nvPicPr>
          <p:cNvPr id="23" name="Picture 22" descr="Shape&#10;&#10;Description automatically generated">
            <a:extLst>
              <a:ext uri="{FF2B5EF4-FFF2-40B4-BE49-F238E27FC236}">
                <a16:creationId xmlns:a16="http://schemas.microsoft.com/office/drawing/2014/main" id="{2C19BD4B-2C5D-4CF9-922B-584B497D51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645" y="2235330"/>
            <a:ext cx="1180716" cy="1015543"/>
          </a:xfrm>
          <a:prstGeom prst="rect">
            <a:avLst/>
          </a:prstGeom>
        </p:spPr>
      </p:pic>
      <p:graphicFrame>
        <p:nvGraphicFramePr>
          <p:cNvPr id="24" name="Content Placeholder 2">
            <a:extLst>
              <a:ext uri="{FF2B5EF4-FFF2-40B4-BE49-F238E27FC236}">
                <a16:creationId xmlns:a16="http://schemas.microsoft.com/office/drawing/2014/main" id="{4C4C3F70-9A21-4CA6-82DE-00F41C080175}"/>
              </a:ext>
            </a:extLst>
          </p:cNvPr>
          <p:cNvGraphicFramePr>
            <a:graphicFrameLocks/>
          </p:cNvGraphicFramePr>
          <p:nvPr/>
        </p:nvGraphicFramePr>
        <p:xfrm>
          <a:off x="6053305" y="2411699"/>
          <a:ext cx="5659451" cy="3563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5" name="Graphic 24" descr="Arrow: Straight outline">
            <a:extLst>
              <a:ext uri="{FF2B5EF4-FFF2-40B4-BE49-F238E27FC236}">
                <a16:creationId xmlns:a16="http://schemas.microsoft.com/office/drawing/2014/main" id="{BBE687B1-BA9F-4038-86A2-8186E0FB79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1941865">
            <a:off x="4809317" y="3686499"/>
            <a:ext cx="1128767" cy="914400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48E937F-0002-4A74-B0CF-B1D8E9A12E19}"/>
              </a:ext>
            </a:extLst>
          </p:cNvPr>
          <p:cNvSpPr txBox="1">
            <a:spLocks/>
          </p:cNvSpPr>
          <p:nvPr/>
        </p:nvSpPr>
        <p:spPr>
          <a:xfrm>
            <a:off x="196927" y="4358187"/>
            <a:ext cx="5659451" cy="1858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Test Pain + Solution Hypothesis</a:t>
            </a:r>
            <a:endParaRPr lang="en-US"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Define/find sample customers based on </a:t>
            </a:r>
            <a:r>
              <a:rPr lang="en-US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trgt</a:t>
            </a: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Contact potential customers (3 to 6 </a:t>
            </a:r>
            <a:r>
              <a:rPr lang="en-US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trgts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Collect/measure/analyze data or information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Resist changing/pivoting too quickly before collecting info from 3 to 6</a:t>
            </a:r>
          </a:p>
        </p:txBody>
      </p:sp>
      <p:pic>
        <p:nvPicPr>
          <p:cNvPr id="19" name="Graphic 18" descr="Arrow: Straight outline">
            <a:extLst>
              <a:ext uri="{FF2B5EF4-FFF2-40B4-BE49-F238E27FC236}">
                <a16:creationId xmlns:a16="http://schemas.microsoft.com/office/drawing/2014/main" id="{B078F8F8-1B52-45DE-8E86-0A98977D36A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1611961">
            <a:off x="4820829" y="4200807"/>
            <a:ext cx="1128767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9840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51449-9CC5-4072-BD86-3D4DD0640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927" y="3765180"/>
            <a:ext cx="5659451" cy="42334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Pain + Solution Hypothesis Template</a:t>
            </a:r>
            <a:endParaRPr lang="en-US" sz="2000" b="1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D006F52-2CC8-468C-9DB9-B423BDDA09F7}"/>
              </a:ext>
            </a:extLst>
          </p:cNvPr>
          <p:cNvSpPr txBox="1">
            <a:spLocks/>
          </p:cNvSpPr>
          <p:nvPr/>
        </p:nvSpPr>
        <p:spPr>
          <a:xfrm>
            <a:off x="1047280" y="759805"/>
            <a:ext cx="10306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Problem Awareness, Ideation &amp; </a:t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Opportunity Recognition</a:t>
            </a:r>
          </a:p>
        </p:txBody>
      </p:sp>
      <p:pic>
        <p:nvPicPr>
          <p:cNvPr id="23" name="Picture 22" descr="Shape&#10;&#10;Description automatically generated">
            <a:extLst>
              <a:ext uri="{FF2B5EF4-FFF2-40B4-BE49-F238E27FC236}">
                <a16:creationId xmlns:a16="http://schemas.microsoft.com/office/drawing/2014/main" id="{2C19BD4B-2C5D-4CF9-922B-584B497D51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645" y="2235330"/>
            <a:ext cx="1180716" cy="1015543"/>
          </a:xfrm>
          <a:prstGeom prst="rect">
            <a:avLst/>
          </a:prstGeom>
        </p:spPr>
      </p:pic>
      <p:graphicFrame>
        <p:nvGraphicFramePr>
          <p:cNvPr id="24" name="Content Placeholder 2">
            <a:extLst>
              <a:ext uri="{FF2B5EF4-FFF2-40B4-BE49-F238E27FC236}">
                <a16:creationId xmlns:a16="http://schemas.microsoft.com/office/drawing/2014/main" id="{4C4C3F70-9A21-4CA6-82DE-00F41C080175}"/>
              </a:ext>
            </a:extLst>
          </p:cNvPr>
          <p:cNvGraphicFramePr>
            <a:graphicFrameLocks/>
          </p:cNvGraphicFramePr>
          <p:nvPr/>
        </p:nvGraphicFramePr>
        <p:xfrm>
          <a:off x="6053305" y="2411699"/>
          <a:ext cx="5659451" cy="3563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5" name="Graphic 24" descr="Arrow: Straight outline">
            <a:extLst>
              <a:ext uri="{FF2B5EF4-FFF2-40B4-BE49-F238E27FC236}">
                <a16:creationId xmlns:a16="http://schemas.microsoft.com/office/drawing/2014/main" id="{BBE687B1-BA9F-4038-86A2-8186E0FB79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1941865">
            <a:off x="4809317" y="3686499"/>
            <a:ext cx="1128767" cy="914400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48E937F-0002-4A74-B0CF-B1D8E9A12E19}"/>
              </a:ext>
            </a:extLst>
          </p:cNvPr>
          <p:cNvSpPr txBox="1">
            <a:spLocks/>
          </p:cNvSpPr>
          <p:nvPr/>
        </p:nvSpPr>
        <p:spPr>
          <a:xfrm>
            <a:off x="196927" y="4358187"/>
            <a:ext cx="5659451" cy="4776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Test Pain + Solution Hypothesis</a:t>
            </a:r>
            <a:endParaRPr lang="en-US" sz="2000" b="1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Graphic 18" descr="Arrow: Straight outline">
            <a:extLst>
              <a:ext uri="{FF2B5EF4-FFF2-40B4-BE49-F238E27FC236}">
                <a16:creationId xmlns:a16="http://schemas.microsoft.com/office/drawing/2014/main" id="{B078F8F8-1B52-45DE-8E86-0A98977D3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1611961">
            <a:off x="4820829" y="4200807"/>
            <a:ext cx="1128767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9811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51449-9CC5-4072-BD86-3D4DD0640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927" y="3765180"/>
            <a:ext cx="5659451" cy="42334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Pain + Solution Hypothesis Template</a:t>
            </a:r>
            <a:endParaRPr lang="en-US" sz="2000" b="1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D006F52-2CC8-468C-9DB9-B423BDDA09F7}"/>
              </a:ext>
            </a:extLst>
          </p:cNvPr>
          <p:cNvSpPr txBox="1">
            <a:spLocks/>
          </p:cNvSpPr>
          <p:nvPr/>
        </p:nvSpPr>
        <p:spPr>
          <a:xfrm>
            <a:off x="1047280" y="759805"/>
            <a:ext cx="10306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Problem Awareness, Ideation &amp; </a:t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Opportunity Recognition</a:t>
            </a:r>
          </a:p>
        </p:txBody>
      </p:sp>
      <p:pic>
        <p:nvPicPr>
          <p:cNvPr id="23" name="Picture 22" descr="Shape&#10;&#10;Description automatically generated">
            <a:extLst>
              <a:ext uri="{FF2B5EF4-FFF2-40B4-BE49-F238E27FC236}">
                <a16:creationId xmlns:a16="http://schemas.microsoft.com/office/drawing/2014/main" id="{2C19BD4B-2C5D-4CF9-922B-584B497D51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645" y="2235330"/>
            <a:ext cx="1180716" cy="1015543"/>
          </a:xfrm>
          <a:prstGeom prst="rect">
            <a:avLst/>
          </a:prstGeom>
        </p:spPr>
      </p:pic>
      <p:graphicFrame>
        <p:nvGraphicFramePr>
          <p:cNvPr id="24" name="Content Placeholder 2">
            <a:extLst>
              <a:ext uri="{FF2B5EF4-FFF2-40B4-BE49-F238E27FC236}">
                <a16:creationId xmlns:a16="http://schemas.microsoft.com/office/drawing/2014/main" id="{4C4C3F70-9A21-4CA6-82DE-00F41C080175}"/>
              </a:ext>
            </a:extLst>
          </p:cNvPr>
          <p:cNvGraphicFramePr>
            <a:graphicFrameLocks/>
          </p:cNvGraphicFramePr>
          <p:nvPr/>
        </p:nvGraphicFramePr>
        <p:xfrm>
          <a:off x="6053305" y="2411699"/>
          <a:ext cx="5659451" cy="3563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5" name="Graphic 24" descr="Arrow: Straight outline">
            <a:extLst>
              <a:ext uri="{FF2B5EF4-FFF2-40B4-BE49-F238E27FC236}">
                <a16:creationId xmlns:a16="http://schemas.microsoft.com/office/drawing/2014/main" id="{BBE687B1-BA9F-4038-86A2-8186E0FB79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1941865">
            <a:off x="4809317" y="3686499"/>
            <a:ext cx="1128767" cy="914400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48E937F-0002-4A74-B0CF-B1D8E9A12E19}"/>
              </a:ext>
            </a:extLst>
          </p:cNvPr>
          <p:cNvSpPr txBox="1">
            <a:spLocks/>
          </p:cNvSpPr>
          <p:nvPr/>
        </p:nvSpPr>
        <p:spPr>
          <a:xfrm>
            <a:off x="196927" y="4358187"/>
            <a:ext cx="5659451" cy="4776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Test Pain + Solution Hypothesis</a:t>
            </a:r>
            <a:endParaRPr lang="en-US" sz="2000" b="1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Graphic 18" descr="Arrow: Straight outline">
            <a:extLst>
              <a:ext uri="{FF2B5EF4-FFF2-40B4-BE49-F238E27FC236}">
                <a16:creationId xmlns:a16="http://schemas.microsoft.com/office/drawing/2014/main" id="{B078F8F8-1B52-45DE-8E86-0A98977D3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1611961">
            <a:off x="4820829" y="4200807"/>
            <a:ext cx="1128767" cy="914400"/>
          </a:xfrm>
          <a:prstGeom prst="rect">
            <a:avLst/>
          </a:prstGeo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C11D71C2-5E0A-410A-8A00-814282D72A7D}"/>
              </a:ext>
            </a:extLst>
          </p:cNvPr>
          <p:cNvSpPr txBox="1">
            <a:spLocks/>
          </p:cNvSpPr>
          <p:nvPr/>
        </p:nvSpPr>
        <p:spPr>
          <a:xfrm>
            <a:off x="209320" y="5206361"/>
            <a:ext cx="5659451" cy="1858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Primary + Secondary </a:t>
            </a:r>
            <a:r>
              <a:rPr lang="en-US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Rsrch</a:t>
            </a: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Primary Evid Suggests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Secondary Info Suggests</a:t>
            </a:r>
          </a:p>
        </p:txBody>
      </p:sp>
      <p:pic>
        <p:nvPicPr>
          <p:cNvPr id="21" name="Graphic 20" descr="Arrow: Straight outline">
            <a:extLst>
              <a:ext uri="{FF2B5EF4-FFF2-40B4-BE49-F238E27FC236}">
                <a16:creationId xmlns:a16="http://schemas.microsoft.com/office/drawing/2014/main" id="{20D9C75B-0120-401B-A237-41051A847C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1611961">
            <a:off x="4833222" y="4962920"/>
            <a:ext cx="1128767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640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Problem-Solution Fit &amp; Rubric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4BFE09F-840F-4236-8F25-98407F6A2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4509" y="2328710"/>
            <a:ext cx="7737574" cy="421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General Criteria for Qualifier Stage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Problem-Solution Fit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(Threshold for Qualifier)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Evid of Customer Pain + Sign. + Freq. + Number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Customer-Solution Fit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Key Benefits (Value Proposition)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Switching Behavior by Consumers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Product-Market Fit </a:t>
            </a: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(Threshold for Finals)</a:t>
            </a:r>
            <a:endParaRPr lang="en-US" altLang="en-US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Solution/Product Distinct from Ex.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Alt’vs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Competition for Customers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6A89E2D6-D729-4DA8-B541-81FA7F0E6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0318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Rectangle 2">
            <a:extLst>
              <a:ext uri="{FF2B5EF4-FFF2-40B4-BE49-F238E27FC236}">
                <a16:creationId xmlns:a16="http://schemas.microsoft.com/office/drawing/2014/main" id="{04BFE09F-840F-4236-8F25-98407F6A2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4509" y="2328710"/>
            <a:ext cx="7737574" cy="421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General Criteria for Qualifier Stage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Problem-Solution Fit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(Threshold for Qualifier)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Evid of Customer Pain + Sign. + Freq. + Number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Customer-Solution Fit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Key Benefits (Value Proposition)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Switching Behavior by Consumers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Product-Market Fit </a:t>
            </a: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(Threshold for Finals)</a:t>
            </a:r>
            <a:endParaRPr lang="en-US" altLang="en-US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Solution/Product Distinct from Ex.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Alt’vs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Competition for Customers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6A89E2D6-D729-4DA8-B541-81FA7F0E6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  <p:pic>
        <p:nvPicPr>
          <p:cNvPr id="4" name="Graphic 3" descr="Checkmark with solid fill">
            <a:extLst>
              <a:ext uri="{FF2B5EF4-FFF2-40B4-BE49-F238E27FC236}">
                <a16:creationId xmlns:a16="http://schemas.microsoft.com/office/drawing/2014/main" id="{5043CBF0-3166-4DFF-AB8F-117BE6AE4E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08387" y="3182508"/>
            <a:ext cx="492984" cy="492984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05A5AEC1-ADD1-4EB5-A80A-C0930C3E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D1437D8-C222-4EA1-831B-3E00B3B59ED7}"/>
              </a:ext>
            </a:extLst>
          </p:cNvPr>
          <p:cNvSpPr txBox="1">
            <a:spLocks/>
          </p:cNvSpPr>
          <p:nvPr/>
        </p:nvSpPr>
        <p:spPr>
          <a:xfrm>
            <a:off x="1047280" y="759805"/>
            <a:ext cx="10306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Problem-Solution Fit &amp; Rubric</a:t>
            </a:r>
            <a:endParaRPr lang="en-US" sz="4000" b="1" dirty="0">
              <a:solidFill>
                <a:schemeClr val="accent6">
                  <a:lumMod val="20000"/>
                  <a:lumOff val="8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4233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Rectangle 2">
            <a:extLst>
              <a:ext uri="{FF2B5EF4-FFF2-40B4-BE49-F238E27FC236}">
                <a16:creationId xmlns:a16="http://schemas.microsoft.com/office/drawing/2014/main" id="{04BFE09F-840F-4236-8F25-98407F6A2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4509" y="2328710"/>
            <a:ext cx="7737574" cy="421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General Criteria for Qualifier Stage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Problem-Solution Fit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(Threshold for Qualifier)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Evid of Customer Pain + Sign. + Freq. + Number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Customer-Solution Fit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Key Benefits (Value Proposition)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Switching Behavior by Consumers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Product-Market Fit </a:t>
            </a: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(Threshold for Finals)</a:t>
            </a:r>
            <a:endParaRPr lang="en-US" altLang="en-US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Solution/Product Distinct from Ex.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Alt’vs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Competition for Customers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6A89E2D6-D729-4DA8-B541-81FA7F0E6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  <p:pic>
        <p:nvPicPr>
          <p:cNvPr id="4" name="Graphic 3" descr="Checkmark with solid fill">
            <a:extLst>
              <a:ext uri="{FF2B5EF4-FFF2-40B4-BE49-F238E27FC236}">
                <a16:creationId xmlns:a16="http://schemas.microsoft.com/office/drawing/2014/main" id="{5043CBF0-3166-4DFF-AB8F-117BE6AE4E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08387" y="3182508"/>
            <a:ext cx="492984" cy="492984"/>
          </a:xfrm>
          <a:prstGeom prst="rect">
            <a:avLst/>
          </a:prstGeom>
        </p:spPr>
      </p:pic>
      <p:pic>
        <p:nvPicPr>
          <p:cNvPr id="17" name="Graphic 16" descr="Checkmark with solid fill">
            <a:extLst>
              <a:ext uri="{FF2B5EF4-FFF2-40B4-BE49-F238E27FC236}">
                <a16:creationId xmlns:a16="http://schemas.microsoft.com/office/drawing/2014/main" id="{8B0FD236-A649-4D4C-B421-2DCF3B4668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08387" y="3548264"/>
            <a:ext cx="492984" cy="49298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D313C3E2-F461-4146-8A2A-43BA56168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205C38C7-D3B1-4771-91BE-42C325E9FE15}"/>
              </a:ext>
            </a:extLst>
          </p:cNvPr>
          <p:cNvSpPr txBox="1">
            <a:spLocks/>
          </p:cNvSpPr>
          <p:nvPr/>
        </p:nvSpPr>
        <p:spPr>
          <a:xfrm>
            <a:off x="1047280" y="759805"/>
            <a:ext cx="10306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Problem-Solution Fit &amp; Rubric</a:t>
            </a:r>
            <a:endParaRPr lang="en-US" sz="4000" b="1" dirty="0">
              <a:solidFill>
                <a:schemeClr val="accent6">
                  <a:lumMod val="20000"/>
                  <a:lumOff val="8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1567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Rectangle 2">
            <a:extLst>
              <a:ext uri="{FF2B5EF4-FFF2-40B4-BE49-F238E27FC236}">
                <a16:creationId xmlns:a16="http://schemas.microsoft.com/office/drawing/2014/main" id="{04BFE09F-840F-4236-8F25-98407F6A2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4509" y="2328710"/>
            <a:ext cx="7737574" cy="421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General Criteria for Qualifier Stage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Problem-Solution Fit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(Threshold for Qualifier)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Evid of Customer Pain + Sign. + Freq. + Number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Customer-Solution Fit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Key Benefits (Value Proposition)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Switching Behavior by Consumers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Product-Market Fit </a:t>
            </a: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(Threshold for Finals)</a:t>
            </a:r>
            <a:endParaRPr lang="en-US" altLang="en-US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Solution/Product Distinct from Ex.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Alt’vs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Competition for Customers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6A89E2D6-D729-4DA8-B541-81FA7F0E6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  <p:pic>
        <p:nvPicPr>
          <p:cNvPr id="4" name="Graphic 3" descr="Checkmark with solid fill">
            <a:extLst>
              <a:ext uri="{FF2B5EF4-FFF2-40B4-BE49-F238E27FC236}">
                <a16:creationId xmlns:a16="http://schemas.microsoft.com/office/drawing/2014/main" id="{5043CBF0-3166-4DFF-AB8F-117BE6AE4E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08387" y="3182508"/>
            <a:ext cx="492984" cy="492984"/>
          </a:xfrm>
          <a:prstGeom prst="rect">
            <a:avLst/>
          </a:prstGeom>
        </p:spPr>
      </p:pic>
      <p:pic>
        <p:nvPicPr>
          <p:cNvPr id="17" name="Graphic 16" descr="Checkmark with solid fill">
            <a:extLst>
              <a:ext uri="{FF2B5EF4-FFF2-40B4-BE49-F238E27FC236}">
                <a16:creationId xmlns:a16="http://schemas.microsoft.com/office/drawing/2014/main" id="{8B0FD236-A649-4D4C-B421-2DCF3B4668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08387" y="3547469"/>
            <a:ext cx="492984" cy="492984"/>
          </a:xfrm>
          <a:prstGeom prst="rect">
            <a:avLst/>
          </a:prstGeom>
        </p:spPr>
      </p:pic>
      <p:pic>
        <p:nvPicPr>
          <p:cNvPr id="18" name="Graphic 17" descr="Checkmark with solid fill">
            <a:extLst>
              <a:ext uri="{FF2B5EF4-FFF2-40B4-BE49-F238E27FC236}">
                <a16:creationId xmlns:a16="http://schemas.microsoft.com/office/drawing/2014/main" id="{875FF0C5-EA34-4050-A4B3-21534A2EA6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08387" y="3928389"/>
            <a:ext cx="492984" cy="49298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752BC13-ACB6-4C9D-9038-23B4B5E10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AB464BDC-8345-4ADB-B080-361FEB9583DC}"/>
              </a:ext>
            </a:extLst>
          </p:cNvPr>
          <p:cNvSpPr txBox="1">
            <a:spLocks/>
          </p:cNvSpPr>
          <p:nvPr/>
        </p:nvSpPr>
        <p:spPr>
          <a:xfrm>
            <a:off x="1047280" y="759805"/>
            <a:ext cx="10306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Problem-Solution Fit &amp; Rubric</a:t>
            </a:r>
            <a:endParaRPr lang="en-US" sz="4000" b="1" dirty="0">
              <a:solidFill>
                <a:schemeClr val="accent6">
                  <a:lumMod val="20000"/>
                  <a:lumOff val="8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1299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Rectangle 2">
            <a:extLst>
              <a:ext uri="{FF2B5EF4-FFF2-40B4-BE49-F238E27FC236}">
                <a16:creationId xmlns:a16="http://schemas.microsoft.com/office/drawing/2014/main" id="{04BFE09F-840F-4236-8F25-98407F6A2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4509" y="2328710"/>
            <a:ext cx="7737574" cy="421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General Criteria for Qualifier Stage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Problem-Solution Fit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(Threshold for Qualifier)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Evid of Customer Pain + Sign. + Freq. + Number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Customer-Solution Fit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Key Benefits (Value Proposition)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Switching Behavior by Consumers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Product-Market Fit </a:t>
            </a: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(Threshold for Finals)</a:t>
            </a:r>
            <a:endParaRPr lang="en-US" altLang="en-US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Solution/Product Distinct from Ex.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Alt’vs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Competition for Customers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6A89E2D6-D729-4DA8-B541-81FA7F0E6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  <p:pic>
        <p:nvPicPr>
          <p:cNvPr id="4" name="Graphic 3" descr="Checkmark with solid fill">
            <a:extLst>
              <a:ext uri="{FF2B5EF4-FFF2-40B4-BE49-F238E27FC236}">
                <a16:creationId xmlns:a16="http://schemas.microsoft.com/office/drawing/2014/main" id="{5043CBF0-3166-4DFF-AB8F-117BE6AE4E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08387" y="3182508"/>
            <a:ext cx="492984" cy="492984"/>
          </a:xfrm>
          <a:prstGeom prst="rect">
            <a:avLst/>
          </a:prstGeom>
        </p:spPr>
      </p:pic>
      <p:pic>
        <p:nvPicPr>
          <p:cNvPr id="17" name="Graphic 16" descr="Checkmark with solid fill">
            <a:extLst>
              <a:ext uri="{FF2B5EF4-FFF2-40B4-BE49-F238E27FC236}">
                <a16:creationId xmlns:a16="http://schemas.microsoft.com/office/drawing/2014/main" id="{8B0FD236-A649-4D4C-B421-2DCF3B4668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08387" y="3547469"/>
            <a:ext cx="492984" cy="492984"/>
          </a:xfrm>
          <a:prstGeom prst="rect">
            <a:avLst/>
          </a:prstGeom>
        </p:spPr>
      </p:pic>
      <p:pic>
        <p:nvPicPr>
          <p:cNvPr id="18" name="Graphic 17" descr="Checkmark with solid fill">
            <a:extLst>
              <a:ext uri="{FF2B5EF4-FFF2-40B4-BE49-F238E27FC236}">
                <a16:creationId xmlns:a16="http://schemas.microsoft.com/office/drawing/2014/main" id="{875FF0C5-EA34-4050-A4B3-21534A2EA6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08387" y="3928389"/>
            <a:ext cx="492984" cy="492984"/>
          </a:xfrm>
          <a:prstGeom prst="rect">
            <a:avLst/>
          </a:prstGeom>
        </p:spPr>
      </p:pic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2605E253-AAE5-4D39-A692-FA2B41E8C6F9}"/>
              </a:ext>
            </a:extLst>
          </p:cNvPr>
          <p:cNvSpPr/>
          <p:nvPr/>
        </p:nvSpPr>
        <p:spPr>
          <a:xfrm>
            <a:off x="3528508" y="4647304"/>
            <a:ext cx="7207624" cy="1574981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Problem-Solution Fit</a:t>
            </a:r>
          </a:p>
        </p:txBody>
      </p:sp>
      <p:pic>
        <p:nvPicPr>
          <p:cNvPr id="7" name="Graphic 6" descr="Checkmark with solid fill">
            <a:extLst>
              <a:ext uri="{FF2B5EF4-FFF2-40B4-BE49-F238E27FC236}">
                <a16:creationId xmlns:a16="http://schemas.microsoft.com/office/drawing/2014/main" id="{DEBFC7DF-C16F-4FA6-9DC9-AD3002A356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77666" y="4495766"/>
            <a:ext cx="1408568" cy="1408568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316C825B-D4DE-45EE-AE5C-F662F272B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A39F9C63-4206-43A6-8537-BE694D52C83A}"/>
              </a:ext>
            </a:extLst>
          </p:cNvPr>
          <p:cNvSpPr txBox="1">
            <a:spLocks/>
          </p:cNvSpPr>
          <p:nvPr/>
        </p:nvSpPr>
        <p:spPr>
          <a:xfrm>
            <a:off x="1047280" y="759805"/>
            <a:ext cx="10306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Problem-Solution Fit &amp; Rubric</a:t>
            </a:r>
            <a:endParaRPr lang="en-US" sz="4000" b="1" dirty="0">
              <a:solidFill>
                <a:schemeClr val="accent6">
                  <a:lumMod val="20000"/>
                  <a:lumOff val="8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0207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WVIBMC Judging Rubric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4BFE09F-840F-4236-8F25-98407F6A2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4509" y="2328710"/>
            <a:ext cx="7737574" cy="421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General Criteria for Qualifier Stage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Problem-Solution Fit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(Threshold for Qualifier)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Customer Pain + Sign. + Freq. + Number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Customer-Solution Fit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Key Benefits (Value Proposition)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Switching Behavior by Consumers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400" b="1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Product-Market Fit </a:t>
            </a: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(Threshold for Finals)</a:t>
            </a:r>
            <a:endParaRPr lang="en-US" altLang="en-US" sz="2400" b="1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Solution/Product Distinct from Ex.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Alt’vs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Competition for Customers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6A89E2D6-D729-4DA8-B541-81FA7F0E6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4010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Customer-Solution Fit</a:t>
            </a:r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7639F3E1-0452-4ADE-95E7-4E5D1394FB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9561283"/>
              </p:ext>
            </p:extLst>
          </p:nvPr>
        </p:nvGraphicFramePr>
        <p:xfrm>
          <a:off x="4595930" y="2477213"/>
          <a:ext cx="5935806" cy="4203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CFC20973-F18B-4EBF-A9A9-F31D240597E8}"/>
              </a:ext>
            </a:extLst>
          </p:cNvPr>
          <p:cNvSpPr/>
          <p:nvPr/>
        </p:nvSpPr>
        <p:spPr>
          <a:xfrm>
            <a:off x="4251618" y="4393953"/>
            <a:ext cx="6594438" cy="117383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Shape&#10;&#10;Description automatically generated">
            <a:extLst>
              <a:ext uri="{FF2B5EF4-FFF2-40B4-BE49-F238E27FC236}">
                <a16:creationId xmlns:a16="http://schemas.microsoft.com/office/drawing/2014/main" id="{01583C93-53C5-466F-A3AC-14FEC536F5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645" y="2235330"/>
            <a:ext cx="1180716" cy="1015543"/>
          </a:xfrm>
          <a:prstGeom prst="rect">
            <a:avLst/>
          </a:prstGeom>
        </p:spPr>
      </p:pic>
      <p:pic>
        <p:nvPicPr>
          <p:cNvPr id="20" name="Graphic 19" descr="Arrow Down with solid fill">
            <a:extLst>
              <a:ext uri="{FF2B5EF4-FFF2-40B4-BE49-F238E27FC236}">
                <a16:creationId xmlns:a16="http://schemas.microsoft.com/office/drawing/2014/main" id="{8A177322-5E36-44F3-8E7A-C94BC97FEF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67290" y="2543175"/>
            <a:ext cx="2028639" cy="404235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6648C1C-AFEF-4045-A8E2-CBCC302D55C8}"/>
              </a:ext>
            </a:extLst>
          </p:cNvPr>
          <p:cNvSpPr txBox="1"/>
          <p:nvPr/>
        </p:nvSpPr>
        <p:spPr>
          <a:xfrm>
            <a:off x="2655267" y="2181942"/>
            <a:ext cx="19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Quire Sans" panose="020B0502040400020003" pitchFamily="34" charset="0"/>
                <a:cs typeface="Quire Sans" panose="020B0502040400020003" pitchFamily="34" charset="0"/>
              </a:rPr>
              <a:t>Evolution of New Business Venture</a:t>
            </a:r>
          </a:p>
        </p:txBody>
      </p:sp>
    </p:spTree>
    <p:extLst>
      <p:ext uri="{BB962C8B-B14F-4D97-AF65-F5344CB8AC3E}">
        <p14:creationId xmlns:p14="http://schemas.microsoft.com/office/powerpoint/2010/main" val="40590020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Customer-Solution Fit</a:t>
            </a:r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7639F3E1-0452-4ADE-95E7-4E5D1394FB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9863810"/>
              </p:ext>
            </p:extLst>
          </p:nvPr>
        </p:nvGraphicFramePr>
        <p:xfrm>
          <a:off x="666003" y="3684314"/>
          <a:ext cx="3956399" cy="2740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CFC20973-F18B-4EBF-A9A9-F31D240597E8}"/>
              </a:ext>
            </a:extLst>
          </p:cNvPr>
          <p:cNvSpPr/>
          <p:nvPr/>
        </p:nvSpPr>
        <p:spPr>
          <a:xfrm>
            <a:off x="176495" y="4961922"/>
            <a:ext cx="4935413" cy="71086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977F982F-3F68-4C05-9FF2-276138928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0911" y="2147770"/>
            <a:ext cx="7737574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Advanced Judging Criteria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Customer-Solution Fit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Key Benefits (Value Proposition)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Switching Behavior by Consumers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" name="Graphic 19" descr="Arrow: Clockwise curve outline">
            <a:extLst>
              <a:ext uri="{FF2B5EF4-FFF2-40B4-BE49-F238E27FC236}">
                <a16:creationId xmlns:a16="http://schemas.microsoft.com/office/drawing/2014/main" id="{4F9B061A-0E65-4D61-B9F2-6BE3D5BB5C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4901508">
            <a:off x="4165201" y="2708647"/>
            <a:ext cx="914400" cy="914400"/>
          </a:xfrm>
          <a:prstGeom prst="rect">
            <a:avLst/>
          </a:prstGeom>
        </p:spPr>
      </p:pic>
      <p:pic>
        <p:nvPicPr>
          <p:cNvPr id="21" name="Picture 20" descr="Shape&#10;&#10;Description automatically generated">
            <a:extLst>
              <a:ext uri="{FF2B5EF4-FFF2-40B4-BE49-F238E27FC236}">
                <a16:creationId xmlns:a16="http://schemas.microsoft.com/office/drawing/2014/main" id="{C06685C6-5896-4348-949E-01FB4606E2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645" y="2235330"/>
            <a:ext cx="1180716" cy="101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6541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Customer-Solution Fit</a:t>
            </a:r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7639F3E1-0452-4ADE-95E7-4E5D1394FB57}"/>
              </a:ext>
            </a:extLst>
          </p:cNvPr>
          <p:cNvGraphicFramePr/>
          <p:nvPr/>
        </p:nvGraphicFramePr>
        <p:xfrm>
          <a:off x="666003" y="3684314"/>
          <a:ext cx="3956399" cy="2740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CFC20973-F18B-4EBF-A9A9-F31D240597E8}"/>
              </a:ext>
            </a:extLst>
          </p:cNvPr>
          <p:cNvSpPr/>
          <p:nvPr/>
        </p:nvSpPr>
        <p:spPr>
          <a:xfrm>
            <a:off x="176495" y="4961922"/>
            <a:ext cx="4935413" cy="71086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Graphic 19" descr="Arrow: Clockwise curve outline">
            <a:extLst>
              <a:ext uri="{FF2B5EF4-FFF2-40B4-BE49-F238E27FC236}">
                <a16:creationId xmlns:a16="http://schemas.microsoft.com/office/drawing/2014/main" id="{4F9B061A-0E65-4D61-B9F2-6BE3D5BB5C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4901508">
            <a:off x="4165201" y="2708647"/>
            <a:ext cx="914400" cy="914400"/>
          </a:xfrm>
          <a:prstGeom prst="rect">
            <a:avLst/>
          </a:prstGeom>
        </p:spPr>
      </p:pic>
      <p:pic>
        <p:nvPicPr>
          <p:cNvPr id="21" name="Picture 20" descr="Shape&#10;&#10;Description automatically generated">
            <a:extLst>
              <a:ext uri="{FF2B5EF4-FFF2-40B4-BE49-F238E27FC236}">
                <a16:creationId xmlns:a16="http://schemas.microsoft.com/office/drawing/2014/main" id="{C06685C6-5896-4348-949E-01FB4606E2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645" y="2235330"/>
            <a:ext cx="1180716" cy="1015543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58719DD0-7761-4547-9FB3-50EFFE5BC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5346" y="2492589"/>
            <a:ext cx="5586469" cy="3563159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900" dirty="0">
                <a:latin typeface="Segoe UI" panose="020B0502040204020203" pitchFamily="34" charset="0"/>
                <a:cs typeface="Segoe UI" panose="020B0502040204020203" pitchFamily="34" charset="0"/>
              </a:rPr>
              <a:t>Evid. proposed solution + key benefit(s) </a:t>
            </a:r>
            <a:r>
              <a:rPr lang="en-US" sz="1900" b="1" dirty="0">
                <a:latin typeface="Segoe UI" panose="020B0502040204020203" pitchFamily="34" charset="0"/>
                <a:cs typeface="Segoe UI" panose="020B0502040204020203" pitchFamily="34" charset="0"/>
              </a:rPr>
              <a:t>are</a:t>
            </a:r>
            <a:r>
              <a:rPr lang="en-US" sz="1900" dirty="0">
                <a:latin typeface="Segoe UI" panose="020B0502040204020203" pitchFamily="34" charset="0"/>
                <a:cs typeface="Segoe UI" panose="020B0502040204020203" pitchFamily="34" charset="0"/>
              </a:rPr>
              <a:t> provided to target customer(s)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900" dirty="0">
                <a:latin typeface="Segoe UI" panose="020B0502040204020203" pitchFamily="34" charset="0"/>
                <a:cs typeface="Segoe UI" panose="020B0502040204020203" pitchFamily="34" charset="0"/>
              </a:rPr>
              <a:t>Maturing value proposition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900" dirty="0">
                <a:latin typeface="Segoe UI" panose="020B0502040204020203" pitchFamily="34" charset="0"/>
                <a:cs typeface="Segoe UI" panose="020B0502040204020203" pitchFamily="34" charset="0"/>
              </a:rPr>
              <a:t>Spectrum of benefits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900" dirty="0">
                <a:latin typeface="Segoe UI" panose="020B0502040204020203" pitchFamily="34" charset="0"/>
                <a:cs typeface="Segoe UI" panose="020B0502040204020203" pitchFamily="34" charset="0"/>
              </a:rPr>
              <a:t>Weak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900" dirty="0">
                <a:latin typeface="Segoe UI" panose="020B0502040204020203" pitchFamily="34" charset="0"/>
                <a:cs typeface="Segoe UI" panose="020B0502040204020203" pitchFamily="34" charset="0"/>
              </a:rPr>
              <a:t>Strong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900" dirty="0">
                <a:latin typeface="Segoe UI" panose="020B0502040204020203" pitchFamily="34" charset="0"/>
                <a:cs typeface="Segoe UI" panose="020B0502040204020203" pitchFamily="34" charset="0"/>
              </a:rPr>
              <a:t>Evid. of </a:t>
            </a:r>
            <a:r>
              <a:rPr lang="en-US" sz="1900" b="1" dirty="0">
                <a:latin typeface="Segoe UI" panose="020B0502040204020203" pitchFamily="34" charset="0"/>
                <a:cs typeface="Segoe UI" panose="020B0502040204020203" pitchFamily="34" charset="0"/>
              </a:rPr>
              <a:t>switching</a:t>
            </a:r>
            <a:r>
              <a:rPr lang="en-US" sz="1900" dirty="0">
                <a:latin typeface="Segoe UI" panose="020B0502040204020203" pitchFamily="34" charset="0"/>
                <a:cs typeface="Segoe UI" panose="020B0502040204020203" pitchFamily="34" charset="0"/>
              </a:rPr>
              <a:t> behavior resistance/acceptance by customers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900" dirty="0">
                <a:latin typeface="Segoe UI" panose="020B0502040204020203" pitchFamily="34" charset="0"/>
                <a:cs typeface="Segoe UI" panose="020B0502040204020203" pitchFamily="34" charset="0"/>
              </a:rPr>
              <a:t>Must give customers reason to switch from existing alternatives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900" dirty="0">
                <a:latin typeface="Segoe UI" panose="020B0502040204020203" pitchFamily="34" charset="0"/>
                <a:cs typeface="Segoe UI" panose="020B0502040204020203" pitchFamily="34" charset="0"/>
              </a:rPr>
              <a:t>Spectrum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900" dirty="0">
                <a:latin typeface="Segoe UI" panose="020B0502040204020203" pitchFamily="34" charset="0"/>
                <a:cs typeface="Segoe UI" panose="020B0502040204020203" pitchFamily="34" charset="0"/>
              </a:rPr>
              <a:t>Complete Resistance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900" dirty="0">
                <a:latin typeface="Segoe UI" panose="020B0502040204020203" pitchFamily="34" charset="0"/>
                <a:cs typeface="Segoe UI" panose="020B0502040204020203" pitchFamily="34" charset="0"/>
              </a:rPr>
              <a:t>No Resistance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8669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Customer-Solution Fit &amp; Rubric</a:t>
            </a: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977F982F-3F68-4C05-9FF2-276138928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9935" y="2378076"/>
            <a:ext cx="7737574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Advanced Judging Criteria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Customer-Solution Fit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Key Benefits (Value Proposition)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Switching Behavior by Consumers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28C76438-CE3B-4E2C-9724-6A1B8EB81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  <p:pic>
        <p:nvPicPr>
          <p:cNvPr id="22" name="Graphic 21" descr="Checkmark with solid fill">
            <a:extLst>
              <a:ext uri="{FF2B5EF4-FFF2-40B4-BE49-F238E27FC236}">
                <a16:creationId xmlns:a16="http://schemas.microsoft.com/office/drawing/2014/main" id="{2843664C-2286-44FE-A22D-1ACF75CF36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08387" y="3182508"/>
            <a:ext cx="492984" cy="49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6989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Customer-Solution Fit &amp; Rubric</a:t>
            </a: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977F982F-3F68-4C05-9FF2-276138928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9935" y="2378076"/>
            <a:ext cx="7737574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Advanced Judging Criteria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Customer-Solution Fit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Key Benefits (Value Proposition)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Switching Behavior by Consumers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28C76438-CE3B-4E2C-9724-6A1B8EB81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  <p:pic>
        <p:nvPicPr>
          <p:cNvPr id="22" name="Graphic 21" descr="Checkmark with solid fill">
            <a:extLst>
              <a:ext uri="{FF2B5EF4-FFF2-40B4-BE49-F238E27FC236}">
                <a16:creationId xmlns:a16="http://schemas.microsoft.com/office/drawing/2014/main" id="{2843664C-2286-44FE-A22D-1ACF75CF36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08387" y="3182508"/>
            <a:ext cx="492984" cy="492984"/>
          </a:xfrm>
          <a:prstGeom prst="rect">
            <a:avLst/>
          </a:prstGeom>
        </p:spPr>
      </p:pic>
      <p:pic>
        <p:nvPicPr>
          <p:cNvPr id="17" name="Graphic 16" descr="Checkmark with solid fill">
            <a:extLst>
              <a:ext uri="{FF2B5EF4-FFF2-40B4-BE49-F238E27FC236}">
                <a16:creationId xmlns:a16="http://schemas.microsoft.com/office/drawing/2014/main" id="{197A5E31-7A07-4CDE-ABB7-F2EE70A20A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49935" y="3563016"/>
            <a:ext cx="492984" cy="49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3476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Customer-Solution Fit &amp; Rubric</a:t>
            </a: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977F982F-3F68-4C05-9FF2-276138928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9935" y="2378076"/>
            <a:ext cx="7737574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Advanced Judging Criteria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Customer-Solution Fit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Key Benefits (Value Proposition)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Switching Behavior by Consumers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28C76438-CE3B-4E2C-9724-6A1B8EB81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  <p:pic>
        <p:nvPicPr>
          <p:cNvPr id="22" name="Graphic 21" descr="Checkmark with solid fill">
            <a:extLst>
              <a:ext uri="{FF2B5EF4-FFF2-40B4-BE49-F238E27FC236}">
                <a16:creationId xmlns:a16="http://schemas.microsoft.com/office/drawing/2014/main" id="{2843664C-2286-44FE-A22D-1ACF75CF36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08387" y="3182508"/>
            <a:ext cx="492984" cy="492984"/>
          </a:xfrm>
          <a:prstGeom prst="rect">
            <a:avLst/>
          </a:prstGeom>
        </p:spPr>
      </p:pic>
      <p:pic>
        <p:nvPicPr>
          <p:cNvPr id="17" name="Graphic 16" descr="Checkmark with solid fill">
            <a:extLst>
              <a:ext uri="{FF2B5EF4-FFF2-40B4-BE49-F238E27FC236}">
                <a16:creationId xmlns:a16="http://schemas.microsoft.com/office/drawing/2014/main" id="{197A5E31-7A07-4CDE-ABB7-F2EE70A20A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49935" y="3563016"/>
            <a:ext cx="492984" cy="492984"/>
          </a:xfrm>
          <a:prstGeom prst="rect">
            <a:avLst/>
          </a:prstGeom>
        </p:spPr>
      </p:pic>
      <p:sp>
        <p:nvSpPr>
          <p:cNvPr id="20" name="Rectangle: Diagonal Corners Rounded 19">
            <a:extLst>
              <a:ext uri="{FF2B5EF4-FFF2-40B4-BE49-F238E27FC236}">
                <a16:creationId xmlns:a16="http://schemas.microsoft.com/office/drawing/2014/main" id="{61936CFB-D616-49A9-9B29-17213C6C5833}"/>
              </a:ext>
            </a:extLst>
          </p:cNvPr>
          <p:cNvSpPr/>
          <p:nvPr/>
        </p:nvSpPr>
        <p:spPr>
          <a:xfrm>
            <a:off x="3528508" y="4647304"/>
            <a:ext cx="7207624" cy="1574981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Customer-Solution Fit</a:t>
            </a:r>
          </a:p>
        </p:txBody>
      </p:sp>
      <p:pic>
        <p:nvPicPr>
          <p:cNvPr id="21" name="Graphic 20" descr="Checkmark with solid fill">
            <a:extLst>
              <a:ext uri="{FF2B5EF4-FFF2-40B4-BE49-F238E27FC236}">
                <a16:creationId xmlns:a16="http://schemas.microsoft.com/office/drawing/2014/main" id="{021C272E-CE87-4DFB-BD84-2C3D32201C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77666" y="4495766"/>
            <a:ext cx="1408568" cy="140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1317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WVIBMC Judging Rubric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4BFE09F-840F-4236-8F25-98407F6A2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4509" y="2328710"/>
            <a:ext cx="7737574" cy="421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General Criteria for Qualifier Stage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Problem-Solution Fit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(Threshold for Qualifier)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Customer Pain + Sign. + Freq. + Number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Customer-Solution Fit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Key Benefits (Value Proposition)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Switching Behavior by Consumers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Product-Market Fit </a:t>
            </a:r>
            <a:r>
              <a:rPr lang="en-US" alt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(Threshold for Finals)</a:t>
            </a:r>
            <a:endParaRPr lang="en-US" altLang="en-US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Solution/Product Distinct from Ex.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Alt’vs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Evid of Competition for Customers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6A89E2D6-D729-4DA8-B541-81FA7F0E6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0838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Product-Market Fit</a:t>
            </a:r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7639F3E1-0452-4ADE-95E7-4E5D1394FB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1643968"/>
              </p:ext>
            </p:extLst>
          </p:nvPr>
        </p:nvGraphicFramePr>
        <p:xfrm>
          <a:off x="4595930" y="2477213"/>
          <a:ext cx="5935806" cy="4203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CFC20973-F18B-4EBF-A9A9-F31D240597E8}"/>
              </a:ext>
            </a:extLst>
          </p:cNvPr>
          <p:cNvSpPr/>
          <p:nvPr/>
        </p:nvSpPr>
        <p:spPr>
          <a:xfrm>
            <a:off x="4133284" y="4875404"/>
            <a:ext cx="6594438" cy="117383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Shape&#10;&#10;Description automatically generated">
            <a:extLst>
              <a:ext uri="{FF2B5EF4-FFF2-40B4-BE49-F238E27FC236}">
                <a16:creationId xmlns:a16="http://schemas.microsoft.com/office/drawing/2014/main" id="{01583C93-53C5-466F-A3AC-14FEC536F5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645" y="2235330"/>
            <a:ext cx="1180716" cy="1015543"/>
          </a:xfrm>
          <a:prstGeom prst="rect">
            <a:avLst/>
          </a:prstGeom>
        </p:spPr>
      </p:pic>
      <p:pic>
        <p:nvPicPr>
          <p:cNvPr id="20" name="Graphic 19" descr="Arrow Down with solid fill">
            <a:extLst>
              <a:ext uri="{FF2B5EF4-FFF2-40B4-BE49-F238E27FC236}">
                <a16:creationId xmlns:a16="http://schemas.microsoft.com/office/drawing/2014/main" id="{8A177322-5E36-44F3-8E7A-C94BC97FEF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67290" y="2543175"/>
            <a:ext cx="2028639" cy="404235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6648C1C-AFEF-4045-A8E2-CBCC302D55C8}"/>
              </a:ext>
            </a:extLst>
          </p:cNvPr>
          <p:cNvSpPr txBox="1"/>
          <p:nvPr/>
        </p:nvSpPr>
        <p:spPr>
          <a:xfrm>
            <a:off x="2655267" y="2181942"/>
            <a:ext cx="19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Quire Sans" panose="020B0502040400020003" pitchFamily="34" charset="0"/>
                <a:cs typeface="Quire Sans" panose="020B0502040400020003" pitchFamily="34" charset="0"/>
              </a:rPr>
              <a:t>Evolution of New Business Venture</a:t>
            </a:r>
          </a:p>
        </p:txBody>
      </p:sp>
    </p:spTree>
    <p:extLst>
      <p:ext uri="{BB962C8B-B14F-4D97-AF65-F5344CB8AC3E}">
        <p14:creationId xmlns:p14="http://schemas.microsoft.com/office/powerpoint/2010/main" val="8029286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Product-Market Fit</a:t>
            </a:r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7639F3E1-0452-4ADE-95E7-4E5D1394FB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0999476"/>
              </p:ext>
            </p:extLst>
          </p:nvPr>
        </p:nvGraphicFramePr>
        <p:xfrm>
          <a:off x="629556" y="3423142"/>
          <a:ext cx="3856383" cy="3105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CFC20973-F18B-4EBF-A9A9-F31D240597E8}"/>
              </a:ext>
            </a:extLst>
          </p:cNvPr>
          <p:cNvSpPr/>
          <p:nvPr/>
        </p:nvSpPr>
        <p:spPr>
          <a:xfrm>
            <a:off x="409710" y="5346551"/>
            <a:ext cx="4355928" cy="67370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Shape&#10;&#10;Description automatically generated">
            <a:extLst>
              <a:ext uri="{FF2B5EF4-FFF2-40B4-BE49-F238E27FC236}">
                <a16:creationId xmlns:a16="http://schemas.microsoft.com/office/drawing/2014/main" id="{01583C93-53C5-466F-A3AC-14FEC536F5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645" y="2235330"/>
            <a:ext cx="1180716" cy="1015543"/>
          </a:xfrm>
          <a:prstGeom prst="rect">
            <a:avLst/>
          </a:prstGeom>
        </p:spPr>
      </p:pic>
      <p:pic>
        <p:nvPicPr>
          <p:cNvPr id="19" name="Graphic 18" descr="Arrow: Clockwise curve outline">
            <a:extLst>
              <a:ext uri="{FF2B5EF4-FFF2-40B4-BE49-F238E27FC236}">
                <a16:creationId xmlns:a16="http://schemas.microsoft.com/office/drawing/2014/main" id="{294325D6-8785-4489-81F8-D812DA4A44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4901508">
            <a:off x="4165201" y="2708647"/>
            <a:ext cx="914400" cy="914400"/>
          </a:xfrm>
          <a:prstGeom prst="rect">
            <a:avLst/>
          </a:prstGeom>
        </p:spPr>
      </p:pic>
      <p:sp>
        <p:nvSpPr>
          <p:cNvPr id="22" name="Rectangle 2">
            <a:extLst>
              <a:ext uri="{FF2B5EF4-FFF2-40B4-BE49-F238E27FC236}">
                <a16:creationId xmlns:a16="http://schemas.microsoft.com/office/drawing/2014/main" id="{09BC5783-A2E5-41A6-8AA6-E9FD4D801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0911" y="2171128"/>
            <a:ext cx="6341533" cy="421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Advanced Judging Criteria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Product-Market Fit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Evid. proposed solution (prod) is distinct from existing alternatives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Evid. proposed solution (prod) will compete against existing competition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Evid. Proposed brand/name is distinct from </a:t>
            </a:r>
            <a:r>
              <a:rPr lang="en-US" altLang="en-US" sz="2400" dirty="0" err="1">
                <a:solidFill>
                  <a:srgbClr val="22222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alt’vs</a:t>
            </a: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/ competition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7937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Product-Market Fit</a:t>
            </a:r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7639F3E1-0452-4ADE-95E7-4E5D1394FB57}"/>
              </a:ext>
            </a:extLst>
          </p:cNvPr>
          <p:cNvGraphicFramePr/>
          <p:nvPr/>
        </p:nvGraphicFramePr>
        <p:xfrm>
          <a:off x="629556" y="3423142"/>
          <a:ext cx="3856383" cy="3105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CFC20973-F18B-4EBF-A9A9-F31D240597E8}"/>
              </a:ext>
            </a:extLst>
          </p:cNvPr>
          <p:cNvSpPr/>
          <p:nvPr/>
        </p:nvSpPr>
        <p:spPr>
          <a:xfrm>
            <a:off x="409710" y="5346551"/>
            <a:ext cx="4355928" cy="67370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Shape&#10;&#10;Description automatically generated">
            <a:extLst>
              <a:ext uri="{FF2B5EF4-FFF2-40B4-BE49-F238E27FC236}">
                <a16:creationId xmlns:a16="http://schemas.microsoft.com/office/drawing/2014/main" id="{01583C93-53C5-466F-A3AC-14FEC536F5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645" y="2235330"/>
            <a:ext cx="1180716" cy="1015543"/>
          </a:xfrm>
          <a:prstGeom prst="rect">
            <a:avLst/>
          </a:prstGeom>
        </p:spPr>
      </p:pic>
      <p:pic>
        <p:nvPicPr>
          <p:cNvPr id="19" name="Graphic 18" descr="Arrow: Clockwise curve outline">
            <a:extLst>
              <a:ext uri="{FF2B5EF4-FFF2-40B4-BE49-F238E27FC236}">
                <a16:creationId xmlns:a16="http://schemas.microsoft.com/office/drawing/2014/main" id="{294325D6-8785-4489-81F8-D812DA4A44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4901508">
            <a:off x="4165201" y="2708647"/>
            <a:ext cx="914400" cy="914400"/>
          </a:xfrm>
          <a:prstGeom prst="rect">
            <a:avLst/>
          </a:prstGeom>
        </p:spPr>
      </p:pic>
      <p:sp>
        <p:nvSpPr>
          <p:cNvPr id="22" name="Rectangle 2">
            <a:extLst>
              <a:ext uri="{FF2B5EF4-FFF2-40B4-BE49-F238E27FC236}">
                <a16:creationId xmlns:a16="http://schemas.microsoft.com/office/drawing/2014/main" id="{09BC5783-A2E5-41A6-8AA6-E9FD4D801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0911" y="2171131"/>
            <a:ext cx="6434330" cy="421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Advanced Judging Criteria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Product-Market Fit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Evid. proposed solution (prod) is distinct from existing alternatives (spectrum)</a:t>
            </a:r>
          </a:p>
          <a:p>
            <a:pPr marL="1257300" lvl="2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Me/Us Also or Cut-n-Paste</a:t>
            </a:r>
          </a:p>
          <a:p>
            <a:pPr marL="1257300" lvl="2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Radically Different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Evid. proposed solution (prod) will compete </a:t>
            </a:r>
            <a:r>
              <a:rPr lang="en-US" altLang="en-US" sz="2400" dirty="0" err="1">
                <a:solidFill>
                  <a:srgbClr val="22222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agst</a:t>
            </a: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existing comp (spectrum)</a:t>
            </a:r>
          </a:p>
          <a:p>
            <a:pPr marL="1257300" lvl="2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No Ocean</a:t>
            </a:r>
          </a:p>
          <a:p>
            <a:pPr marL="1257300" lvl="2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Blue Ocean</a:t>
            </a:r>
          </a:p>
          <a:p>
            <a:pPr marL="1257300" lvl="2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22222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Clear Ocean</a:t>
            </a:r>
          </a:p>
        </p:txBody>
      </p:sp>
    </p:spTree>
    <p:extLst>
      <p:ext uri="{BB962C8B-B14F-4D97-AF65-F5344CB8AC3E}">
        <p14:creationId xmlns:p14="http://schemas.microsoft.com/office/powerpoint/2010/main" val="19812891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Product-Market Fit &amp; Rubric</a:t>
            </a: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977F982F-3F68-4C05-9FF2-276138928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9935" y="2378076"/>
            <a:ext cx="7737574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Advanced Judging Criteria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400" b="1" dirty="0">
                <a:solidFill>
                  <a:srgbClr val="22222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Product-Market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Fit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Solution/Product Distinct from Ex.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Alt’vs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Evid of Competition for Customers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28C76438-CE3B-4E2C-9724-6A1B8EB81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9120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Product-Market Fit &amp; Rubric</a:t>
            </a: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977F982F-3F68-4C05-9FF2-276138928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9935" y="2378076"/>
            <a:ext cx="7737574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Advanced Judging Criteria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400" b="1" dirty="0">
                <a:solidFill>
                  <a:srgbClr val="22222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Product-Market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Fit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Solution/Product Distinct from Ex.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Alt’vs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Evid of Competition for Customers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28C76438-CE3B-4E2C-9724-6A1B8EB81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  <p:pic>
        <p:nvPicPr>
          <p:cNvPr id="22" name="Graphic 21" descr="Checkmark with solid fill">
            <a:extLst>
              <a:ext uri="{FF2B5EF4-FFF2-40B4-BE49-F238E27FC236}">
                <a16:creationId xmlns:a16="http://schemas.microsoft.com/office/drawing/2014/main" id="{2843664C-2286-44FE-A22D-1ACF75CF36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08387" y="3182508"/>
            <a:ext cx="492984" cy="49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115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Product-Market Fit &amp; Rubric</a:t>
            </a: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977F982F-3F68-4C05-9FF2-276138928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9935" y="2378076"/>
            <a:ext cx="7737574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Advanced Judging Criteria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400" b="1" dirty="0">
                <a:solidFill>
                  <a:srgbClr val="22222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Product-Market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Fit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Solution/Product Distinct from Ex.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Alt’vs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Evid of Competition for Customers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28C76438-CE3B-4E2C-9724-6A1B8EB81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  <p:pic>
        <p:nvPicPr>
          <p:cNvPr id="22" name="Graphic 21" descr="Checkmark with solid fill">
            <a:extLst>
              <a:ext uri="{FF2B5EF4-FFF2-40B4-BE49-F238E27FC236}">
                <a16:creationId xmlns:a16="http://schemas.microsoft.com/office/drawing/2014/main" id="{2843664C-2286-44FE-A22D-1ACF75CF36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08387" y="3182508"/>
            <a:ext cx="492984" cy="492984"/>
          </a:xfrm>
          <a:prstGeom prst="rect">
            <a:avLst/>
          </a:prstGeom>
        </p:spPr>
      </p:pic>
      <p:pic>
        <p:nvPicPr>
          <p:cNvPr id="17" name="Graphic 16" descr="Checkmark with solid fill">
            <a:extLst>
              <a:ext uri="{FF2B5EF4-FFF2-40B4-BE49-F238E27FC236}">
                <a16:creationId xmlns:a16="http://schemas.microsoft.com/office/drawing/2014/main" id="{FB98D7AE-D51B-4F16-8D08-AC46B4D9E3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12028" y="3629904"/>
            <a:ext cx="492984" cy="49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7845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Product-Market Fit &amp; Rubric</a:t>
            </a: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977F982F-3F68-4C05-9FF2-276138928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9935" y="2378076"/>
            <a:ext cx="7737574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Advanced Judging Criteria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400" b="1" dirty="0">
                <a:solidFill>
                  <a:srgbClr val="222222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Product-Market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Fit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222222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Solution/Product Distinct from Ex.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Alt’vs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Evid of Competition for Customers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28C76438-CE3B-4E2C-9724-6A1B8EB81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  <p:pic>
        <p:nvPicPr>
          <p:cNvPr id="22" name="Graphic 21" descr="Checkmark with solid fill">
            <a:extLst>
              <a:ext uri="{FF2B5EF4-FFF2-40B4-BE49-F238E27FC236}">
                <a16:creationId xmlns:a16="http://schemas.microsoft.com/office/drawing/2014/main" id="{2843664C-2286-44FE-A22D-1ACF75CF36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08387" y="3182508"/>
            <a:ext cx="492984" cy="492984"/>
          </a:xfrm>
          <a:prstGeom prst="rect">
            <a:avLst/>
          </a:prstGeom>
        </p:spPr>
      </p:pic>
      <p:pic>
        <p:nvPicPr>
          <p:cNvPr id="17" name="Graphic 16" descr="Checkmark with solid fill">
            <a:extLst>
              <a:ext uri="{FF2B5EF4-FFF2-40B4-BE49-F238E27FC236}">
                <a16:creationId xmlns:a16="http://schemas.microsoft.com/office/drawing/2014/main" id="{FB98D7AE-D51B-4F16-8D08-AC46B4D9E3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12028" y="3629904"/>
            <a:ext cx="492984" cy="492984"/>
          </a:xfrm>
          <a:prstGeom prst="rect">
            <a:avLst/>
          </a:prstGeom>
        </p:spPr>
      </p:pic>
      <p:sp>
        <p:nvSpPr>
          <p:cNvPr id="20" name="Rectangle: Diagonal Corners Rounded 19">
            <a:extLst>
              <a:ext uri="{FF2B5EF4-FFF2-40B4-BE49-F238E27FC236}">
                <a16:creationId xmlns:a16="http://schemas.microsoft.com/office/drawing/2014/main" id="{B6A753A6-273A-445C-86DF-62262F25917D}"/>
              </a:ext>
            </a:extLst>
          </p:cNvPr>
          <p:cNvSpPr/>
          <p:nvPr/>
        </p:nvSpPr>
        <p:spPr>
          <a:xfrm>
            <a:off x="3528508" y="4647304"/>
            <a:ext cx="7207624" cy="1574981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Product-Market Fit</a:t>
            </a:r>
          </a:p>
        </p:txBody>
      </p:sp>
      <p:pic>
        <p:nvPicPr>
          <p:cNvPr id="21" name="Graphic 20" descr="Checkmark with solid fill">
            <a:extLst>
              <a:ext uri="{FF2B5EF4-FFF2-40B4-BE49-F238E27FC236}">
                <a16:creationId xmlns:a16="http://schemas.microsoft.com/office/drawing/2014/main" id="{51A8AE68-1BB1-4F89-BF32-21F773D854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77666" y="4495766"/>
            <a:ext cx="1408568" cy="140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2522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WVIBMC Judging Rubric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4BFE09F-840F-4236-8F25-98407F6A2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4509" y="2328710"/>
            <a:ext cx="7737574" cy="421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Criteria | Qualifier + Finals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Problem-Solution Fit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(Threshold for Qualifier)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Evid of Customer Pain + Sign. + Freq. + Number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of Size + Potential of Market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Evid of Proposed Solution Addressing Prob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Customer-Solution Fit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Key Benefits (Value Proposition)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Evid of Switching Behavior by Consumers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Product-Market Fit </a:t>
            </a:r>
            <a:r>
              <a:rPr lang="en-US" alt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(Threshold for Finals)</a:t>
            </a:r>
            <a:endParaRPr lang="en-US" altLang="en-US" sz="2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Evid Solution/Product Distinct from Ex.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Alt’vs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Evid of Competition for Customers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6A89E2D6-D729-4DA8-B541-81FA7F0E6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35" y="3302457"/>
            <a:ext cx="2028639" cy="17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9363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AE84DF-9CA9-4772-9C07-319330AD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Questions &amp; Answers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51449-9CC5-4072-BD86-3D4DD0640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760" y="2492589"/>
            <a:ext cx="6875009" cy="35631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Questions anyone?</a:t>
            </a:r>
          </a:p>
          <a:p>
            <a:pPr marL="0" indent="0" algn="ctr">
              <a:buNone/>
            </a:pPr>
            <a:endParaRPr lang="en-US" sz="3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r>
              <a:rPr lang="en-US" sz="2400" b="1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Olen York</a:t>
            </a:r>
            <a:br>
              <a:rPr lang="en-US" sz="2400" b="1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2400" b="1" u="sng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olen.York@marshall.edu </a:t>
            </a:r>
            <a:r>
              <a:rPr lang="en-US" sz="2400" b="1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 304.696.2636</a:t>
            </a:r>
          </a:p>
          <a:p>
            <a:pPr marL="0" indent="0" algn="ctr">
              <a:buNone/>
            </a:pPr>
            <a:endParaRPr lang="en-US" sz="2400" b="1" dirty="0">
              <a:solidFill>
                <a:srgbClr val="00B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r>
              <a:rPr lang="en-US" sz="2400" b="1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Jeremy Turner</a:t>
            </a:r>
            <a:br>
              <a:rPr lang="en-US" sz="2400" b="1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2400" b="1" u="sng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jeremy@yourepicmission.com </a:t>
            </a:r>
            <a:r>
              <a:rPr lang="en-US" sz="2400" b="1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 704.650.7947</a:t>
            </a:r>
          </a:p>
        </p:txBody>
      </p:sp>
      <p:pic>
        <p:nvPicPr>
          <p:cNvPr id="17" name="Picture 16" descr="Shape&#10;&#10;Description automatically generated">
            <a:extLst>
              <a:ext uri="{FF2B5EF4-FFF2-40B4-BE49-F238E27FC236}">
                <a16:creationId xmlns:a16="http://schemas.microsoft.com/office/drawing/2014/main" id="{CB5EC1B7-B97A-47AC-A75B-A937C871C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88" y="2639921"/>
            <a:ext cx="3800099" cy="326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14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3876</TotalTime>
  <Words>4622</Words>
  <Application>Microsoft Office PowerPoint</Application>
  <PresentationFormat>Widescreen</PresentationFormat>
  <Paragraphs>808</Paragraphs>
  <Slides>56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5" baseType="lpstr">
      <vt:lpstr>Arial</vt:lpstr>
      <vt:lpstr>Arial Nova</vt:lpstr>
      <vt:lpstr>Calibri</vt:lpstr>
      <vt:lpstr>Calibri Light</vt:lpstr>
      <vt:lpstr>Courier New</vt:lpstr>
      <vt:lpstr>Quire Sans</vt:lpstr>
      <vt:lpstr>Segoe UI</vt:lpstr>
      <vt:lpstr>Wingdings</vt:lpstr>
      <vt:lpstr>Office Theme</vt:lpstr>
      <vt:lpstr>PowerPoint Presentation</vt:lpstr>
      <vt:lpstr>Today’s Agenda</vt:lpstr>
      <vt:lpstr>What is WVIBMC?</vt:lpstr>
      <vt:lpstr>Why Does WVIBMC Matter?</vt:lpstr>
      <vt:lpstr>How Do You Succeed?</vt:lpstr>
      <vt:lpstr>Methods + Tools + Processes – Brief Overview</vt:lpstr>
      <vt:lpstr>Business Model Development</vt:lpstr>
      <vt:lpstr>Business Model Development</vt:lpstr>
      <vt:lpstr>Definitions | Steps &amp; Milestones</vt:lpstr>
      <vt:lpstr>PowerPoint Presentation</vt:lpstr>
      <vt:lpstr>Eligibility &amp; Competition Format</vt:lpstr>
      <vt:lpstr>WVIBMC Event Structure - Institutional</vt:lpstr>
      <vt:lpstr>WVIBMC Judging Rubric</vt:lpstr>
      <vt:lpstr>WVIBMC Judging Rubric</vt:lpstr>
      <vt:lpstr>WVIBMC Judging Rubric</vt:lpstr>
      <vt:lpstr>Competition Support Team</vt:lpstr>
      <vt:lpstr>WVIBMC Judging Rubric</vt:lpstr>
      <vt:lpstr>Business Model Development + Rubric</vt:lpstr>
      <vt:lpstr>Business Model Development + Rubric</vt:lpstr>
      <vt:lpstr>Problem-Solution Fit</vt:lpstr>
      <vt:lpstr>Problem-Solution Fit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Problem Awareness, Ideation &amp;  Opportunity Recognition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Problem-Solution Fit &amp; Rubric</vt:lpstr>
      <vt:lpstr>PowerPoint Presentation</vt:lpstr>
      <vt:lpstr>PowerPoint Presentation</vt:lpstr>
      <vt:lpstr>PowerPoint Presentation</vt:lpstr>
      <vt:lpstr>PowerPoint Presentation</vt:lpstr>
      <vt:lpstr>WVIBMC Judging Rubric</vt:lpstr>
      <vt:lpstr>Customer-Solution Fit</vt:lpstr>
      <vt:lpstr>Customer-Solution Fit</vt:lpstr>
      <vt:lpstr>Customer-Solution Fit</vt:lpstr>
      <vt:lpstr>Customer-Solution Fit &amp; Rubric</vt:lpstr>
      <vt:lpstr>Customer-Solution Fit &amp; Rubric</vt:lpstr>
      <vt:lpstr>Customer-Solution Fit &amp; Rubric</vt:lpstr>
      <vt:lpstr>WVIBMC Judging Rubric</vt:lpstr>
      <vt:lpstr>Product-Market Fit</vt:lpstr>
      <vt:lpstr>Product-Market Fit</vt:lpstr>
      <vt:lpstr>Product-Market Fit</vt:lpstr>
      <vt:lpstr>Product-Market Fit &amp; Rubric</vt:lpstr>
      <vt:lpstr>Product-Market Fit &amp; Rubric</vt:lpstr>
      <vt:lpstr>Product-Market Fit &amp; Rubric</vt:lpstr>
      <vt:lpstr>Product-Market Fit &amp; Rubric</vt:lpstr>
      <vt:lpstr>WVIBMC Judging Rubric</vt:lpstr>
      <vt:lpstr>Questions &amp; 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Jeremy Turner</dc:creator>
  <cp:lastModifiedBy>Olen York</cp:lastModifiedBy>
  <cp:revision>81</cp:revision>
  <dcterms:created xsi:type="dcterms:W3CDTF">2021-01-18T14:29:51Z</dcterms:created>
  <dcterms:modified xsi:type="dcterms:W3CDTF">2022-02-03T03:44:51Z</dcterms:modified>
</cp:coreProperties>
</file>