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67" r:id="rId3"/>
    <p:sldId id="341" r:id="rId4"/>
    <p:sldId id="342" r:id="rId5"/>
    <p:sldId id="379" r:id="rId6"/>
    <p:sldId id="371" r:id="rId7"/>
    <p:sldId id="374" r:id="rId8"/>
    <p:sldId id="386" r:id="rId9"/>
    <p:sldId id="368" r:id="rId10"/>
    <p:sldId id="369" r:id="rId11"/>
    <p:sldId id="345" r:id="rId12"/>
    <p:sldId id="349" r:id="rId13"/>
    <p:sldId id="378" r:id="rId14"/>
    <p:sldId id="388" r:id="rId15"/>
    <p:sldId id="387" r:id="rId16"/>
    <p:sldId id="350" r:id="rId17"/>
    <p:sldId id="428" r:id="rId18"/>
    <p:sldId id="347" r:id="rId19"/>
    <p:sldId id="392" r:id="rId20"/>
    <p:sldId id="370" r:id="rId21"/>
    <p:sldId id="391" r:id="rId22"/>
    <p:sldId id="393" r:id="rId23"/>
    <p:sldId id="396" r:id="rId24"/>
    <p:sldId id="397" r:id="rId25"/>
    <p:sldId id="398" r:id="rId26"/>
    <p:sldId id="399" r:id="rId27"/>
    <p:sldId id="394" r:id="rId28"/>
    <p:sldId id="395" r:id="rId29"/>
    <p:sldId id="344" r:id="rId30"/>
    <p:sldId id="382" r:id="rId31"/>
    <p:sldId id="384" r:id="rId32"/>
    <p:sldId id="401" r:id="rId33"/>
    <p:sldId id="402" r:id="rId34"/>
    <p:sldId id="403" r:id="rId35"/>
    <p:sldId id="404" r:id="rId36"/>
    <p:sldId id="406" r:id="rId37"/>
    <p:sldId id="409" r:id="rId38"/>
    <p:sldId id="410" r:id="rId39"/>
    <p:sldId id="411" r:id="rId40"/>
    <p:sldId id="412" r:id="rId41"/>
    <p:sldId id="405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2" r:id="rId51"/>
    <p:sldId id="423" r:id="rId52"/>
    <p:sldId id="424" r:id="rId53"/>
    <p:sldId id="425" r:id="rId54"/>
    <p:sldId id="426" r:id="rId55"/>
    <p:sldId id="427" r:id="rId56"/>
    <p:sldId id="389" r:id="rId5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Turner" initials="JT" lastIdx="5" clrIdx="0">
    <p:extLst>
      <p:ext uri="{19B8F6BF-5375-455C-9EA6-DF929625EA0E}">
        <p15:presenceInfo xmlns:p15="http://schemas.microsoft.com/office/powerpoint/2012/main" userId="4075b12b2d4515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F81BD"/>
    <a:srgbClr val="0072CE"/>
    <a:srgbClr val="00B140"/>
    <a:srgbClr val="FF6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1228" autoAdjust="0"/>
  </p:normalViewPr>
  <p:slideViewPr>
    <p:cSldViewPr snapToGrid="0">
      <p:cViewPr varScale="1">
        <p:scale>
          <a:sx n="75" d="100"/>
          <a:sy n="7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/>
            <a:t>Customer-Problem Fit</a:t>
          </a:r>
          <a:endParaRPr lang="en-US" dirty="0"/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/>
            <a:t>Customer-Solution Fit</a:t>
          </a:r>
          <a:endParaRPr lang="en-US" dirty="0"/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/>
            <a:t>Product-Market Fit</a:t>
          </a:r>
          <a:endParaRPr lang="en-US" dirty="0"/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/>
            <a:t>Product-Channel Fit</a:t>
          </a:r>
          <a:endParaRPr lang="en-US" dirty="0"/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/>
            <a:t>Business Model Fit</a:t>
          </a:r>
          <a:endParaRPr lang="en-US" dirty="0"/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9698B7-CF9C-49A7-B3B0-B4799F6202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F4811-D730-4630-9F41-88DD88AEE88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gm:t>
    </dgm:pt>
    <dgm:pt modelId="{43E49095-DF8F-47BA-AFCC-52AD2CC2AA25}" type="parTrans" cxnId="{B09C348E-BA50-4F96-91A0-E1FF336A6E4B}">
      <dgm:prSet/>
      <dgm:spPr/>
      <dgm:t>
        <a:bodyPr/>
        <a:lstStyle/>
        <a:p>
          <a:endParaRPr lang="en-US"/>
        </a:p>
      </dgm:t>
    </dgm:pt>
    <dgm:pt modelId="{925EDEA3-BB84-423A-A377-6908B6DF7D3D}" type="sibTrans" cxnId="{B09C348E-BA50-4F96-91A0-E1FF336A6E4B}">
      <dgm:prSet/>
      <dgm:spPr/>
      <dgm:t>
        <a:bodyPr/>
        <a:lstStyle/>
        <a:p>
          <a:endParaRPr lang="en-US"/>
        </a:p>
      </dgm:t>
    </dgm:pt>
    <dgm:pt modelId="{A5A9ED5E-DFA1-45E6-B75A-6ACA27737F60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</dgm:t>
    </dgm:pt>
    <dgm:pt modelId="{C70B5584-CED9-4E6F-BEE4-5D5E3D50EBEB}" type="parTrans" cxnId="{36D9B9C1-3B78-458B-B988-0A670B401E58}">
      <dgm:prSet/>
      <dgm:spPr/>
      <dgm:t>
        <a:bodyPr/>
        <a:lstStyle/>
        <a:p>
          <a:endParaRPr lang="en-US"/>
        </a:p>
      </dgm:t>
    </dgm:pt>
    <dgm:pt modelId="{5DC6C2A8-3AB6-45D4-8F9E-1308735BB705}" type="sibTrans" cxnId="{36D9B9C1-3B78-458B-B988-0A670B401E58}">
      <dgm:prSet/>
      <dgm:spPr/>
      <dgm:t>
        <a:bodyPr/>
        <a:lstStyle/>
        <a:p>
          <a:endParaRPr lang="en-US"/>
        </a:p>
      </dgm:t>
    </dgm:pt>
    <dgm:pt modelId="{5BECDA4C-B28D-4F4A-B73C-7915449E19C2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</dgm:t>
    </dgm:pt>
    <dgm:pt modelId="{CFD90D2E-A01D-4D68-B42B-D3833CE36118}" type="parTrans" cxnId="{E0577BCC-1CE0-471C-9A95-48B99B1FBB71}">
      <dgm:prSet/>
      <dgm:spPr/>
      <dgm:t>
        <a:bodyPr/>
        <a:lstStyle/>
        <a:p>
          <a:endParaRPr lang="en-US"/>
        </a:p>
      </dgm:t>
    </dgm:pt>
    <dgm:pt modelId="{27569E14-27DE-46BB-A703-0CE36306C0C7}" type="sibTrans" cxnId="{E0577BCC-1CE0-471C-9A95-48B99B1FBB71}">
      <dgm:prSet/>
      <dgm:spPr/>
      <dgm:t>
        <a:bodyPr/>
        <a:lstStyle/>
        <a:p>
          <a:endParaRPr lang="en-US"/>
        </a:p>
      </dgm:t>
    </dgm:pt>
    <dgm:pt modelId="{1D831B9A-8E1F-4D97-86F9-F32054130DB5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gm:t>
    </dgm:pt>
    <dgm:pt modelId="{E9892478-2361-4A2F-A1A2-532DD14F8EB5}" type="parTrans" cxnId="{56C370E4-C0A9-4DC5-83D5-85E3D6954E23}">
      <dgm:prSet/>
      <dgm:spPr/>
      <dgm:t>
        <a:bodyPr/>
        <a:lstStyle/>
        <a:p>
          <a:endParaRPr lang="en-US"/>
        </a:p>
      </dgm:t>
    </dgm:pt>
    <dgm:pt modelId="{C015609C-ADF1-405E-ABA8-5FDD51F81386}" type="sibTrans" cxnId="{56C370E4-C0A9-4DC5-83D5-85E3D6954E23}">
      <dgm:prSet/>
      <dgm:spPr/>
      <dgm:t>
        <a:bodyPr/>
        <a:lstStyle/>
        <a:p>
          <a:endParaRPr lang="en-US"/>
        </a:p>
      </dgm:t>
    </dgm:pt>
    <dgm:pt modelId="{E583144D-152E-43F8-A6C8-5BB6AA2A1FA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gm:t>
    </dgm:pt>
    <dgm:pt modelId="{B2C1AC52-5B97-4CAB-87CC-BB5C5D06A124}" type="parTrans" cxnId="{A467AFF5-8D62-47F8-A055-15D0FEB81464}">
      <dgm:prSet/>
      <dgm:spPr/>
      <dgm:t>
        <a:bodyPr/>
        <a:lstStyle/>
        <a:p>
          <a:endParaRPr lang="en-US"/>
        </a:p>
      </dgm:t>
    </dgm:pt>
    <dgm:pt modelId="{2B611C7E-06B8-4121-9ACC-C4A83F313E1E}" type="sibTrans" cxnId="{A467AFF5-8D62-47F8-A055-15D0FEB81464}">
      <dgm:prSet/>
      <dgm:spPr/>
      <dgm:t>
        <a:bodyPr/>
        <a:lstStyle/>
        <a:p>
          <a:endParaRPr lang="en-US"/>
        </a:p>
      </dgm:t>
    </dgm:pt>
    <dgm:pt modelId="{9270FD56-C12B-4EDC-BD06-36284A95DE1A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</dgm:t>
    </dgm:pt>
    <dgm:pt modelId="{FA1DF44D-D682-43C4-B62B-B4E2699A8147}" type="parTrans" cxnId="{862B44A1-8455-4ACB-914D-E3916600CFAA}">
      <dgm:prSet/>
      <dgm:spPr/>
      <dgm:t>
        <a:bodyPr/>
        <a:lstStyle/>
        <a:p>
          <a:endParaRPr lang="en-US"/>
        </a:p>
      </dgm:t>
    </dgm:pt>
    <dgm:pt modelId="{0F855EE4-D1B3-4615-90B8-2BA1F5D47C0C}" type="sibTrans" cxnId="{862B44A1-8455-4ACB-914D-E3916600CFAA}">
      <dgm:prSet/>
      <dgm:spPr/>
      <dgm:t>
        <a:bodyPr/>
        <a:lstStyle/>
        <a:p>
          <a:endParaRPr lang="en-US"/>
        </a:p>
      </dgm:t>
    </dgm:pt>
    <dgm:pt modelId="{CF36298B-D7AA-4290-858B-F4BEAE9FEC3A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gm:t>
    </dgm:pt>
    <dgm:pt modelId="{A9CFD5B9-3F73-4C14-A494-A9D7ECBE4CDD}" type="parTrans" cxnId="{04EE8456-62F3-47BF-901B-3843882FA740}">
      <dgm:prSet/>
      <dgm:spPr/>
      <dgm:t>
        <a:bodyPr/>
        <a:lstStyle/>
        <a:p>
          <a:endParaRPr lang="en-US"/>
        </a:p>
      </dgm:t>
    </dgm:pt>
    <dgm:pt modelId="{AC9409A9-B66A-442F-8D09-4BC1064454F6}" type="sibTrans" cxnId="{04EE8456-62F3-47BF-901B-3843882FA740}">
      <dgm:prSet/>
      <dgm:spPr/>
      <dgm:t>
        <a:bodyPr/>
        <a:lstStyle/>
        <a:p>
          <a:endParaRPr lang="en-US"/>
        </a:p>
      </dgm:t>
    </dgm:pt>
    <dgm:pt modelId="{8E70BA1E-5E07-4A83-BC09-22D17F22DD78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gm:t>
    </dgm:pt>
    <dgm:pt modelId="{70CB3B83-B8AE-4F9F-AEC8-21D189C71A1A}" type="parTrans" cxnId="{BC63C0B6-41D0-4E88-9455-10CCFEC25BBC}">
      <dgm:prSet/>
      <dgm:spPr/>
      <dgm:t>
        <a:bodyPr/>
        <a:lstStyle/>
        <a:p>
          <a:endParaRPr lang="en-US"/>
        </a:p>
      </dgm:t>
    </dgm:pt>
    <dgm:pt modelId="{5F457F15-C98D-4F27-A55A-E4671781E15B}" type="sibTrans" cxnId="{BC63C0B6-41D0-4E88-9455-10CCFEC25BBC}">
      <dgm:prSet/>
      <dgm:spPr/>
      <dgm:t>
        <a:bodyPr/>
        <a:lstStyle/>
        <a:p>
          <a:endParaRPr lang="en-US"/>
        </a:p>
      </dgm:t>
    </dgm:pt>
    <dgm:pt modelId="{1149A136-7E0B-4ACA-96E7-4297A2F0DC5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85BB62-7ED7-4232-A4E1-ED51D2036245}" type="parTrans" cxnId="{B2F7719B-C582-4D06-B13D-4CD813E5AF72}">
      <dgm:prSet/>
      <dgm:spPr/>
      <dgm:t>
        <a:bodyPr/>
        <a:lstStyle/>
        <a:p>
          <a:endParaRPr lang="en-US"/>
        </a:p>
      </dgm:t>
    </dgm:pt>
    <dgm:pt modelId="{D748A361-D04A-4EF0-B761-79E206ACF0A6}" type="sibTrans" cxnId="{B2F7719B-C582-4D06-B13D-4CD813E5AF72}">
      <dgm:prSet/>
      <dgm:spPr/>
      <dgm:t>
        <a:bodyPr/>
        <a:lstStyle/>
        <a:p>
          <a:endParaRPr lang="en-US"/>
        </a:p>
      </dgm:t>
    </dgm:pt>
    <dgm:pt modelId="{AE41A805-E668-4105-904E-95EE159DA79B}">
      <dgm:prSet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/>
        </a:p>
      </dgm:t>
    </dgm:pt>
    <dgm:pt modelId="{10B39274-4C2B-4426-8B08-06C80C90EEC1}" type="parTrans" cxnId="{70566AD2-1FBA-49E2-A873-67FF5798F212}">
      <dgm:prSet/>
      <dgm:spPr/>
      <dgm:t>
        <a:bodyPr/>
        <a:lstStyle/>
        <a:p>
          <a:endParaRPr lang="en-US"/>
        </a:p>
      </dgm:t>
    </dgm:pt>
    <dgm:pt modelId="{61AFF8B5-BFD8-4E35-ACB0-0A43EA74E397}" type="sibTrans" cxnId="{70566AD2-1FBA-49E2-A873-67FF5798F212}">
      <dgm:prSet/>
      <dgm:spPr/>
      <dgm:t>
        <a:bodyPr/>
        <a:lstStyle/>
        <a:p>
          <a:endParaRPr lang="en-US"/>
        </a:p>
      </dgm:t>
    </dgm:pt>
    <dgm:pt modelId="{48E119B0-7945-4597-A17A-369E2C46A958}">
      <dgm:prSet/>
      <dgm:spPr/>
      <dgm:t>
        <a:bodyPr/>
        <a:lstStyle/>
        <a:p>
          <a:r>
            <a:rPr lang="en-US" dirty="0"/>
            <a:t>Wrong assumption(s) </a:t>
          </a:r>
          <a:r>
            <a:rPr lang="en-US" dirty="0">
              <a:sym typeface="Wingdings" panose="05000000000000000000" pitchFamily="2" charset="2"/>
            </a:rPr>
            <a:t> change or pivot</a:t>
          </a:r>
          <a:endParaRPr lang="en-US" dirty="0"/>
        </a:p>
      </dgm:t>
    </dgm:pt>
    <dgm:pt modelId="{DAAD3CDF-5CB2-440E-9437-5B55CB271A87}" type="parTrans" cxnId="{F847206C-8370-4CAB-9D5E-A04B64B5A544}">
      <dgm:prSet/>
      <dgm:spPr/>
      <dgm:t>
        <a:bodyPr/>
        <a:lstStyle/>
        <a:p>
          <a:endParaRPr lang="en-US"/>
        </a:p>
      </dgm:t>
    </dgm:pt>
    <dgm:pt modelId="{F43761CA-4432-4B3C-9261-F0E2516291DC}" type="sibTrans" cxnId="{F847206C-8370-4CAB-9D5E-A04B64B5A544}">
      <dgm:prSet/>
      <dgm:spPr/>
      <dgm:t>
        <a:bodyPr/>
        <a:lstStyle/>
        <a:p>
          <a:endParaRPr lang="en-US"/>
        </a:p>
      </dgm:t>
    </dgm:pt>
    <dgm:pt modelId="{7D478E18-DB2C-4504-BB25-C25AE822E19B}">
      <dgm:prSet/>
      <dgm:spPr/>
      <dgm:t>
        <a:bodyPr/>
        <a:lstStyle/>
        <a:p>
          <a:r>
            <a:rPr lang="en-US" dirty="0"/>
            <a:t>Validated assumption(s) </a:t>
          </a:r>
          <a:r>
            <a:rPr lang="en-US" dirty="0">
              <a:sym typeface="Wingdings" panose="05000000000000000000" pitchFamily="2" charset="2"/>
            </a:rPr>
            <a:t> move to the next assumption/challenge</a:t>
          </a:r>
          <a:endParaRPr lang="en-US" dirty="0"/>
        </a:p>
      </dgm:t>
    </dgm:pt>
    <dgm:pt modelId="{A2DF6973-B24E-468D-A325-1D3AE2E57FDB}" type="parTrans" cxnId="{A75F60C5-E91F-49AB-A287-ACECD4478768}">
      <dgm:prSet/>
      <dgm:spPr/>
      <dgm:t>
        <a:bodyPr/>
        <a:lstStyle/>
        <a:p>
          <a:endParaRPr lang="en-US"/>
        </a:p>
      </dgm:t>
    </dgm:pt>
    <dgm:pt modelId="{BAE1E011-CFDB-43F1-9ACF-A0E13429B971}" type="sibTrans" cxnId="{A75F60C5-E91F-49AB-A287-ACECD4478768}">
      <dgm:prSet/>
      <dgm:spPr/>
      <dgm:t>
        <a:bodyPr/>
        <a:lstStyle/>
        <a:p>
          <a:endParaRPr lang="en-US"/>
        </a:p>
      </dgm:t>
    </dgm:pt>
    <dgm:pt modelId="{B5936857-183E-4268-BAF9-4D0149A823D8}" type="pres">
      <dgm:prSet presAssocID="{529698B7-CF9C-49A7-B3B0-B4799F620283}" presName="Name0" presStyleCnt="0">
        <dgm:presLayoutVars>
          <dgm:dir/>
          <dgm:animLvl val="lvl"/>
          <dgm:resizeHandles val="exact"/>
        </dgm:presLayoutVars>
      </dgm:prSet>
      <dgm:spPr/>
    </dgm:pt>
    <dgm:pt modelId="{C3C98302-9D37-4BCD-AACB-088034FA370B}" type="pres">
      <dgm:prSet presAssocID="{1149A136-7E0B-4ACA-96E7-4297A2F0DC53}" presName="boxAndChildren" presStyleCnt="0"/>
      <dgm:spPr/>
    </dgm:pt>
    <dgm:pt modelId="{CF2A3C1F-3E63-4FE8-8B57-4DF6726CEAC1}" type="pres">
      <dgm:prSet presAssocID="{1149A136-7E0B-4ACA-96E7-4297A2F0DC53}" presName="parentTextBox" presStyleLbl="alignNode1" presStyleIdx="0" presStyleCnt="4"/>
      <dgm:spPr/>
    </dgm:pt>
    <dgm:pt modelId="{61189F8D-B710-4D36-AE5A-0761BD1D3F12}" type="pres">
      <dgm:prSet presAssocID="{1149A136-7E0B-4ACA-96E7-4297A2F0DC53}" presName="descendantBox" presStyleLbl="bgAccFollowNode1" presStyleIdx="0" presStyleCnt="4"/>
      <dgm:spPr/>
    </dgm:pt>
    <dgm:pt modelId="{272B0245-38A0-4E5F-9378-B56BF00086DC}" type="pres">
      <dgm:prSet presAssocID="{5F457F15-C98D-4F27-A55A-E4671781E15B}" presName="sp" presStyleCnt="0"/>
      <dgm:spPr/>
    </dgm:pt>
    <dgm:pt modelId="{39ADACE1-0BA4-4896-A3AC-4B377E42081F}" type="pres">
      <dgm:prSet presAssocID="{8E70BA1E-5E07-4A83-BC09-22D17F22DD78}" presName="arrowAndChildren" presStyleCnt="0"/>
      <dgm:spPr/>
    </dgm:pt>
    <dgm:pt modelId="{D2A0037C-C008-4533-8C2A-E196B802295A}" type="pres">
      <dgm:prSet presAssocID="{8E70BA1E-5E07-4A83-BC09-22D17F22DD78}" presName="parentTextArrow" presStyleLbl="node1" presStyleIdx="0" presStyleCnt="0"/>
      <dgm:spPr/>
    </dgm:pt>
    <dgm:pt modelId="{F90BB30A-CF1C-4042-82E7-12B722EC241D}" type="pres">
      <dgm:prSet presAssocID="{8E70BA1E-5E07-4A83-BC09-22D17F22DD78}" presName="arrow" presStyleLbl="alignNode1" presStyleIdx="1" presStyleCnt="4" custLinFactNeighborX="-718"/>
      <dgm:spPr/>
    </dgm:pt>
    <dgm:pt modelId="{BC35AED8-3674-4C24-BE25-F49A432BB2ED}" type="pres">
      <dgm:prSet presAssocID="{8E70BA1E-5E07-4A83-BC09-22D17F22DD78}" presName="descendantArrow" presStyleLbl="bgAccFollowNode1" presStyleIdx="1" presStyleCnt="4"/>
      <dgm:spPr/>
    </dgm:pt>
    <dgm:pt modelId="{926A8CD9-67D9-4891-9AEF-093F362B0DE9}" type="pres">
      <dgm:prSet presAssocID="{2B611C7E-06B8-4121-9ACC-C4A83F313E1E}" presName="sp" presStyleCnt="0"/>
      <dgm:spPr/>
    </dgm:pt>
    <dgm:pt modelId="{9F3B19DB-93F3-4667-91AD-ECE83155C013}" type="pres">
      <dgm:prSet presAssocID="{E583144D-152E-43F8-A6C8-5BB6AA2A1FA3}" presName="arrowAndChildren" presStyleCnt="0"/>
      <dgm:spPr/>
    </dgm:pt>
    <dgm:pt modelId="{1AE8A313-E711-43B5-82BC-CB87512C212C}" type="pres">
      <dgm:prSet presAssocID="{E583144D-152E-43F8-A6C8-5BB6AA2A1FA3}" presName="parentTextArrow" presStyleLbl="node1" presStyleIdx="0" presStyleCnt="0"/>
      <dgm:spPr/>
    </dgm:pt>
    <dgm:pt modelId="{2314DD72-6B32-4E70-B315-BBA94265658E}" type="pres">
      <dgm:prSet presAssocID="{E583144D-152E-43F8-A6C8-5BB6AA2A1FA3}" presName="arrow" presStyleLbl="alignNode1" presStyleIdx="2" presStyleCnt="4"/>
      <dgm:spPr/>
    </dgm:pt>
    <dgm:pt modelId="{CD4E7B7C-3CF5-457D-9EE1-76DF2344AEF6}" type="pres">
      <dgm:prSet presAssocID="{E583144D-152E-43F8-A6C8-5BB6AA2A1FA3}" presName="descendantArrow" presStyleLbl="bgAccFollowNode1" presStyleIdx="2" presStyleCnt="4"/>
      <dgm:spPr/>
    </dgm:pt>
    <dgm:pt modelId="{5AC381D5-FA78-4CC0-8A30-B3BCE620C6F3}" type="pres">
      <dgm:prSet presAssocID="{925EDEA3-BB84-423A-A377-6908B6DF7D3D}" presName="sp" presStyleCnt="0"/>
      <dgm:spPr/>
    </dgm:pt>
    <dgm:pt modelId="{487B8319-8B09-4FC2-916A-E31451CB78D8}" type="pres">
      <dgm:prSet presAssocID="{0FDF4811-D730-4630-9F41-88DD88AEE883}" presName="arrowAndChildren" presStyleCnt="0"/>
      <dgm:spPr/>
    </dgm:pt>
    <dgm:pt modelId="{474E3D37-E581-4BBF-8820-65597A6B27AA}" type="pres">
      <dgm:prSet presAssocID="{0FDF4811-D730-4630-9F41-88DD88AEE883}" presName="parentTextArrow" presStyleLbl="node1" presStyleIdx="0" presStyleCnt="0"/>
      <dgm:spPr/>
    </dgm:pt>
    <dgm:pt modelId="{FBC0B69E-DD13-4892-AF65-4782C14D81C3}" type="pres">
      <dgm:prSet presAssocID="{0FDF4811-D730-4630-9F41-88DD88AEE883}" presName="arrow" presStyleLbl="alignNode1" presStyleIdx="3" presStyleCnt="4"/>
      <dgm:spPr/>
    </dgm:pt>
    <dgm:pt modelId="{C6ADC095-B6E8-448A-B5BB-D6BF158FF8E9}" type="pres">
      <dgm:prSet presAssocID="{0FDF4811-D730-4630-9F41-88DD88AEE883}" presName="descendantArrow" presStyleLbl="bgAccFollowNode1" presStyleIdx="3" presStyleCnt="4"/>
      <dgm:spPr/>
    </dgm:pt>
  </dgm:ptLst>
  <dgm:cxnLst>
    <dgm:cxn modelId="{83F4A70B-54D2-4D75-BF1B-485B7CAB3591}" type="presOf" srcId="{E583144D-152E-43F8-A6C8-5BB6AA2A1FA3}" destId="{2314DD72-6B32-4E70-B315-BBA94265658E}" srcOrd="1" destOrd="0" presId="urn:microsoft.com/office/officeart/2016/7/layout/VerticalDownArrowProcess"/>
    <dgm:cxn modelId="{54E0972D-C5C7-4BEF-A6A5-38A276121FBF}" type="presOf" srcId="{7D478E18-DB2C-4504-BB25-C25AE822E19B}" destId="{BC35AED8-3674-4C24-BE25-F49A432BB2ED}" srcOrd="0" destOrd="1" presId="urn:microsoft.com/office/officeart/2016/7/layout/VerticalDownArrowProcess"/>
    <dgm:cxn modelId="{80884730-1762-405F-ADB5-1188190E0CD6}" type="presOf" srcId="{529698B7-CF9C-49A7-B3B0-B4799F620283}" destId="{B5936857-183E-4268-BAF9-4D0149A823D8}" srcOrd="0" destOrd="0" presId="urn:microsoft.com/office/officeart/2016/7/layout/VerticalDownArrowProcess"/>
    <dgm:cxn modelId="{036C2837-4D9E-4BCD-861B-6030F01D4C9C}" type="presOf" srcId="{8E70BA1E-5E07-4A83-BC09-22D17F22DD78}" destId="{F90BB30A-CF1C-4042-82E7-12B722EC241D}" srcOrd="1" destOrd="0" presId="urn:microsoft.com/office/officeart/2016/7/layout/VerticalDownArrowProcess"/>
    <dgm:cxn modelId="{6E639A3D-012E-441C-B3D6-BD409D55666C}" type="presOf" srcId="{0FDF4811-D730-4630-9F41-88DD88AEE883}" destId="{FBC0B69E-DD13-4892-AF65-4782C14D81C3}" srcOrd="1" destOrd="0" presId="urn:microsoft.com/office/officeart/2016/7/layout/VerticalDownArrowProcess"/>
    <dgm:cxn modelId="{3A0EDA42-7CA5-4D4E-880B-F0A924112229}" type="presOf" srcId="{48E119B0-7945-4597-A17A-369E2C46A958}" destId="{BC35AED8-3674-4C24-BE25-F49A432BB2ED}" srcOrd="0" destOrd="0" presId="urn:microsoft.com/office/officeart/2016/7/layout/VerticalDownArrowProcess"/>
    <dgm:cxn modelId="{C3EDB645-AC6C-45E1-B5B4-7FB8CCB51B44}" type="presOf" srcId="{9270FD56-C12B-4EDC-BD06-36284A95DE1A}" destId="{CD4E7B7C-3CF5-457D-9EE1-76DF2344AEF6}" srcOrd="0" destOrd="0" presId="urn:microsoft.com/office/officeart/2016/7/layout/VerticalDownArrowProcess"/>
    <dgm:cxn modelId="{1407826A-5F9C-48FA-B3E9-519885F82210}" type="presOf" srcId="{8E70BA1E-5E07-4A83-BC09-22D17F22DD78}" destId="{D2A0037C-C008-4533-8C2A-E196B802295A}" srcOrd="0" destOrd="0" presId="urn:microsoft.com/office/officeart/2016/7/layout/VerticalDownArrowProcess"/>
    <dgm:cxn modelId="{F847206C-8370-4CAB-9D5E-A04B64B5A544}" srcId="{8E70BA1E-5E07-4A83-BC09-22D17F22DD78}" destId="{48E119B0-7945-4597-A17A-369E2C46A958}" srcOrd="0" destOrd="0" parTransId="{DAAD3CDF-5CB2-440E-9437-5B55CB271A87}" sibTransId="{F43761CA-4432-4B3C-9261-F0E2516291DC}"/>
    <dgm:cxn modelId="{43215654-3BBD-4847-99F8-25644A96CAC1}" type="presOf" srcId="{E583144D-152E-43F8-A6C8-5BB6AA2A1FA3}" destId="{1AE8A313-E711-43B5-82BC-CB87512C212C}" srcOrd="0" destOrd="0" presId="urn:microsoft.com/office/officeart/2016/7/layout/VerticalDownArrowProcess"/>
    <dgm:cxn modelId="{04EE8456-62F3-47BF-901B-3843882FA740}" srcId="{E583144D-152E-43F8-A6C8-5BB6AA2A1FA3}" destId="{CF36298B-D7AA-4290-858B-F4BEAE9FEC3A}" srcOrd="1" destOrd="0" parTransId="{A9CFD5B9-3F73-4C14-A494-A9D7ECBE4CDD}" sibTransId="{AC9409A9-B66A-442F-8D09-4BC1064454F6}"/>
    <dgm:cxn modelId="{B09C348E-BA50-4F96-91A0-E1FF336A6E4B}" srcId="{529698B7-CF9C-49A7-B3B0-B4799F620283}" destId="{0FDF4811-D730-4630-9F41-88DD88AEE883}" srcOrd="0" destOrd="0" parTransId="{43E49095-DF8F-47BA-AFCC-52AD2CC2AA25}" sibTransId="{925EDEA3-BB84-423A-A377-6908B6DF7D3D}"/>
    <dgm:cxn modelId="{E5D84599-CA89-46C7-A80E-84A8093C381F}" type="presOf" srcId="{1D831B9A-8E1F-4D97-86F9-F32054130DB5}" destId="{C6ADC095-B6E8-448A-B5BB-D6BF158FF8E9}" srcOrd="0" destOrd="2" presId="urn:microsoft.com/office/officeart/2016/7/layout/VerticalDownArrowProcess"/>
    <dgm:cxn modelId="{B2F7719B-C582-4D06-B13D-4CD813E5AF72}" srcId="{529698B7-CF9C-49A7-B3B0-B4799F620283}" destId="{1149A136-7E0B-4ACA-96E7-4297A2F0DC53}" srcOrd="3" destOrd="0" parTransId="{FE85BB62-7ED7-4232-A4E1-ED51D2036245}" sibTransId="{D748A361-D04A-4EF0-B761-79E206ACF0A6}"/>
    <dgm:cxn modelId="{862B44A1-8455-4ACB-914D-E3916600CFAA}" srcId="{E583144D-152E-43F8-A6C8-5BB6AA2A1FA3}" destId="{9270FD56-C12B-4EDC-BD06-36284A95DE1A}" srcOrd="0" destOrd="0" parTransId="{FA1DF44D-D682-43C4-B62B-B4E2699A8147}" sibTransId="{0F855EE4-D1B3-4615-90B8-2BA1F5D47C0C}"/>
    <dgm:cxn modelId="{7501FCAB-1539-4569-8108-69FA974982FD}" type="presOf" srcId="{AE41A805-E668-4105-904E-95EE159DA79B}" destId="{61189F8D-B710-4D36-AE5A-0761BD1D3F12}" srcOrd="0" destOrd="0" presId="urn:microsoft.com/office/officeart/2016/7/layout/VerticalDownArrowProcess"/>
    <dgm:cxn modelId="{8FED20AD-2E8C-40C5-B976-6A5401946066}" type="presOf" srcId="{A5A9ED5E-DFA1-45E6-B75A-6ACA27737F60}" destId="{C6ADC095-B6E8-448A-B5BB-D6BF158FF8E9}" srcOrd="0" destOrd="0" presId="urn:microsoft.com/office/officeart/2016/7/layout/VerticalDownArrowProcess"/>
    <dgm:cxn modelId="{5A0A31AD-467C-48B3-A97F-AF59DC68F92E}" type="presOf" srcId="{CF36298B-D7AA-4290-858B-F4BEAE9FEC3A}" destId="{CD4E7B7C-3CF5-457D-9EE1-76DF2344AEF6}" srcOrd="0" destOrd="1" presId="urn:microsoft.com/office/officeart/2016/7/layout/VerticalDownArrowProcess"/>
    <dgm:cxn modelId="{BC63C0B6-41D0-4E88-9455-10CCFEC25BBC}" srcId="{529698B7-CF9C-49A7-B3B0-B4799F620283}" destId="{8E70BA1E-5E07-4A83-BC09-22D17F22DD78}" srcOrd="2" destOrd="0" parTransId="{70CB3B83-B8AE-4F9F-AEC8-21D189C71A1A}" sibTransId="{5F457F15-C98D-4F27-A55A-E4671781E15B}"/>
    <dgm:cxn modelId="{36D9B9C1-3B78-458B-B988-0A670B401E58}" srcId="{0FDF4811-D730-4630-9F41-88DD88AEE883}" destId="{A5A9ED5E-DFA1-45E6-B75A-6ACA27737F60}" srcOrd="0" destOrd="0" parTransId="{C70B5584-CED9-4E6F-BEE4-5D5E3D50EBEB}" sibTransId="{5DC6C2A8-3AB6-45D4-8F9E-1308735BB705}"/>
    <dgm:cxn modelId="{A75F60C5-E91F-49AB-A287-ACECD4478768}" srcId="{8E70BA1E-5E07-4A83-BC09-22D17F22DD78}" destId="{7D478E18-DB2C-4504-BB25-C25AE822E19B}" srcOrd="1" destOrd="0" parTransId="{A2DF6973-B24E-468D-A325-1D3AE2E57FDB}" sibTransId="{BAE1E011-CFDB-43F1-9ACF-A0E13429B971}"/>
    <dgm:cxn modelId="{091150CC-C331-4F5E-BEA1-DA78AB23270F}" type="presOf" srcId="{5BECDA4C-B28D-4F4A-B73C-7915449E19C2}" destId="{C6ADC095-B6E8-448A-B5BB-D6BF158FF8E9}" srcOrd="0" destOrd="1" presId="urn:microsoft.com/office/officeart/2016/7/layout/VerticalDownArrowProcess"/>
    <dgm:cxn modelId="{E0577BCC-1CE0-471C-9A95-48B99B1FBB71}" srcId="{0FDF4811-D730-4630-9F41-88DD88AEE883}" destId="{5BECDA4C-B28D-4F4A-B73C-7915449E19C2}" srcOrd="1" destOrd="0" parTransId="{CFD90D2E-A01D-4D68-B42B-D3833CE36118}" sibTransId="{27569E14-27DE-46BB-A703-0CE36306C0C7}"/>
    <dgm:cxn modelId="{70566AD2-1FBA-49E2-A873-67FF5798F212}" srcId="{1149A136-7E0B-4ACA-96E7-4297A2F0DC53}" destId="{AE41A805-E668-4105-904E-95EE159DA79B}" srcOrd="0" destOrd="0" parTransId="{10B39274-4C2B-4426-8B08-06C80C90EEC1}" sibTransId="{61AFF8B5-BFD8-4E35-ACB0-0A43EA74E397}"/>
    <dgm:cxn modelId="{56C370E4-C0A9-4DC5-83D5-85E3D6954E23}" srcId="{0FDF4811-D730-4630-9F41-88DD88AEE883}" destId="{1D831B9A-8E1F-4D97-86F9-F32054130DB5}" srcOrd="2" destOrd="0" parTransId="{E9892478-2361-4A2F-A1A2-532DD14F8EB5}" sibTransId="{C015609C-ADF1-405E-ABA8-5FDD51F81386}"/>
    <dgm:cxn modelId="{596F89EB-59FF-4FDE-8F72-B37B5243982B}" type="presOf" srcId="{1149A136-7E0B-4ACA-96E7-4297A2F0DC53}" destId="{CF2A3C1F-3E63-4FE8-8B57-4DF6726CEAC1}" srcOrd="0" destOrd="0" presId="urn:microsoft.com/office/officeart/2016/7/layout/VerticalDownArrowProcess"/>
    <dgm:cxn modelId="{4DDA74EE-63A4-4C40-87FF-6B45B56086FB}" type="presOf" srcId="{0FDF4811-D730-4630-9F41-88DD88AEE883}" destId="{474E3D37-E581-4BBF-8820-65597A6B27AA}" srcOrd="0" destOrd="0" presId="urn:microsoft.com/office/officeart/2016/7/layout/VerticalDownArrowProcess"/>
    <dgm:cxn modelId="{A467AFF5-8D62-47F8-A055-15D0FEB81464}" srcId="{529698B7-CF9C-49A7-B3B0-B4799F620283}" destId="{E583144D-152E-43F8-A6C8-5BB6AA2A1FA3}" srcOrd="1" destOrd="0" parTransId="{B2C1AC52-5B97-4CAB-87CC-BB5C5D06A124}" sibTransId="{2B611C7E-06B8-4121-9ACC-C4A83F313E1E}"/>
    <dgm:cxn modelId="{FB7BF1B2-9295-48F0-97C5-F0772DC93ACC}" type="presParOf" srcId="{B5936857-183E-4268-BAF9-4D0149A823D8}" destId="{C3C98302-9D37-4BCD-AACB-088034FA370B}" srcOrd="0" destOrd="0" presId="urn:microsoft.com/office/officeart/2016/7/layout/VerticalDownArrowProcess"/>
    <dgm:cxn modelId="{8F247A74-3495-4ABF-A16B-13BB35C887CE}" type="presParOf" srcId="{C3C98302-9D37-4BCD-AACB-088034FA370B}" destId="{CF2A3C1F-3E63-4FE8-8B57-4DF6726CEAC1}" srcOrd="0" destOrd="0" presId="urn:microsoft.com/office/officeart/2016/7/layout/VerticalDownArrowProcess"/>
    <dgm:cxn modelId="{18AB80F8-C805-4677-9859-C8E6B9EAA9A0}" type="presParOf" srcId="{C3C98302-9D37-4BCD-AACB-088034FA370B}" destId="{61189F8D-B710-4D36-AE5A-0761BD1D3F12}" srcOrd="1" destOrd="0" presId="urn:microsoft.com/office/officeart/2016/7/layout/VerticalDownArrowProcess"/>
    <dgm:cxn modelId="{65AD783F-4644-4B5A-B7C8-B608C76EE1D8}" type="presParOf" srcId="{B5936857-183E-4268-BAF9-4D0149A823D8}" destId="{272B0245-38A0-4E5F-9378-B56BF00086DC}" srcOrd="1" destOrd="0" presId="urn:microsoft.com/office/officeart/2016/7/layout/VerticalDownArrowProcess"/>
    <dgm:cxn modelId="{5D315066-085C-4BB8-A66C-46B04B234292}" type="presParOf" srcId="{B5936857-183E-4268-BAF9-4D0149A823D8}" destId="{39ADACE1-0BA4-4896-A3AC-4B377E42081F}" srcOrd="2" destOrd="0" presId="urn:microsoft.com/office/officeart/2016/7/layout/VerticalDownArrowProcess"/>
    <dgm:cxn modelId="{EF9A1B0D-546A-4394-8904-1779EA91CFB6}" type="presParOf" srcId="{39ADACE1-0BA4-4896-A3AC-4B377E42081F}" destId="{D2A0037C-C008-4533-8C2A-E196B802295A}" srcOrd="0" destOrd="0" presId="urn:microsoft.com/office/officeart/2016/7/layout/VerticalDownArrowProcess"/>
    <dgm:cxn modelId="{B1DAB321-749E-4FCB-BD6A-B52963B5CD09}" type="presParOf" srcId="{39ADACE1-0BA4-4896-A3AC-4B377E42081F}" destId="{F90BB30A-CF1C-4042-82E7-12B722EC241D}" srcOrd="1" destOrd="0" presId="urn:microsoft.com/office/officeart/2016/7/layout/VerticalDownArrowProcess"/>
    <dgm:cxn modelId="{B139B9FB-5692-4AEF-9555-E2EF5EA4B76F}" type="presParOf" srcId="{39ADACE1-0BA4-4896-A3AC-4B377E42081F}" destId="{BC35AED8-3674-4C24-BE25-F49A432BB2ED}" srcOrd="2" destOrd="0" presId="urn:microsoft.com/office/officeart/2016/7/layout/VerticalDownArrowProcess"/>
    <dgm:cxn modelId="{86BE977E-DA61-4646-91BD-96652B2118E0}" type="presParOf" srcId="{B5936857-183E-4268-BAF9-4D0149A823D8}" destId="{926A8CD9-67D9-4891-9AEF-093F362B0DE9}" srcOrd="3" destOrd="0" presId="urn:microsoft.com/office/officeart/2016/7/layout/VerticalDownArrowProcess"/>
    <dgm:cxn modelId="{81563C0E-A1DC-4504-9336-F18770FF2D88}" type="presParOf" srcId="{B5936857-183E-4268-BAF9-4D0149A823D8}" destId="{9F3B19DB-93F3-4667-91AD-ECE83155C013}" srcOrd="4" destOrd="0" presId="urn:microsoft.com/office/officeart/2016/7/layout/VerticalDownArrowProcess"/>
    <dgm:cxn modelId="{3C4A72F2-0487-470F-97FE-23320431BFD7}" type="presParOf" srcId="{9F3B19DB-93F3-4667-91AD-ECE83155C013}" destId="{1AE8A313-E711-43B5-82BC-CB87512C212C}" srcOrd="0" destOrd="0" presId="urn:microsoft.com/office/officeart/2016/7/layout/VerticalDownArrowProcess"/>
    <dgm:cxn modelId="{E9F3C8E0-73DA-4769-90A1-22FB7D1D2E01}" type="presParOf" srcId="{9F3B19DB-93F3-4667-91AD-ECE83155C013}" destId="{2314DD72-6B32-4E70-B315-BBA94265658E}" srcOrd="1" destOrd="0" presId="urn:microsoft.com/office/officeart/2016/7/layout/VerticalDownArrowProcess"/>
    <dgm:cxn modelId="{52EF8C0D-962F-4BE5-93B6-E5FD1D1ADB49}" type="presParOf" srcId="{9F3B19DB-93F3-4667-91AD-ECE83155C013}" destId="{CD4E7B7C-3CF5-457D-9EE1-76DF2344AEF6}" srcOrd="2" destOrd="0" presId="urn:microsoft.com/office/officeart/2016/7/layout/VerticalDownArrowProcess"/>
    <dgm:cxn modelId="{658A494D-0B18-4129-93C0-731F1FA98975}" type="presParOf" srcId="{B5936857-183E-4268-BAF9-4D0149A823D8}" destId="{5AC381D5-FA78-4CC0-8A30-B3BCE620C6F3}" srcOrd="5" destOrd="0" presId="urn:microsoft.com/office/officeart/2016/7/layout/VerticalDownArrowProcess"/>
    <dgm:cxn modelId="{A9903336-B2A7-40DC-BDCC-27B9B488D0C4}" type="presParOf" srcId="{B5936857-183E-4268-BAF9-4D0149A823D8}" destId="{487B8319-8B09-4FC2-916A-E31451CB78D8}" srcOrd="6" destOrd="0" presId="urn:microsoft.com/office/officeart/2016/7/layout/VerticalDownArrowProcess"/>
    <dgm:cxn modelId="{4E577BE0-924A-45D7-89A0-28C4841699EB}" type="presParOf" srcId="{487B8319-8B09-4FC2-916A-E31451CB78D8}" destId="{474E3D37-E581-4BBF-8820-65597A6B27AA}" srcOrd="0" destOrd="0" presId="urn:microsoft.com/office/officeart/2016/7/layout/VerticalDownArrowProcess"/>
    <dgm:cxn modelId="{32D775B9-ACB3-4F57-A89D-BC43CAC7ABFA}" type="presParOf" srcId="{487B8319-8B09-4FC2-916A-E31451CB78D8}" destId="{FBC0B69E-DD13-4892-AF65-4782C14D81C3}" srcOrd="1" destOrd="0" presId="urn:microsoft.com/office/officeart/2016/7/layout/VerticalDownArrowProcess"/>
    <dgm:cxn modelId="{16F3E284-EA70-4084-A9FA-B6F594052AD7}" type="presParOf" srcId="{487B8319-8B09-4FC2-916A-E31451CB78D8}" destId="{C6ADC095-B6E8-448A-B5BB-D6BF158FF8E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9698B7-CF9C-49A7-B3B0-B4799F6202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F4811-D730-4630-9F41-88DD88AEE88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gm:t>
    </dgm:pt>
    <dgm:pt modelId="{43E49095-DF8F-47BA-AFCC-52AD2CC2AA25}" type="parTrans" cxnId="{B09C348E-BA50-4F96-91A0-E1FF336A6E4B}">
      <dgm:prSet/>
      <dgm:spPr/>
      <dgm:t>
        <a:bodyPr/>
        <a:lstStyle/>
        <a:p>
          <a:endParaRPr lang="en-US"/>
        </a:p>
      </dgm:t>
    </dgm:pt>
    <dgm:pt modelId="{925EDEA3-BB84-423A-A377-6908B6DF7D3D}" type="sibTrans" cxnId="{B09C348E-BA50-4F96-91A0-E1FF336A6E4B}">
      <dgm:prSet/>
      <dgm:spPr/>
      <dgm:t>
        <a:bodyPr/>
        <a:lstStyle/>
        <a:p>
          <a:endParaRPr lang="en-US"/>
        </a:p>
      </dgm:t>
    </dgm:pt>
    <dgm:pt modelId="{A5A9ED5E-DFA1-45E6-B75A-6ACA27737F6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</dgm:t>
    </dgm:pt>
    <dgm:pt modelId="{C70B5584-CED9-4E6F-BEE4-5D5E3D50EBEB}" type="parTrans" cxnId="{36D9B9C1-3B78-458B-B988-0A670B401E58}">
      <dgm:prSet/>
      <dgm:spPr/>
      <dgm:t>
        <a:bodyPr/>
        <a:lstStyle/>
        <a:p>
          <a:endParaRPr lang="en-US"/>
        </a:p>
      </dgm:t>
    </dgm:pt>
    <dgm:pt modelId="{5DC6C2A8-3AB6-45D4-8F9E-1308735BB705}" type="sibTrans" cxnId="{36D9B9C1-3B78-458B-B988-0A670B401E58}">
      <dgm:prSet/>
      <dgm:spPr/>
      <dgm:t>
        <a:bodyPr/>
        <a:lstStyle/>
        <a:p>
          <a:endParaRPr lang="en-US"/>
        </a:p>
      </dgm:t>
    </dgm:pt>
    <dgm:pt modelId="{5BECDA4C-B28D-4F4A-B73C-7915449E19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</dgm:t>
    </dgm:pt>
    <dgm:pt modelId="{CFD90D2E-A01D-4D68-B42B-D3833CE36118}" type="parTrans" cxnId="{E0577BCC-1CE0-471C-9A95-48B99B1FBB71}">
      <dgm:prSet/>
      <dgm:spPr/>
      <dgm:t>
        <a:bodyPr/>
        <a:lstStyle/>
        <a:p>
          <a:endParaRPr lang="en-US"/>
        </a:p>
      </dgm:t>
    </dgm:pt>
    <dgm:pt modelId="{27569E14-27DE-46BB-A703-0CE36306C0C7}" type="sibTrans" cxnId="{E0577BCC-1CE0-471C-9A95-48B99B1FBB71}">
      <dgm:prSet/>
      <dgm:spPr/>
      <dgm:t>
        <a:bodyPr/>
        <a:lstStyle/>
        <a:p>
          <a:endParaRPr lang="en-US"/>
        </a:p>
      </dgm:t>
    </dgm:pt>
    <dgm:pt modelId="{1D831B9A-8E1F-4D97-86F9-F32054130DB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gm:t>
    </dgm:pt>
    <dgm:pt modelId="{E9892478-2361-4A2F-A1A2-532DD14F8EB5}" type="parTrans" cxnId="{56C370E4-C0A9-4DC5-83D5-85E3D6954E23}">
      <dgm:prSet/>
      <dgm:spPr/>
      <dgm:t>
        <a:bodyPr/>
        <a:lstStyle/>
        <a:p>
          <a:endParaRPr lang="en-US"/>
        </a:p>
      </dgm:t>
    </dgm:pt>
    <dgm:pt modelId="{C015609C-ADF1-405E-ABA8-5FDD51F81386}" type="sibTrans" cxnId="{56C370E4-C0A9-4DC5-83D5-85E3D6954E23}">
      <dgm:prSet/>
      <dgm:spPr/>
      <dgm:t>
        <a:bodyPr/>
        <a:lstStyle/>
        <a:p>
          <a:endParaRPr lang="en-US"/>
        </a:p>
      </dgm:t>
    </dgm:pt>
    <dgm:pt modelId="{E583144D-152E-43F8-A6C8-5BB6AA2A1FA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gm:t>
    </dgm:pt>
    <dgm:pt modelId="{B2C1AC52-5B97-4CAB-87CC-BB5C5D06A124}" type="parTrans" cxnId="{A467AFF5-8D62-47F8-A055-15D0FEB81464}">
      <dgm:prSet/>
      <dgm:spPr/>
      <dgm:t>
        <a:bodyPr/>
        <a:lstStyle/>
        <a:p>
          <a:endParaRPr lang="en-US"/>
        </a:p>
      </dgm:t>
    </dgm:pt>
    <dgm:pt modelId="{2B611C7E-06B8-4121-9ACC-C4A83F313E1E}" type="sibTrans" cxnId="{A467AFF5-8D62-47F8-A055-15D0FEB81464}">
      <dgm:prSet/>
      <dgm:spPr/>
      <dgm:t>
        <a:bodyPr/>
        <a:lstStyle/>
        <a:p>
          <a:endParaRPr lang="en-US"/>
        </a:p>
      </dgm:t>
    </dgm:pt>
    <dgm:pt modelId="{9270FD56-C12B-4EDC-BD06-36284A95DE1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</dgm:t>
    </dgm:pt>
    <dgm:pt modelId="{FA1DF44D-D682-43C4-B62B-B4E2699A8147}" type="parTrans" cxnId="{862B44A1-8455-4ACB-914D-E3916600CFAA}">
      <dgm:prSet/>
      <dgm:spPr/>
      <dgm:t>
        <a:bodyPr/>
        <a:lstStyle/>
        <a:p>
          <a:endParaRPr lang="en-US"/>
        </a:p>
      </dgm:t>
    </dgm:pt>
    <dgm:pt modelId="{0F855EE4-D1B3-4615-90B8-2BA1F5D47C0C}" type="sibTrans" cxnId="{862B44A1-8455-4ACB-914D-E3916600CFAA}">
      <dgm:prSet/>
      <dgm:spPr/>
      <dgm:t>
        <a:bodyPr/>
        <a:lstStyle/>
        <a:p>
          <a:endParaRPr lang="en-US"/>
        </a:p>
      </dgm:t>
    </dgm:pt>
    <dgm:pt modelId="{CF36298B-D7AA-4290-858B-F4BEAE9FEC3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gm:t>
    </dgm:pt>
    <dgm:pt modelId="{A9CFD5B9-3F73-4C14-A494-A9D7ECBE4CDD}" type="parTrans" cxnId="{04EE8456-62F3-47BF-901B-3843882FA740}">
      <dgm:prSet/>
      <dgm:spPr/>
      <dgm:t>
        <a:bodyPr/>
        <a:lstStyle/>
        <a:p>
          <a:endParaRPr lang="en-US"/>
        </a:p>
      </dgm:t>
    </dgm:pt>
    <dgm:pt modelId="{AC9409A9-B66A-442F-8D09-4BC1064454F6}" type="sibTrans" cxnId="{04EE8456-62F3-47BF-901B-3843882FA740}">
      <dgm:prSet/>
      <dgm:spPr/>
      <dgm:t>
        <a:bodyPr/>
        <a:lstStyle/>
        <a:p>
          <a:endParaRPr lang="en-US"/>
        </a:p>
      </dgm:t>
    </dgm:pt>
    <dgm:pt modelId="{8E70BA1E-5E07-4A83-BC09-22D17F22DD78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gm:t>
    </dgm:pt>
    <dgm:pt modelId="{70CB3B83-B8AE-4F9F-AEC8-21D189C71A1A}" type="parTrans" cxnId="{BC63C0B6-41D0-4E88-9455-10CCFEC25BBC}">
      <dgm:prSet/>
      <dgm:spPr/>
      <dgm:t>
        <a:bodyPr/>
        <a:lstStyle/>
        <a:p>
          <a:endParaRPr lang="en-US"/>
        </a:p>
      </dgm:t>
    </dgm:pt>
    <dgm:pt modelId="{5F457F15-C98D-4F27-A55A-E4671781E15B}" type="sibTrans" cxnId="{BC63C0B6-41D0-4E88-9455-10CCFEC25BBC}">
      <dgm:prSet/>
      <dgm:spPr/>
      <dgm:t>
        <a:bodyPr/>
        <a:lstStyle/>
        <a:p>
          <a:endParaRPr lang="en-US"/>
        </a:p>
      </dgm:t>
    </dgm:pt>
    <dgm:pt modelId="{1149A136-7E0B-4ACA-96E7-4297A2F0DC5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85BB62-7ED7-4232-A4E1-ED51D2036245}" type="parTrans" cxnId="{B2F7719B-C582-4D06-B13D-4CD813E5AF72}">
      <dgm:prSet/>
      <dgm:spPr/>
      <dgm:t>
        <a:bodyPr/>
        <a:lstStyle/>
        <a:p>
          <a:endParaRPr lang="en-US"/>
        </a:p>
      </dgm:t>
    </dgm:pt>
    <dgm:pt modelId="{D748A361-D04A-4EF0-B761-79E206ACF0A6}" type="sibTrans" cxnId="{B2F7719B-C582-4D06-B13D-4CD813E5AF72}">
      <dgm:prSet/>
      <dgm:spPr/>
      <dgm:t>
        <a:bodyPr/>
        <a:lstStyle/>
        <a:p>
          <a:endParaRPr lang="en-US"/>
        </a:p>
      </dgm:t>
    </dgm:pt>
    <dgm:pt modelId="{AE41A805-E668-4105-904E-95EE159DA79B}">
      <dgm:prSet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/>
        </a:p>
      </dgm:t>
    </dgm:pt>
    <dgm:pt modelId="{10B39274-4C2B-4426-8B08-06C80C90EEC1}" type="parTrans" cxnId="{70566AD2-1FBA-49E2-A873-67FF5798F212}">
      <dgm:prSet/>
      <dgm:spPr/>
      <dgm:t>
        <a:bodyPr/>
        <a:lstStyle/>
        <a:p>
          <a:endParaRPr lang="en-US"/>
        </a:p>
      </dgm:t>
    </dgm:pt>
    <dgm:pt modelId="{61AFF8B5-BFD8-4E35-ACB0-0A43EA74E397}" type="sibTrans" cxnId="{70566AD2-1FBA-49E2-A873-67FF5798F212}">
      <dgm:prSet/>
      <dgm:spPr/>
      <dgm:t>
        <a:bodyPr/>
        <a:lstStyle/>
        <a:p>
          <a:endParaRPr lang="en-US"/>
        </a:p>
      </dgm:t>
    </dgm:pt>
    <dgm:pt modelId="{48E119B0-7945-4597-A17A-369E2C46A958}">
      <dgm:prSet/>
      <dgm:spPr/>
      <dgm:t>
        <a:bodyPr/>
        <a:lstStyle/>
        <a:p>
          <a:r>
            <a:rPr lang="en-US" dirty="0"/>
            <a:t>Wrong assumption(s) </a:t>
          </a:r>
          <a:r>
            <a:rPr lang="en-US" dirty="0">
              <a:sym typeface="Wingdings" panose="05000000000000000000" pitchFamily="2" charset="2"/>
            </a:rPr>
            <a:t> change or pivot</a:t>
          </a:r>
          <a:endParaRPr lang="en-US" dirty="0"/>
        </a:p>
      </dgm:t>
    </dgm:pt>
    <dgm:pt modelId="{DAAD3CDF-5CB2-440E-9437-5B55CB271A87}" type="parTrans" cxnId="{F847206C-8370-4CAB-9D5E-A04B64B5A544}">
      <dgm:prSet/>
      <dgm:spPr/>
      <dgm:t>
        <a:bodyPr/>
        <a:lstStyle/>
        <a:p>
          <a:endParaRPr lang="en-US"/>
        </a:p>
      </dgm:t>
    </dgm:pt>
    <dgm:pt modelId="{F43761CA-4432-4B3C-9261-F0E2516291DC}" type="sibTrans" cxnId="{F847206C-8370-4CAB-9D5E-A04B64B5A544}">
      <dgm:prSet/>
      <dgm:spPr/>
      <dgm:t>
        <a:bodyPr/>
        <a:lstStyle/>
        <a:p>
          <a:endParaRPr lang="en-US"/>
        </a:p>
      </dgm:t>
    </dgm:pt>
    <dgm:pt modelId="{7D478E18-DB2C-4504-BB25-C25AE822E19B}">
      <dgm:prSet/>
      <dgm:spPr/>
      <dgm:t>
        <a:bodyPr/>
        <a:lstStyle/>
        <a:p>
          <a:r>
            <a:rPr lang="en-US" dirty="0"/>
            <a:t>Validated assumption(s) </a:t>
          </a:r>
          <a:r>
            <a:rPr lang="en-US" dirty="0">
              <a:sym typeface="Wingdings" panose="05000000000000000000" pitchFamily="2" charset="2"/>
            </a:rPr>
            <a:t> move to the next assumption/challenge</a:t>
          </a:r>
          <a:endParaRPr lang="en-US" dirty="0"/>
        </a:p>
      </dgm:t>
    </dgm:pt>
    <dgm:pt modelId="{A2DF6973-B24E-468D-A325-1D3AE2E57FDB}" type="parTrans" cxnId="{A75F60C5-E91F-49AB-A287-ACECD4478768}">
      <dgm:prSet/>
      <dgm:spPr/>
      <dgm:t>
        <a:bodyPr/>
        <a:lstStyle/>
        <a:p>
          <a:endParaRPr lang="en-US"/>
        </a:p>
      </dgm:t>
    </dgm:pt>
    <dgm:pt modelId="{BAE1E011-CFDB-43F1-9ACF-A0E13429B971}" type="sibTrans" cxnId="{A75F60C5-E91F-49AB-A287-ACECD4478768}">
      <dgm:prSet/>
      <dgm:spPr/>
      <dgm:t>
        <a:bodyPr/>
        <a:lstStyle/>
        <a:p>
          <a:endParaRPr lang="en-US"/>
        </a:p>
      </dgm:t>
    </dgm:pt>
    <dgm:pt modelId="{B5936857-183E-4268-BAF9-4D0149A823D8}" type="pres">
      <dgm:prSet presAssocID="{529698B7-CF9C-49A7-B3B0-B4799F620283}" presName="Name0" presStyleCnt="0">
        <dgm:presLayoutVars>
          <dgm:dir/>
          <dgm:animLvl val="lvl"/>
          <dgm:resizeHandles val="exact"/>
        </dgm:presLayoutVars>
      </dgm:prSet>
      <dgm:spPr/>
    </dgm:pt>
    <dgm:pt modelId="{C3C98302-9D37-4BCD-AACB-088034FA370B}" type="pres">
      <dgm:prSet presAssocID="{1149A136-7E0B-4ACA-96E7-4297A2F0DC53}" presName="boxAndChildren" presStyleCnt="0"/>
      <dgm:spPr/>
    </dgm:pt>
    <dgm:pt modelId="{CF2A3C1F-3E63-4FE8-8B57-4DF6726CEAC1}" type="pres">
      <dgm:prSet presAssocID="{1149A136-7E0B-4ACA-96E7-4297A2F0DC53}" presName="parentTextBox" presStyleLbl="alignNode1" presStyleIdx="0" presStyleCnt="4"/>
      <dgm:spPr/>
    </dgm:pt>
    <dgm:pt modelId="{61189F8D-B710-4D36-AE5A-0761BD1D3F12}" type="pres">
      <dgm:prSet presAssocID="{1149A136-7E0B-4ACA-96E7-4297A2F0DC53}" presName="descendantBox" presStyleLbl="bgAccFollowNode1" presStyleIdx="0" presStyleCnt="4"/>
      <dgm:spPr/>
    </dgm:pt>
    <dgm:pt modelId="{272B0245-38A0-4E5F-9378-B56BF00086DC}" type="pres">
      <dgm:prSet presAssocID="{5F457F15-C98D-4F27-A55A-E4671781E15B}" presName="sp" presStyleCnt="0"/>
      <dgm:spPr/>
    </dgm:pt>
    <dgm:pt modelId="{39ADACE1-0BA4-4896-A3AC-4B377E42081F}" type="pres">
      <dgm:prSet presAssocID="{8E70BA1E-5E07-4A83-BC09-22D17F22DD78}" presName="arrowAndChildren" presStyleCnt="0"/>
      <dgm:spPr/>
    </dgm:pt>
    <dgm:pt modelId="{D2A0037C-C008-4533-8C2A-E196B802295A}" type="pres">
      <dgm:prSet presAssocID="{8E70BA1E-5E07-4A83-BC09-22D17F22DD78}" presName="parentTextArrow" presStyleLbl="node1" presStyleIdx="0" presStyleCnt="0"/>
      <dgm:spPr/>
    </dgm:pt>
    <dgm:pt modelId="{F90BB30A-CF1C-4042-82E7-12B722EC241D}" type="pres">
      <dgm:prSet presAssocID="{8E70BA1E-5E07-4A83-BC09-22D17F22DD78}" presName="arrow" presStyleLbl="alignNode1" presStyleIdx="1" presStyleCnt="4" custLinFactNeighborX="-718"/>
      <dgm:spPr/>
    </dgm:pt>
    <dgm:pt modelId="{BC35AED8-3674-4C24-BE25-F49A432BB2ED}" type="pres">
      <dgm:prSet presAssocID="{8E70BA1E-5E07-4A83-BC09-22D17F22DD78}" presName="descendantArrow" presStyleLbl="bgAccFollowNode1" presStyleIdx="1" presStyleCnt="4"/>
      <dgm:spPr/>
    </dgm:pt>
    <dgm:pt modelId="{926A8CD9-67D9-4891-9AEF-093F362B0DE9}" type="pres">
      <dgm:prSet presAssocID="{2B611C7E-06B8-4121-9ACC-C4A83F313E1E}" presName="sp" presStyleCnt="0"/>
      <dgm:spPr/>
    </dgm:pt>
    <dgm:pt modelId="{9F3B19DB-93F3-4667-91AD-ECE83155C013}" type="pres">
      <dgm:prSet presAssocID="{E583144D-152E-43F8-A6C8-5BB6AA2A1FA3}" presName="arrowAndChildren" presStyleCnt="0"/>
      <dgm:spPr/>
    </dgm:pt>
    <dgm:pt modelId="{1AE8A313-E711-43B5-82BC-CB87512C212C}" type="pres">
      <dgm:prSet presAssocID="{E583144D-152E-43F8-A6C8-5BB6AA2A1FA3}" presName="parentTextArrow" presStyleLbl="node1" presStyleIdx="0" presStyleCnt="0"/>
      <dgm:spPr/>
    </dgm:pt>
    <dgm:pt modelId="{2314DD72-6B32-4E70-B315-BBA94265658E}" type="pres">
      <dgm:prSet presAssocID="{E583144D-152E-43F8-A6C8-5BB6AA2A1FA3}" presName="arrow" presStyleLbl="alignNode1" presStyleIdx="2" presStyleCnt="4"/>
      <dgm:spPr/>
    </dgm:pt>
    <dgm:pt modelId="{CD4E7B7C-3CF5-457D-9EE1-76DF2344AEF6}" type="pres">
      <dgm:prSet presAssocID="{E583144D-152E-43F8-A6C8-5BB6AA2A1FA3}" presName="descendantArrow" presStyleLbl="bgAccFollowNode1" presStyleIdx="2" presStyleCnt="4"/>
      <dgm:spPr/>
    </dgm:pt>
    <dgm:pt modelId="{5AC381D5-FA78-4CC0-8A30-B3BCE620C6F3}" type="pres">
      <dgm:prSet presAssocID="{925EDEA3-BB84-423A-A377-6908B6DF7D3D}" presName="sp" presStyleCnt="0"/>
      <dgm:spPr/>
    </dgm:pt>
    <dgm:pt modelId="{487B8319-8B09-4FC2-916A-E31451CB78D8}" type="pres">
      <dgm:prSet presAssocID="{0FDF4811-D730-4630-9F41-88DD88AEE883}" presName="arrowAndChildren" presStyleCnt="0"/>
      <dgm:spPr/>
    </dgm:pt>
    <dgm:pt modelId="{474E3D37-E581-4BBF-8820-65597A6B27AA}" type="pres">
      <dgm:prSet presAssocID="{0FDF4811-D730-4630-9F41-88DD88AEE883}" presName="parentTextArrow" presStyleLbl="node1" presStyleIdx="0" presStyleCnt="0"/>
      <dgm:spPr/>
    </dgm:pt>
    <dgm:pt modelId="{FBC0B69E-DD13-4892-AF65-4782C14D81C3}" type="pres">
      <dgm:prSet presAssocID="{0FDF4811-D730-4630-9F41-88DD88AEE883}" presName="arrow" presStyleLbl="alignNode1" presStyleIdx="3" presStyleCnt="4"/>
      <dgm:spPr/>
    </dgm:pt>
    <dgm:pt modelId="{C6ADC095-B6E8-448A-B5BB-D6BF158FF8E9}" type="pres">
      <dgm:prSet presAssocID="{0FDF4811-D730-4630-9F41-88DD88AEE883}" presName="descendantArrow" presStyleLbl="bgAccFollowNode1" presStyleIdx="3" presStyleCnt="4"/>
      <dgm:spPr/>
    </dgm:pt>
  </dgm:ptLst>
  <dgm:cxnLst>
    <dgm:cxn modelId="{83F4A70B-54D2-4D75-BF1B-485B7CAB3591}" type="presOf" srcId="{E583144D-152E-43F8-A6C8-5BB6AA2A1FA3}" destId="{2314DD72-6B32-4E70-B315-BBA94265658E}" srcOrd="1" destOrd="0" presId="urn:microsoft.com/office/officeart/2016/7/layout/VerticalDownArrowProcess"/>
    <dgm:cxn modelId="{54E0972D-C5C7-4BEF-A6A5-38A276121FBF}" type="presOf" srcId="{7D478E18-DB2C-4504-BB25-C25AE822E19B}" destId="{BC35AED8-3674-4C24-BE25-F49A432BB2ED}" srcOrd="0" destOrd="1" presId="urn:microsoft.com/office/officeart/2016/7/layout/VerticalDownArrowProcess"/>
    <dgm:cxn modelId="{80884730-1762-405F-ADB5-1188190E0CD6}" type="presOf" srcId="{529698B7-CF9C-49A7-B3B0-B4799F620283}" destId="{B5936857-183E-4268-BAF9-4D0149A823D8}" srcOrd="0" destOrd="0" presId="urn:microsoft.com/office/officeart/2016/7/layout/VerticalDownArrowProcess"/>
    <dgm:cxn modelId="{036C2837-4D9E-4BCD-861B-6030F01D4C9C}" type="presOf" srcId="{8E70BA1E-5E07-4A83-BC09-22D17F22DD78}" destId="{F90BB30A-CF1C-4042-82E7-12B722EC241D}" srcOrd="1" destOrd="0" presId="urn:microsoft.com/office/officeart/2016/7/layout/VerticalDownArrowProcess"/>
    <dgm:cxn modelId="{6E639A3D-012E-441C-B3D6-BD409D55666C}" type="presOf" srcId="{0FDF4811-D730-4630-9F41-88DD88AEE883}" destId="{FBC0B69E-DD13-4892-AF65-4782C14D81C3}" srcOrd="1" destOrd="0" presId="urn:microsoft.com/office/officeart/2016/7/layout/VerticalDownArrowProcess"/>
    <dgm:cxn modelId="{3A0EDA42-7CA5-4D4E-880B-F0A924112229}" type="presOf" srcId="{48E119B0-7945-4597-A17A-369E2C46A958}" destId="{BC35AED8-3674-4C24-BE25-F49A432BB2ED}" srcOrd="0" destOrd="0" presId="urn:microsoft.com/office/officeart/2016/7/layout/VerticalDownArrowProcess"/>
    <dgm:cxn modelId="{C3EDB645-AC6C-45E1-B5B4-7FB8CCB51B44}" type="presOf" srcId="{9270FD56-C12B-4EDC-BD06-36284A95DE1A}" destId="{CD4E7B7C-3CF5-457D-9EE1-76DF2344AEF6}" srcOrd="0" destOrd="0" presId="urn:microsoft.com/office/officeart/2016/7/layout/VerticalDownArrowProcess"/>
    <dgm:cxn modelId="{1407826A-5F9C-48FA-B3E9-519885F82210}" type="presOf" srcId="{8E70BA1E-5E07-4A83-BC09-22D17F22DD78}" destId="{D2A0037C-C008-4533-8C2A-E196B802295A}" srcOrd="0" destOrd="0" presId="urn:microsoft.com/office/officeart/2016/7/layout/VerticalDownArrowProcess"/>
    <dgm:cxn modelId="{F847206C-8370-4CAB-9D5E-A04B64B5A544}" srcId="{8E70BA1E-5E07-4A83-BC09-22D17F22DD78}" destId="{48E119B0-7945-4597-A17A-369E2C46A958}" srcOrd="0" destOrd="0" parTransId="{DAAD3CDF-5CB2-440E-9437-5B55CB271A87}" sibTransId="{F43761CA-4432-4B3C-9261-F0E2516291DC}"/>
    <dgm:cxn modelId="{43215654-3BBD-4847-99F8-25644A96CAC1}" type="presOf" srcId="{E583144D-152E-43F8-A6C8-5BB6AA2A1FA3}" destId="{1AE8A313-E711-43B5-82BC-CB87512C212C}" srcOrd="0" destOrd="0" presId="urn:microsoft.com/office/officeart/2016/7/layout/VerticalDownArrowProcess"/>
    <dgm:cxn modelId="{04EE8456-62F3-47BF-901B-3843882FA740}" srcId="{E583144D-152E-43F8-A6C8-5BB6AA2A1FA3}" destId="{CF36298B-D7AA-4290-858B-F4BEAE9FEC3A}" srcOrd="1" destOrd="0" parTransId="{A9CFD5B9-3F73-4C14-A494-A9D7ECBE4CDD}" sibTransId="{AC9409A9-B66A-442F-8D09-4BC1064454F6}"/>
    <dgm:cxn modelId="{B09C348E-BA50-4F96-91A0-E1FF336A6E4B}" srcId="{529698B7-CF9C-49A7-B3B0-B4799F620283}" destId="{0FDF4811-D730-4630-9F41-88DD88AEE883}" srcOrd="0" destOrd="0" parTransId="{43E49095-DF8F-47BA-AFCC-52AD2CC2AA25}" sibTransId="{925EDEA3-BB84-423A-A377-6908B6DF7D3D}"/>
    <dgm:cxn modelId="{E5D84599-CA89-46C7-A80E-84A8093C381F}" type="presOf" srcId="{1D831B9A-8E1F-4D97-86F9-F32054130DB5}" destId="{C6ADC095-B6E8-448A-B5BB-D6BF158FF8E9}" srcOrd="0" destOrd="2" presId="urn:microsoft.com/office/officeart/2016/7/layout/VerticalDownArrowProcess"/>
    <dgm:cxn modelId="{B2F7719B-C582-4D06-B13D-4CD813E5AF72}" srcId="{529698B7-CF9C-49A7-B3B0-B4799F620283}" destId="{1149A136-7E0B-4ACA-96E7-4297A2F0DC53}" srcOrd="3" destOrd="0" parTransId="{FE85BB62-7ED7-4232-A4E1-ED51D2036245}" sibTransId="{D748A361-D04A-4EF0-B761-79E206ACF0A6}"/>
    <dgm:cxn modelId="{862B44A1-8455-4ACB-914D-E3916600CFAA}" srcId="{E583144D-152E-43F8-A6C8-5BB6AA2A1FA3}" destId="{9270FD56-C12B-4EDC-BD06-36284A95DE1A}" srcOrd="0" destOrd="0" parTransId="{FA1DF44D-D682-43C4-B62B-B4E2699A8147}" sibTransId="{0F855EE4-D1B3-4615-90B8-2BA1F5D47C0C}"/>
    <dgm:cxn modelId="{7501FCAB-1539-4569-8108-69FA974982FD}" type="presOf" srcId="{AE41A805-E668-4105-904E-95EE159DA79B}" destId="{61189F8D-B710-4D36-AE5A-0761BD1D3F12}" srcOrd="0" destOrd="0" presId="urn:microsoft.com/office/officeart/2016/7/layout/VerticalDownArrowProcess"/>
    <dgm:cxn modelId="{8FED20AD-2E8C-40C5-B976-6A5401946066}" type="presOf" srcId="{A5A9ED5E-DFA1-45E6-B75A-6ACA27737F60}" destId="{C6ADC095-B6E8-448A-B5BB-D6BF158FF8E9}" srcOrd="0" destOrd="0" presId="urn:microsoft.com/office/officeart/2016/7/layout/VerticalDownArrowProcess"/>
    <dgm:cxn modelId="{5A0A31AD-467C-48B3-A97F-AF59DC68F92E}" type="presOf" srcId="{CF36298B-D7AA-4290-858B-F4BEAE9FEC3A}" destId="{CD4E7B7C-3CF5-457D-9EE1-76DF2344AEF6}" srcOrd="0" destOrd="1" presId="urn:microsoft.com/office/officeart/2016/7/layout/VerticalDownArrowProcess"/>
    <dgm:cxn modelId="{BC63C0B6-41D0-4E88-9455-10CCFEC25BBC}" srcId="{529698B7-CF9C-49A7-B3B0-B4799F620283}" destId="{8E70BA1E-5E07-4A83-BC09-22D17F22DD78}" srcOrd="2" destOrd="0" parTransId="{70CB3B83-B8AE-4F9F-AEC8-21D189C71A1A}" sibTransId="{5F457F15-C98D-4F27-A55A-E4671781E15B}"/>
    <dgm:cxn modelId="{36D9B9C1-3B78-458B-B988-0A670B401E58}" srcId="{0FDF4811-D730-4630-9F41-88DD88AEE883}" destId="{A5A9ED5E-DFA1-45E6-B75A-6ACA27737F60}" srcOrd="0" destOrd="0" parTransId="{C70B5584-CED9-4E6F-BEE4-5D5E3D50EBEB}" sibTransId="{5DC6C2A8-3AB6-45D4-8F9E-1308735BB705}"/>
    <dgm:cxn modelId="{A75F60C5-E91F-49AB-A287-ACECD4478768}" srcId="{8E70BA1E-5E07-4A83-BC09-22D17F22DD78}" destId="{7D478E18-DB2C-4504-BB25-C25AE822E19B}" srcOrd="1" destOrd="0" parTransId="{A2DF6973-B24E-468D-A325-1D3AE2E57FDB}" sibTransId="{BAE1E011-CFDB-43F1-9ACF-A0E13429B971}"/>
    <dgm:cxn modelId="{091150CC-C331-4F5E-BEA1-DA78AB23270F}" type="presOf" srcId="{5BECDA4C-B28D-4F4A-B73C-7915449E19C2}" destId="{C6ADC095-B6E8-448A-B5BB-D6BF158FF8E9}" srcOrd="0" destOrd="1" presId="urn:microsoft.com/office/officeart/2016/7/layout/VerticalDownArrowProcess"/>
    <dgm:cxn modelId="{E0577BCC-1CE0-471C-9A95-48B99B1FBB71}" srcId="{0FDF4811-D730-4630-9F41-88DD88AEE883}" destId="{5BECDA4C-B28D-4F4A-B73C-7915449E19C2}" srcOrd="1" destOrd="0" parTransId="{CFD90D2E-A01D-4D68-B42B-D3833CE36118}" sibTransId="{27569E14-27DE-46BB-A703-0CE36306C0C7}"/>
    <dgm:cxn modelId="{70566AD2-1FBA-49E2-A873-67FF5798F212}" srcId="{1149A136-7E0B-4ACA-96E7-4297A2F0DC53}" destId="{AE41A805-E668-4105-904E-95EE159DA79B}" srcOrd="0" destOrd="0" parTransId="{10B39274-4C2B-4426-8B08-06C80C90EEC1}" sibTransId="{61AFF8B5-BFD8-4E35-ACB0-0A43EA74E397}"/>
    <dgm:cxn modelId="{56C370E4-C0A9-4DC5-83D5-85E3D6954E23}" srcId="{0FDF4811-D730-4630-9F41-88DD88AEE883}" destId="{1D831B9A-8E1F-4D97-86F9-F32054130DB5}" srcOrd="2" destOrd="0" parTransId="{E9892478-2361-4A2F-A1A2-532DD14F8EB5}" sibTransId="{C015609C-ADF1-405E-ABA8-5FDD51F81386}"/>
    <dgm:cxn modelId="{596F89EB-59FF-4FDE-8F72-B37B5243982B}" type="presOf" srcId="{1149A136-7E0B-4ACA-96E7-4297A2F0DC53}" destId="{CF2A3C1F-3E63-4FE8-8B57-4DF6726CEAC1}" srcOrd="0" destOrd="0" presId="urn:microsoft.com/office/officeart/2016/7/layout/VerticalDownArrowProcess"/>
    <dgm:cxn modelId="{4DDA74EE-63A4-4C40-87FF-6B45B56086FB}" type="presOf" srcId="{0FDF4811-D730-4630-9F41-88DD88AEE883}" destId="{474E3D37-E581-4BBF-8820-65597A6B27AA}" srcOrd="0" destOrd="0" presId="urn:microsoft.com/office/officeart/2016/7/layout/VerticalDownArrowProcess"/>
    <dgm:cxn modelId="{A467AFF5-8D62-47F8-A055-15D0FEB81464}" srcId="{529698B7-CF9C-49A7-B3B0-B4799F620283}" destId="{E583144D-152E-43F8-A6C8-5BB6AA2A1FA3}" srcOrd="1" destOrd="0" parTransId="{B2C1AC52-5B97-4CAB-87CC-BB5C5D06A124}" sibTransId="{2B611C7E-06B8-4121-9ACC-C4A83F313E1E}"/>
    <dgm:cxn modelId="{FB7BF1B2-9295-48F0-97C5-F0772DC93ACC}" type="presParOf" srcId="{B5936857-183E-4268-BAF9-4D0149A823D8}" destId="{C3C98302-9D37-4BCD-AACB-088034FA370B}" srcOrd="0" destOrd="0" presId="urn:microsoft.com/office/officeart/2016/7/layout/VerticalDownArrowProcess"/>
    <dgm:cxn modelId="{8F247A74-3495-4ABF-A16B-13BB35C887CE}" type="presParOf" srcId="{C3C98302-9D37-4BCD-AACB-088034FA370B}" destId="{CF2A3C1F-3E63-4FE8-8B57-4DF6726CEAC1}" srcOrd="0" destOrd="0" presId="urn:microsoft.com/office/officeart/2016/7/layout/VerticalDownArrowProcess"/>
    <dgm:cxn modelId="{18AB80F8-C805-4677-9859-C8E6B9EAA9A0}" type="presParOf" srcId="{C3C98302-9D37-4BCD-AACB-088034FA370B}" destId="{61189F8D-B710-4D36-AE5A-0761BD1D3F12}" srcOrd="1" destOrd="0" presId="urn:microsoft.com/office/officeart/2016/7/layout/VerticalDownArrowProcess"/>
    <dgm:cxn modelId="{65AD783F-4644-4B5A-B7C8-B608C76EE1D8}" type="presParOf" srcId="{B5936857-183E-4268-BAF9-4D0149A823D8}" destId="{272B0245-38A0-4E5F-9378-B56BF00086DC}" srcOrd="1" destOrd="0" presId="urn:microsoft.com/office/officeart/2016/7/layout/VerticalDownArrowProcess"/>
    <dgm:cxn modelId="{5D315066-085C-4BB8-A66C-46B04B234292}" type="presParOf" srcId="{B5936857-183E-4268-BAF9-4D0149A823D8}" destId="{39ADACE1-0BA4-4896-A3AC-4B377E42081F}" srcOrd="2" destOrd="0" presId="urn:microsoft.com/office/officeart/2016/7/layout/VerticalDownArrowProcess"/>
    <dgm:cxn modelId="{EF9A1B0D-546A-4394-8904-1779EA91CFB6}" type="presParOf" srcId="{39ADACE1-0BA4-4896-A3AC-4B377E42081F}" destId="{D2A0037C-C008-4533-8C2A-E196B802295A}" srcOrd="0" destOrd="0" presId="urn:microsoft.com/office/officeart/2016/7/layout/VerticalDownArrowProcess"/>
    <dgm:cxn modelId="{B1DAB321-749E-4FCB-BD6A-B52963B5CD09}" type="presParOf" srcId="{39ADACE1-0BA4-4896-A3AC-4B377E42081F}" destId="{F90BB30A-CF1C-4042-82E7-12B722EC241D}" srcOrd="1" destOrd="0" presId="urn:microsoft.com/office/officeart/2016/7/layout/VerticalDownArrowProcess"/>
    <dgm:cxn modelId="{B139B9FB-5692-4AEF-9555-E2EF5EA4B76F}" type="presParOf" srcId="{39ADACE1-0BA4-4896-A3AC-4B377E42081F}" destId="{BC35AED8-3674-4C24-BE25-F49A432BB2ED}" srcOrd="2" destOrd="0" presId="urn:microsoft.com/office/officeart/2016/7/layout/VerticalDownArrowProcess"/>
    <dgm:cxn modelId="{86BE977E-DA61-4646-91BD-96652B2118E0}" type="presParOf" srcId="{B5936857-183E-4268-BAF9-4D0149A823D8}" destId="{926A8CD9-67D9-4891-9AEF-093F362B0DE9}" srcOrd="3" destOrd="0" presId="urn:microsoft.com/office/officeart/2016/7/layout/VerticalDownArrowProcess"/>
    <dgm:cxn modelId="{81563C0E-A1DC-4504-9336-F18770FF2D88}" type="presParOf" srcId="{B5936857-183E-4268-BAF9-4D0149A823D8}" destId="{9F3B19DB-93F3-4667-91AD-ECE83155C013}" srcOrd="4" destOrd="0" presId="urn:microsoft.com/office/officeart/2016/7/layout/VerticalDownArrowProcess"/>
    <dgm:cxn modelId="{3C4A72F2-0487-470F-97FE-23320431BFD7}" type="presParOf" srcId="{9F3B19DB-93F3-4667-91AD-ECE83155C013}" destId="{1AE8A313-E711-43B5-82BC-CB87512C212C}" srcOrd="0" destOrd="0" presId="urn:microsoft.com/office/officeart/2016/7/layout/VerticalDownArrowProcess"/>
    <dgm:cxn modelId="{E9F3C8E0-73DA-4769-90A1-22FB7D1D2E01}" type="presParOf" srcId="{9F3B19DB-93F3-4667-91AD-ECE83155C013}" destId="{2314DD72-6B32-4E70-B315-BBA94265658E}" srcOrd="1" destOrd="0" presId="urn:microsoft.com/office/officeart/2016/7/layout/VerticalDownArrowProcess"/>
    <dgm:cxn modelId="{52EF8C0D-962F-4BE5-93B6-E5FD1D1ADB49}" type="presParOf" srcId="{9F3B19DB-93F3-4667-91AD-ECE83155C013}" destId="{CD4E7B7C-3CF5-457D-9EE1-76DF2344AEF6}" srcOrd="2" destOrd="0" presId="urn:microsoft.com/office/officeart/2016/7/layout/VerticalDownArrowProcess"/>
    <dgm:cxn modelId="{658A494D-0B18-4129-93C0-731F1FA98975}" type="presParOf" srcId="{B5936857-183E-4268-BAF9-4D0149A823D8}" destId="{5AC381D5-FA78-4CC0-8A30-B3BCE620C6F3}" srcOrd="5" destOrd="0" presId="urn:microsoft.com/office/officeart/2016/7/layout/VerticalDownArrowProcess"/>
    <dgm:cxn modelId="{A9903336-B2A7-40DC-BDCC-27B9B488D0C4}" type="presParOf" srcId="{B5936857-183E-4268-BAF9-4D0149A823D8}" destId="{487B8319-8B09-4FC2-916A-E31451CB78D8}" srcOrd="6" destOrd="0" presId="urn:microsoft.com/office/officeart/2016/7/layout/VerticalDownArrowProcess"/>
    <dgm:cxn modelId="{4E577BE0-924A-45D7-89A0-28C4841699EB}" type="presParOf" srcId="{487B8319-8B09-4FC2-916A-E31451CB78D8}" destId="{474E3D37-E581-4BBF-8820-65597A6B27AA}" srcOrd="0" destOrd="0" presId="urn:microsoft.com/office/officeart/2016/7/layout/VerticalDownArrowProcess"/>
    <dgm:cxn modelId="{32D775B9-ACB3-4F57-A89D-BC43CAC7ABFA}" type="presParOf" srcId="{487B8319-8B09-4FC2-916A-E31451CB78D8}" destId="{FBC0B69E-DD13-4892-AF65-4782C14D81C3}" srcOrd="1" destOrd="0" presId="urn:microsoft.com/office/officeart/2016/7/layout/VerticalDownArrowProcess"/>
    <dgm:cxn modelId="{16F3E284-EA70-4084-A9FA-B6F594052AD7}" type="presParOf" srcId="{487B8319-8B09-4FC2-916A-E31451CB78D8}" destId="{C6ADC095-B6E8-448A-B5BB-D6BF158FF8E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9698B7-CF9C-49A7-B3B0-B4799F6202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F4811-D730-4630-9F41-88DD88AEE88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gm:t>
    </dgm:pt>
    <dgm:pt modelId="{43E49095-DF8F-47BA-AFCC-52AD2CC2AA25}" type="parTrans" cxnId="{B09C348E-BA50-4F96-91A0-E1FF336A6E4B}">
      <dgm:prSet/>
      <dgm:spPr/>
      <dgm:t>
        <a:bodyPr/>
        <a:lstStyle/>
        <a:p>
          <a:endParaRPr lang="en-US"/>
        </a:p>
      </dgm:t>
    </dgm:pt>
    <dgm:pt modelId="{925EDEA3-BB84-423A-A377-6908B6DF7D3D}" type="sibTrans" cxnId="{B09C348E-BA50-4F96-91A0-E1FF336A6E4B}">
      <dgm:prSet/>
      <dgm:spPr/>
      <dgm:t>
        <a:bodyPr/>
        <a:lstStyle/>
        <a:p>
          <a:endParaRPr lang="en-US"/>
        </a:p>
      </dgm:t>
    </dgm:pt>
    <dgm:pt modelId="{A5A9ED5E-DFA1-45E6-B75A-6ACA27737F6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</dgm:t>
    </dgm:pt>
    <dgm:pt modelId="{C70B5584-CED9-4E6F-BEE4-5D5E3D50EBEB}" type="parTrans" cxnId="{36D9B9C1-3B78-458B-B988-0A670B401E58}">
      <dgm:prSet/>
      <dgm:spPr/>
      <dgm:t>
        <a:bodyPr/>
        <a:lstStyle/>
        <a:p>
          <a:endParaRPr lang="en-US"/>
        </a:p>
      </dgm:t>
    </dgm:pt>
    <dgm:pt modelId="{5DC6C2A8-3AB6-45D4-8F9E-1308735BB705}" type="sibTrans" cxnId="{36D9B9C1-3B78-458B-B988-0A670B401E58}">
      <dgm:prSet/>
      <dgm:spPr/>
      <dgm:t>
        <a:bodyPr/>
        <a:lstStyle/>
        <a:p>
          <a:endParaRPr lang="en-US"/>
        </a:p>
      </dgm:t>
    </dgm:pt>
    <dgm:pt modelId="{5BECDA4C-B28D-4F4A-B73C-7915449E19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</dgm:t>
    </dgm:pt>
    <dgm:pt modelId="{CFD90D2E-A01D-4D68-B42B-D3833CE36118}" type="parTrans" cxnId="{E0577BCC-1CE0-471C-9A95-48B99B1FBB71}">
      <dgm:prSet/>
      <dgm:spPr/>
      <dgm:t>
        <a:bodyPr/>
        <a:lstStyle/>
        <a:p>
          <a:endParaRPr lang="en-US"/>
        </a:p>
      </dgm:t>
    </dgm:pt>
    <dgm:pt modelId="{27569E14-27DE-46BB-A703-0CE36306C0C7}" type="sibTrans" cxnId="{E0577BCC-1CE0-471C-9A95-48B99B1FBB71}">
      <dgm:prSet/>
      <dgm:spPr/>
      <dgm:t>
        <a:bodyPr/>
        <a:lstStyle/>
        <a:p>
          <a:endParaRPr lang="en-US"/>
        </a:p>
      </dgm:t>
    </dgm:pt>
    <dgm:pt modelId="{1D831B9A-8E1F-4D97-86F9-F32054130DB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gm:t>
    </dgm:pt>
    <dgm:pt modelId="{E9892478-2361-4A2F-A1A2-532DD14F8EB5}" type="parTrans" cxnId="{56C370E4-C0A9-4DC5-83D5-85E3D6954E23}">
      <dgm:prSet/>
      <dgm:spPr/>
      <dgm:t>
        <a:bodyPr/>
        <a:lstStyle/>
        <a:p>
          <a:endParaRPr lang="en-US"/>
        </a:p>
      </dgm:t>
    </dgm:pt>
    <dgm:pt modelId="{C015609C-ADF1-405E-ABA8-5FDD51F81386}" type="sibTrans" cxnId="{56C370E4-C0A9-4DC5-83D5-85E3D6954E23}">
      <dgm:prSet/>
      <dgm:spPr/>
      <dgm:t>
        <a:bodyPr/>
        <a:lstStyle/>
        <a:p>
          <a:endParaRPr lang="en-US"/>
        </a:p>
      </dgm:t>
    </dgm:pt>
    <dgm:pt modelId="{E583144D-152E-43F8-A6C8-5BB6AA2A1FA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gm:t>
    </dgm:pt>
    <dgm:pt modelId="{B2C1AC52-5B97-4CAB-87CC-BB5C5D06A124}" type="parTrans" cxnId="{A467AFF5-8D62-47F8-A055-15D0FEB81464}">
      <dgm:prSet/>
      <dgm:spPr/>
      <dgm:t>
        <a:bodyPr/>
        <a:lstStyle/>
        <a:p>
          <a:endParaRPr lang="en-US"/>
        </a:p>
      </dgm:t>
    </dgm:pt>
    <dgm:pt modelId="{2B611C7E-06B8-4121-9ACC-C4A83F313E1E}" type="sibTrans" cxnId="{A467AFF5-8D62-47F8-A055-15D0FEB81464}">
      <dgm:prSet/>
      <dgm:spPr/>
      <dgm:t>
        <a:bodyPr/>
        <a:lstStyle/>
        <a:p>
          <a:endParaRPr lang="en-US"/>
        </a:p>
      </dgm:t>
    </dgm:pt>
    <dgm:pt modelId="{9270FD56-C12B-4EDC-BD06-36284A95DE1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</dgm:t>
    </dgm:pt>
    <dgm:pt modelId="{FA1DF44D-D682-43C4-B62B-B4E2699A8147}" type="parTrans" cxnId="{862B44A1-8455-4ACB-914D-E3916600CFAA}">
      <dgm:prSet/>
      <dgm:spPr/>
      <dgm:t>
        <a:bodyPr/>
        <a:lstStyle/>
        <a:p>
          <a:endParaRPr lang="en-US"/>
        </a:p>
      </dgm:t>
    </dgm:pt>
    <dgm:pt modelId="{0F855EE4-D1B3-4615-90B8-2BA1F5D47C0C}" type="sibTrans" cxnId="{862B44A1-8455-4ACB-914D-E3916600CFAA}">
      <dgm:prSet/>
      <dgm:spPr/>
      <dgm:t>
        <a:bodyPr/>
        <a:lstStyle/>
        <a:p>
          <a:endParaRPr lang="en-US"/>
        </a:p>
      </dgm:t>
    </dgm:pt>
    <dgm:pt modelId="{CF36298B-D7AA-4290-858B-F4BEAE9FEC3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gm:t>
    </dgm:pt>
    <dgm:pt modelId="{A9CFD5B9-3F73-4C14-A494-A9D7ECBE4CDD}" type="parTrans" cxnId="{04EE8456-62F3-47BF-901B-3843882FA740}">
      <dgm:prSet/>
      <dgm:spPr/>
      <dgm:t>
        <a:bodyPr/>
        <a:lstStyle/>
        <a:p>
          <a:endParaRPr lang="en-US"/>
        </a:p>
      </dgm:t>
    </dgm:pt>
    <dgm:pt modelId="{AC9409A9-B66A-442F-8D09-4BC1064454F6}" type="sibTrans" cxnId="{04EE8456-62F3-47BF-901B-3843882FA740}">
      <dgm:prSet/>
      <dgm:spPr/>
      <dgm:t>
        <a:bodyPr/>
        <a:lstStyle/>
        <a:p>
          <a:endParaRPr lang="en-US"/>
        </a:p>
      </dgm:t>
    </dgm:pt>
    <dgm:pt modelId="{8E70BA1E-5E07-4A83-BC09-22D17F22DD78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gm:t>
    </dgm:pt>
    <dgm:pt modelId="{70CB3B83-B8AE-4F9F-AEC8-21D189C71A1A}" type="parTrans" cxnId="{BC63C0B6-41D0-4E88-9455-10CCFEC25BBC}">
      <dgm:prSet/>
      <dgm:spPr/>
      <dgm:t>
        <a:bodyPr/>
        <a:lstStyle/>
        <a:p>
          <a:endParaRPr lang="en-US"/>
        </a:p>
      </dgm:t>
    </dgm:pt>
    <dgm:pt modelId="{5F457F15-C98D-4F27-A55A-E4671781E15B}" type="sibTrans" cxnId="{BC63C0B6-41D0-4E88-9455-10CCFEC25BBC}">
      <dgm:prSet/>
      <dgm:spPr/>
      <dgm:t>
        <a:bodyPr/>
        <a:lstStyle/>
        <a:p>
          <a:endParaRPr lang="en-US"/>
        </a:p>
      </dgm:t>
    </dgm:pt>
    <dgm:pt modelId="{1149A136-7E0B-4ACA-96E7-4297A2F0DC5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85BB62-7ED7-4232-A4E1-ED51D2036245}" type="parTrans" cxnId="{B2F7719B-C582-4D06-B13D-4CD813E5AF72}">
      <dgm:prSet/>
      <dgm:spPr/>
      <dgm:t>
        <a:bodyPr/>
        <a:lstStyle/>
        <a:p>
          <a:endParaRPr lang="en-US"/>
        </a:p>
      </dgm:t>
    </dgm:pt>
    <dgm:pt modelId="{D748A361-D04A-4EF0-B761-79E206ACF0A6}" type="sibTrans" cxnId="{B2F7719B-C582-4D06-B13D-4CD813E5AF72}">
      <dgm:prSet/>
      <dgm:spPr/>
      <dgm:t>
        <a:bodyPr/>
        <a:lstStyle/>
        <a:p>
          <a:endParaRPr lang="en-US"/>
        </a:p>
      </dgm:t>
    </dgm:pt>
    <dgm:pt modelId="{AE41A805-E668-4105-904E-95EE159DA79B}">
      <dgm:prSet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/>
        </a:p>
      </dgm:t>
    </dgm:pt>
    <dgm:pt modelId="{10B39274-4C2B-4426-8B08-06C80C90EEC1}" type="parTrans" cxnId="{70566AD2-1FBA-49E2-A873-67FF5798F212}">
      <dgm:prSet/>
      <dgm:spPr/>
      <dgm:t>
        <a:bodyPr/>
        <a:lstStyle/>
        <a:p>
          <a:endParaRPr lang="en-US"/>
        </a:p>
      </dgm:t>
    </dgm:pt>
    <dgm:pt modelId="{61AFF8B5-BFD8-4E35-ACB0-0A43EA74E397}" type="sibTrans" cxnId="{70566AD2-1FBA-49E2-A873-67FF5798F212}">
      <dgm:prSet/>
      <dgm:spPr/>
      <dgm:t>
        <a:bodyPr/>
        <a:lstStyle/>
        <a:p>
          <a:endParaRPr lang="en-US"/>
        </a:p>
      </dgm:t>
    </dgm:pt>
    <dgm:pt modelId="{48E119B0-7945-4597-A17A-369E2C46A958}">
      <dgm:prSet/>
      <dgm:spPr/>
      <dgm:t>
        <a:bodyPr/>
        <a:lstStyle/>
        <a:p>
          <a:r>
            <a:rPr lang="en-US" dirty="0"/>
            <a:t>Wrong assumption(s) </a:t>
          </a:r>
          <a:r>
            <a:rPr lang="en-US" dirty="0">
              <a:sym typeface="Wingdings" panose="05000000000000000000" pitchFamily="2" charset="2"/>
            </a:rPr>
            <a:t> change or pivot</a:t>
          </a:r>
          <a:endParaRPr lang="en-US" dirty="0"/>
        </a:p>
      </dgm:t>
    </dgm:pt>
    <dgm:pt modelId="{DAAD3CDF-5CB2-440E-9437-5B55CB271A87}" type="parTrans" cxnId="{F847206C-8370-4CAB-9D5E-A04B64B5A544}">
      <dgm:prSet/>
      <dgm:spPr/>
      <dgm:t>
        <a:bodyPr/>
        <a:lstStyle/>
        <a:p>
          <a:endParaRPr lang="en-US"/>
        </a:p>
      </dgm:t>
    </dgm:pt>
    <dgm:pt modelId="{F43761CA-4432-4B3C-9261-F0E2516291DC}" type="sibTrans" cxnId="{F847206C-8370-4CAB-9D5E-A04B64B5A544}">
      <dgm:prSet/>
      <dgm:spPr/>
      <dgm:t>
        <a:bodyPr/>
        <a:lstStyle/>
        <a:p>
          <a:endParaRPr lang="en-US"/>
        </a:p>
      </dgm:t>
    </dgm:pt>
    <dgm:pt modelId="{7D478E18-DB2C-4504-BB25-C25AE822E19B}">
      <dgm:prSet/>
      <dgm:spPr/>
      <dgm:t>
        <a:bodyPr/>
        <a:lstStyle/>
        <a:p>
          <a:r>
            <a:rPr lang="en-US" dirty="0"/>
            <a:t>Validated assumption(s) </a:t>
          </a:r>
          <a:r>
            <a:rPr lang="en-US" dirty="0">
              <a:sym typeface="Wingdings" panose="05000000000000000000" pitchFamily="2" charset="2"/>
            </a:rPr>
            <a:t> move to the next assumption/challenge</a:t>
          </a:r>
          <a:endParaRPr lang="en-US" dirty="0"/>
        </a:p>
      </dgm:t>
    </dgm:pt>
    <dgm:pt modelId="{A2DF6973-B24E-468D-A325-1D3AE2E57FDB}" type="parTrans" cxnId="{A75F60C5-E91F-49AB-A287-ACECD4478768}">
      <dgm:prSet/>
      <dgm:spPr/>
      <dgm:t>
        <a:bodyPr/>
        <a:lstStyle/>
        <a:p>
          <a:endParaRPr lang="en-US"/>
        </a:p>
      </dgm:t>
    </dgm:pt>
    <dgm:pt modelId="{BAE1E011-CFDB-43F1-9ACF-A0E13429B971}" type="sibTrans" cxnId="{A75F60C5-E91F-49AB-A287-ACECD4478768}">
      <dgm:prSet/>
      <dgm:spPr/>
      <dgm:t>
        <a:bodyPr/>
        <a:lstStyle/>
        <a:p>
          <a:endParaRPr lang="en-US"/>
        </a:p>
      </dgm:t>
    </dgm:pt>
    <dgm:pt modelId="{B5936857-183E-4268-BAF9-4D0149A823D8}" type="pres">
      <dgm:prSet presAssocID="{529698B7-CF9C-49A7-B3B0-B4799F620283}" presName="Name0" presStyleCnt="0">
        <dgm:presLayoutVars>
          <dgm:dir/>
          <dgm:animLvl val="lvl"/>
          <dgm:resizeHandles val="exact"/>
        </dgm:presLayoutVars>
      </dgm:prSet>
      <dgm:spPr/>
    </dgm:pt>
    <dgm:pt modelId="{C3C98302-9D37-4BCD-AACB-088034FA370B}" type="pres">
      <dgm:prSet presAssocID="{1149A136-7E0B-4ACA-96E7-4297A2F0DC53}" presName="boxAndChildren" presStyleCnt="0"/>
      <dgm:spPr/>
    </dgm:pt>
    <dgm:pt modelId="{CF2A3C1F-3E63-4FE8-8B57-4DF6726CEAC1}" type="pres">
      <dgm:prSet presAssocID="{1149A136-7E0B-4ACA-96E7-4297A2F0DC53}" presName="parentTextBox" presStyleLbl="alignNode1" presStyleIdx="0" presStyleCnt="4"/>
      <dgm:spPr/>
    </dgm:pt>
    <dgm:pt modelId="{61189F8D-B710-4D36-AE5A-0761BD1D3F12}" type="pres">
      <dgm:prSet presAssocID="{1149A136-7E0B-4ACA-96E7-4297A2F0DC53}" presName="descendantBox" presStyleLbl="bgAccFollowNode1" presStyleIdx="0" presStyleCnt="4"/>
      <dgm:spPr/>
    </dgm:pt>
    <dgm:pt modelId="{272B0245-38A0-4E5F-9378-B56BF00086DC}" type="pres">
      <dgm:prSet presAssocID="{5F457F15-C98D-4F27-A55A-E4671781E15B}" presName="sp" presStyleCnt="0"/>
      <dgm:spPr/>
    </dgm:pt>
    <dgm:pt modelId="{39ADACE1-0BA4-4896-A3AC-4B377E42081F}" type="pres">
      <dgm:prSet presAssocID="{8E70BA1E-5E07-4A83-BC09-22D17F22DD78}" presName="arrowAndChildren" presStyleCnt="0"/>
      <dgm:spPr/>
    </dgm:pt>
    <dgm:pt modelId="{D2A0037C-C008-4533-8C2A-E196B802295A}" type="pres">
      <dgm:prSet presAssocID="{8E70BA1E-5E07-4A83-BC09-22D17F22DD78}" presName="parentTextArrow" presStyleLbl="node1" presStyleIdx="0" presStyleCnt="0"/>
      <dgm:spPr/>
    </dgm:pt>
    <dgm:pt modelId="{F90BB30A-CF1C-4042-82E7-12B722EC241D}" type="pres">
      <dgm:prSet presAssocID="{8E70BA1E-5E07-4A83-BC09-22D17F22DD78}" presName="arrow" presStyleLbl="alignNode1" presStyleIdx="1" presStyleCnt="4" custLinFactNeighborX="-718"/>
      <dgm:spPr/>
    </dgm:pt>
    <dgm:pt modelId="{BC35AED8-3674-4C24-BE25-F49A432BB2ED}" type="pres">
      <dgm:prSet presAssocID="{8E70BA1E-5E07-4A83-BC09-22D17F22DD78}" presName="descendantArrow" presStyleLbl="bgAccFollowNode1" presStyleIdx="1" presStyleCnt="4"/>
      <dgm:spPr/>
    </dgm:pt>
    <dgm:pt modelId="{926A8CD9-67D9-4891-9AEF-093F362B0DE9}" type="pres">
      <dgm:prSet presAssocID="{2B611C7E-06B8-4121-9ACC-C4A83F313E1E}" presName="sp" presStyleCnt="0"/>
      <dgm:spPr/>
    </dgm:pt>
    <dgm:pt modelId="{9F3B19DB-93F3-4667-91AD-ECE83155C013}" type="pres">
      <dgm:prSet presAssocID="{E583144D-152E-43F8-A6C8-5BB6AA2A1FA3}" presName="arrowAndChildren" presStyleCnt="0"/>
      <dgm:spPr/>
    </dgm:pt>
    <dgm:pt modelId="{1AE8A313-E711-43B5-82BC-CB87512C212C}" type="pres">
      <dgm:prSet presAssocID="{E583144D-152E-43F8-A6C8-5BB6AA2A1FA3}" presName="parentTextArrow" presStyleLbl="node1" presStyleIdx="0" presStyleCnt="0"/>
      <dgm:spPr/>
    </dgm:pt>
    <dgm:pt modelId="{2314DD72-6B32-4E70-B315-BBA94265658E}" type="pres">
      <dgm:prSet presAssocID="{E583144D-152E-43F8-A6C8-5BB6AA2A1FA3}" presName="arrow" presStyleLbl="alignNode1" presStyleIdx="2" presStyleCnt="4"/>
      <dgm:spPr/>
    </dgm:pt>
    <dgm:pt modelId="{CD4E7B7C-3CF5-457D-9EE1-76DF2344AEF6}" type="pres">
      <dgm:prSet presAssocID="{E583144D-152E-43F8-A6C8-5BB6AA2A1FA3}" presName="descendantArrow" presStyleLbl="bgAccFollowNode1" presStyleIdx="2" presStyleCnt="4"/>
      <dgm:spPr/>
    </dgm:pt>
    <dgm:pt modelId="{5AC381D5-FA78-4CC0-8A30-B3BCE620C6F3}" type="pres">
      <dgm:prSet presAssocID="{925EDEA3-BB84-423A-A377-6908B6DF7D3D}" presName="sp" presStyleCnt="0"/>
      <dgm:spPr/>
    </dgm:pt>
    <dgm:pt modelId="{487B8319-8B09-4FC2-916A-E31451CB78D8}" type="pres">
      <dgm:prSet presAssocID="{0FDF4811-D730-4630-9F41-88DD88AEE883}" presName="arrowAndChildren" presStyleCnt="0"/>
      <dgm:spPr/>
    </dgm:pt>
    <dgm:pt modelId="{474E3D37-E581-4BBF-8820-65597A6B27AA}" type="pres">
      <dgm:prSet presAssocID="{0FDF4811-D730-4630-9F41-88DD88AEE883}" presName="parentTextArrow" presStyleLbl="node1" presStyleIdx="0" presStyleCnt="0"/>
      <dgm:spPr/>
    </dgm:pt>
    <dgm:pt modelId="{FBC0B69E-DD13-4892-AF65-4782C14D81C3}" type="pres">
      <dgm:prSet presAssocID="{0FDF4811-D730-4630-9F41-88DD88AEE883}" presName="arrow" presStyleLbl="alignNode1" presStyleIdx="3" presStyleCnt="4"/>
      <dgm:spPr/>
    </dgm:pt>
    <dgm:pt modelId="{C6ADC095-B6E8-448A-B5BB-D6BF158FF8E9}" type="pres">
      <dgm:prSet presAssocID="{0FDF4811-D730-4630-9F41-88DD88AEE883}" presName="descendantArrow" presStyleLbl="bgAccFollowNode1" presStyleIdx="3" presStyleCnt="4"/>
      <dgm:spPr/>
    </dgm:pt>
  </dgm:ptLst>
  <dgm:cxnLst>
    <dgm:cxn modelId="{83F4A70B-54D2-4D75-BF1B-485B7CAB3591}" type="presOf" srcId="{E583144D-152E-43F8-A6C8-5BB6AA2A1FA3}" destId="{2314DD72-6B32-4E70-B315-BBA94265658E}" srcOrd="1" destOrd="0" presId="urn:microsoft.com/office/officeart/2016/7/layout/VerticalDownArrowProcess"/>
    <dgm:cxn modelId="{54E0972D-C5C7-4BEF-A6A5-38A276121FBF}" type="presOf" srcId="{7D478E18-DB2C-4504-BB25-C25AE822E19B}" destId="{BC35AED8-3674-4C24-BE25-F49A432BB2ED}" srcOrd="0" destOrd="1" presId="urn:microsoft.com/office/officeart/2016/7/layout/VerticalDownArrowProcess"/>
    <dgm:cxn modelId="{80884730-1762-405F-ADB5-1188190E0CD6}" type="presOf" srcId="{529698B7-CF9C-49A7-B3B0-B4799F620283}" destId="{B5936857-183E-4268-BAF9-4D0149A823D8}" srcOrd="0" destOrd="0" presId="urn:microsoft.com/office/officeart/2016/7/layout/VerticalDownArrowProcess"/>
    <dgm:cxn modelId="{036C2837-4D9E-4BCD-861B-6030F01D4C9C}" type="presOf" srcId="{8E70BA1E-5E07-4A83-BC09-22D17F22DD78}" destId="{F90BB30A-CF1C-4042-82E7-12B722EC241D}" srcOrd="1" destOrd="0" presId="urn:microsoft.com/office/officeart/2016/7/layout/VerticalDownArrowProcess"/>
    <dgm:cxn modelId="{6E639A3D-012E-441C-B3D6-BD409D55666C}" type="presOf" srcId="{0FDF4811-D730-4630-9F41-88DD88AEE883}" destId="{FBC0B69E-DD13-4892-AF65-4782C14D81C3}" srcOrd="1" destOrd="0" presId="urn:microsoft.com/office/officeart/2016/7/layout/VerticalDownArrowProcess"/>
    <dgm:cxn modelId="{3A0EDA42-7CA5-4D4E-880B-F0A924112229}" type="presOf" srcId="{48E119B0-7945-4597-A17A-369E2C46A958}" destId="{BC35AED8-3674-4C24-BE25-F49A432BB2ED}" srcOrd="0" destOrd="0" presId="urn:microsoft.com/office/officeart/2016/7/layout/VerticalDownArrowProcess"/>
    <dgm:cxn modelId="{C3EDB645-AC6C-45E1-B5B4-7FB8CCB51B44}" type="presOf" srcId="{9270FD56-C12B-4EDC-BD06-36284A95DE1A}" destId="{CD4E7B7C-3CF5-457D-9EE1-76DF2344AEF6}" srcOrd="0" destOrd="0" presId="urn:microsoft.com/office/officeart/2016/7/layout/VerticalDownArrowProcess"/>
    <dgm:cxn modelId="{1407826A-5F9C-48FA-B3E9-519885F82210}" type="presOf" srcId="{8E70BA1E-5E07-4A83-BC09-22D17F22DD78}" destId="{D2A0037C-C008-4533-8C2A-E196B802295A}" srcOrd="0" destOrd="0" presId="urn:microsoft.com/office/officeart/2016/7/layout/VerticalDownArrowProcess"/>
    <dgm:cxn modelId="{F847206C-8370-4CAB-9D5E-A04B64B5A544}" srcId="{8E70BA1E-5E07-4A83-BC09-22D17F22DD78}" destId="{48E119B0-7945-4597-A17A-369E2C46A958}" srcOrd="0" destOrd="0" parTransId="{DAAD3CDF-5CB2-440E-9437-5B55CB271A87}" sibTransId="{F43761CA-4432-4B3C-9261-F0E2516291DC}"/>
    <dgm:cxn modelId="{43215654-3BBD-4847-99F8-25644A96CAC1}" type="presOf" srcId="{E583144D-152E-43F8-A6C8-5BB6AA2A1FA3}" destId="{1AE8A313-E711-43B5-82BC-CB87512C212C}" srcOrd="0" destOrd="0" presId="urn:microsoft.com/office/officeart/2016/7/layout/VerticalDownArrowProcess"/>
    <dgm:cxn modelId="{04EE8456-62F3-47BF-901B-3843882FA740}" srcId="{E583144D-152E-43F8-A6C8-5BB6AA2A1FA3}" destId="{CF36298B-D7AA-4290-858B-F4BEAE9FEC3A}" srcOrd="1" destOrd="0" parTransId="{A9CFD5B9-3F73-4C14-A494-A9D7ECBE4CDD}" sibTransId="{AC9409A9-B66A-442F-8D09-4BC1064454F6}"/>
    <dgm:cxn modelId="{B09C348E-BA50-4F96-91A0-E1FF336A6E4B}" srcId="{529698B7-CF9C-49A7-B3B0-B4799F620283}" destId="{0FDF4811-D730-4630-9F41-88DD88AEE883}" srcOrd="0" destOrd="0" parTransId="{43E49095-DF8F-47BA-AFCC-52AD2CC2AA25}" sibTransId="{925EDEA3-BB84-423A-A377-6908B6DF7D3D}"/>
    <dgm:cxn modelId="{E5D84599-CA89-46C7-A80E-84A8093C381F}" type="presOf" srcId="{1D831B9A-8E1F-4D97-86F9-F32054130DB5}" destId="{C6ADC095-B6E8-448A-B5BB-D6BF158FF8E9}" srcOrd="0" destOrd="2" presId="urn:microsoft.com/office/officeart/2016/7/layout/VerticalDownArrowProcess"/>
    <dgm:cxn modelId="{B2F7719B-C582-4D06-B13D-4CD813E5AF72}" srcId="{529698B7-CF9C-49A7-B3B0-B4799F620283}" destId="{1149A136-7E0B-4ACA-96E7-4297A2F0DC53}" srcOrd="3" destOrd="0" parTransId="{FE85BB62-7ED7-4232-A4E1-ED51D2036245}" sibTransId="{D748A361-D04A-4EF0-B761-79E206ACF0A6}"/>
    <dgm:cxn modelId="{862B44A1-8455-4ACB-914D-E3916600CFAA}" srcId="{E583144D-152E-43F8-A6C8-5BB6AA2A1FA3}" destId="{9270FD56-C12B-4EDC-BD06-36284A95DE1A}" srcOrd="0" destOrd="0" parTransId="{FA1DF44D-D682-43C4-B62B-B4E2699A8147}" sibTransId="{0F855EE4-D1B3-4615-90B8-2BA1F5D47C0C}"/>
    <dgm:cxn modelId="{7501FCAB-1539-4569-8108-69FA974982FD}" type="presOf" srcId="{AE41A805-E668-4105-904E-95EE159DA79B}" destId="{61189F8D-B710-4D36-AE5A-0761BD1D3F12}" srcOrd="0" destOrd="0" presId="urn:microsoft.com/office/officeart/2016/7/layout/VerticalDownArrowProcess"/>
    <dgm:cxn modelId="{8FED20AD-2E8C-40C5-B976-6A5401946066}" type="presOf" srcId="{A5A9ED5E-DFA1-45E6-B75A-6ACA27737F60}" destId="{C6ADC095-B6E8-448A-B5BB-D6BF158FF8E9}" srcOrd="0" destOrd="0" presId="urn:microsoft.com/office/officeart/2016/7/layout/VerticalDownArrowProcess"/>
    <dgm:cxn modelId="{5A0A31AD-467C-48B3-A97F-AF59DC68F92E}" type="presOf" srcId="{CF36298B-D7AA-4290-858B-F4BEAE9FEC3A}" destId="{CD4E7B7C-3CF5-457D-9EE1-76DF2344AEF6}" srcOrd="0" destOrd="1" presId="urn:microsoft.com/office/officeart/2016/7/layout/VerticalDownArrowProcess"/>
    <dgm:cxn modelId="{BC63C0B6-41D0-4E88-9455-10CCFEC25BBC}" srcId="{529698B7-CF9C-49A7-B3B0-B4799F620283}" destId="{8E70BA1E-5E07-4A83-BC09-22D17F22DD78}" srcOrd="2" destOrd="0" parTransId="{70CB3B83-B8AE-4F9F-AEC8-21D189C71A1A}" sibTransId="{5F457F15-C98D-4F27-A55A-E4671781E15B}"/>
    <dgm:cxn modelId="{36D9B9C1-3B78-458B-B988-0A670B401E58}" srcId="{0FDF4811-D730-4630-9F41-88DD88AEE883}" destId="{A5A9ED5E-DFA1-45E6-B75A-6ACA27737F60}" srcOrd="0" destOrd="0" parTransId="{C70B5584-CED9-4E6F-BEE4-5D5E3D50EBEB}" sibTransId="{5DC6C2A8-3AB6-45D4-8F9E-1308735BB705}"/>
    <dgm:cxn modelId="{A75F60C5-E91F-49AB-A287-ACECD4478768}" srcId="{8E70BA1E-5E07-4A83-BC09-22D17F22DD78}" destId="{7D478E18-DB2C-4504-BB25-C25AE822E19B}" srcOrd="1" destOrd="0" parTransId="{A2DF6973-B24E-468D-A325-1D3AE2E57FDB}" sibTransId="{BAE1E011-CFDB-43F1-9ACF-A0E13429B971}"/>
    <dgm:cxn modelId="{091150CC-C331-4F5E-BEA1-DA78AB23270F}" type="presOf" srcId="{5BECDA4C-B28D-4F4A-B73C-7915449E19C2}" destId="{C6ADC095-B6E8-448A-B5BB-D6BF158FF8E9}" srcOrd="0" destOrd="1" presId="urn:microsoft.com/office/officeart/2016/7/layout/VerticalDownArrowProcess"/>
    <dgm:cxn modelId="{E0577BCC-1CE0-471C-9A95-48B99B1FBB71}" srcId="{0FDF4811-D730-4630-9F41-88DD88AEE883}" destId="{5BECDA4C-B28D-4F4A-B73C-7915449E19C2}" srcOrd="1" destOrd="0" parTransId="{CFD90D2E-A01D-4D68-B42B-D3833CE36118}" sibTransId="{27569E14-27DE-46BB-A703-0CE36306C0C7}"/>
    <dgm:cxn modelId="{70566AD2-1FBA-49E2-A873-67FF5798F212}" srcId="{1149A136-7E0B-4ACA-96E7-4297A2F0DC53}" destId="{AE41A805-E668-4105-904E-95EE159DA79B}" srcOrd="0" destOrd="0" parTransId="{10B39274-4C2B-4426-8B08-06C80C90EEC1}" sibTransId="{61AFF8B5-BFD8-4E35-ACB0-0A43EA74E397}"/>
    <dgm:cxn modelId="{56C370E4-C0A9-4DC5-83D5-85E3D6954E23}" srcId="{0FDF4811-D730-4630-9F41-88DD88AEE883}" destId="{1D831B9A-8E1F-4D97-86F9-F32054130DB5}" srcOrd="2" destOrd="0" parTransId="{E9892478-2361-4A2F-A1A2-532DD14F8EB5}" sibTransId="{C015609C-ADF1-405E-ABA8-5FDD51F81386}"/>
    <dgm:cxn modelId="{596F89EB-59FF-4FDE-8F72-B37B5243982B}" type="presOf" srcId="{1149A136-7E0B-4ACA-96E7-4297A2F0DC53}" destId="{CF2A3C1F-3E63-4FE8-8B57-4DF6726CEAC1}" srcOrd="0" destOrd="0" presId="urn:microsoft.com/office/officeart/2016/7/layout/VerticalDownArrowProcess"/>
    <dgm:cxn modelId="{4DDA74EE-63A4-4C40-87FF-6B45B56086FB}" type="presOf" srcId="{0FDF4811-D730-4630-9F41-88DD88AEE883}" destId="{474E3D37-E581-4BBF-8820-65597A6B27AA}" srcOrd="0" destOrd="0" presId="urn:microsoft.com/office/officeart/2016/7/layout/VerticalDownArrowProcess"/>
    <dgm:cxn modelId="{A467AFF5-8D62-47F8-A055-15D0FEB81464}" srcId="{529698B7-CF9C-49A7-B3B0-B4799F620283}" destId="{E583144D-152E-43F8-A6C8-5BB6AA2A1FA3}" srcOrd="1" destOrd="0" parTransId="{B2C1AC52-5B97-4CAB-87CC-BB5C5D06A124}" sibTransId="{2B611C7E-06B8-4121-9ACC-C4A83F313E1E}"/>
    <dgm:cxn modelId="{FB7BF1B2-9295-48F0-97C5-F0772DC93ACC}" type="presParOf" srcId="{B5936857-183E-4268-BAF9-4D0149A823D8}" destId="{C3C98302-9D37-4BCD-AACB-088034FA370B}" srcOrd="0" destOrd="0" presId="urn:microsoft.com/office/officeart/2016/7/layout/VerticalDownArrowProcess"/>
    <dgm:cxn modelId="{8F247A74-3495-4ABF-A16B-13BB35C887CE}" type="presParOf" srcId="{C3C98302-9D37-4BCD-AACB-088034FA370B}" destId="{CF2A3C1F-3E63-4FE8-8B57-4DF6726CEAC1}" srcOrd="0" destOrd="0" presId="urn:microsoft.com/office/officeart/2016/7/layout/VerticalDownArrowProcess"/>
    <dgm:cxn modelId="{18AB80F8-C805-4677-9859-C8E6B9EAA9A0}" type="presParOf" srcId="{C3C98302-9D37-4BCD-AACB-088034FA370B}" destId="{61189F8D-B710-4D36-AE5A-0761BD1D3F12}" srcOrd="1" destOrd="0" presId="urn:microsoft.com/office/officeart/2016/7/layout/VerticalDownArrowProcess"/>
    <dgm:cxn modelId="{65AD783F-4644-4B5A-B7C8-B608C76EE1D8}" type="presParOf" srcId="{B5936857-183E-4268-BAF9-4D0149A823D8}" destId="{272B0245-38A0-4E5F-9378-B56BF00086DC}" srcOrd="1" destOrd="0" presId="urn:microsoft.com/office/officeart/2016/7/layout/VerticalDownArrowProcess"/>
    <dgm:cxn modelId="{5D315066-085C-4BB8-A66C-46B04B234292}" type="presParOf" srcId="{B5936857-183E-4268-BAF9-4D0149A823D8}" destId="{39ADACE1-0BA4-4896-A3AC-4B377E42081F}" srcOrd="2" destOrd="0" presId="urn:microsoft.com/office/officeart/2016/7/layout/VerticalDownArrowProcess"/>
    <dgm:cxn modelId="{EF9A1B0D-546A-4394-8904-1779EA91CFB6}" type="presParOf" srcId="{39ADACE1-0BA4-4896-A3AC-4B377E42081F}" destId="{D2A0037C-C008-4533-8C2A-E196B802295A}" srcOrd="0" destOrd="0" presId="urn:microsoft.com/office/officeart/2016/7/layout/VerticalDownArrowProcess"/>
    <dgm:cxn modelId="{B1DAB321-749E-4FCB-BD6A-B52963B5CD09}" type="presParOf" srcId="{39ADACE1-0BA4-4896-A3AC-4B377E42081F}" destId="{F90BB30A-CF1C-4042-82E7-12B722EC241D}" srcOrd="1" destOrd="0" presId="urn:microsoft.com/office/officeart/2016/7/layout/VerticalDownArrowProcess"/>
    <dgm:cxn modelId="{B139B9FB-5692-4AEF-9555-E2EF5EA4B76F}" type="presParOf" srcId="{39ADACE1-0BA4-4896-A3AC-4B377E42081F}" destId="{BC35AED8-3674-4C24-BE25-F49A432BB2ED}" srcOrd="2" destOrd="0" presId="urn:microsoft.com/office/officeart/2016/7/layout/VerticalDownArrowProcess"/>
    <dgm:cxn modelId="{86BE977E-DA61-4646-91BD-96652B2118E0}" type="presParOf" srcId="{B5936857-183E-4268-BAF9-4D0149A823D8}" destId="{926A8CD9-67D9-4891-9AEF-093F362B0DE9}" srcOrd="3" destOrd="0" presId="urn:microsoft.com/office/officeart/2016/7/layout/VerticalDownArrowProcess"/>
    <dgm:cxn modelId="{81563C0E-A1DC-4504-9336-F18770FF2D88}" type="presParOf" srcId="{B5936857-183E-4268-BAF9-4D0149A823D8}" destId="{9F3B19DB-93F3-4667-91AD-ECE83155C013}" srcOrd="4" destOrd="0" presId="urn:microsoft.com/office/officeart/2016/7/layout/VerticalDownArrowProcess"/>
    <dgm:cxn modelId="{3C4A72F2-0487-470F-97FE-23320431BFD7}" type="presParOf" srcId="{9F3B19DB-93F3-4667-91AD-ECE83155C013}" destId="{1AE8A313-E711-43B5-82BC-CB87512C212C}" srcOrd="0" destOrd="0" presId="urn:microsoft.com/office/officeart/2016/7/layout/VerticalDownArrowProcess"/>
    <dgm:cxn modelId="{E9F3C8E0-73DA-4769-90A1-22FB7D1D2E01}" type="presParOf" srcId="{9F3B19DB-93F3-4667-91AD-ECE83155C013}" destId="{2314DD72-6B32-4E70-B315-BBA94265658E}" srcOrd="1" destOrd="0" presId="urn:microsoft.com/office/officeart/2016/7/layout/VerticalDownArrowProcess"/>
    <dgm:cxn modelId="{52EF8C0D-962F-4BE5-93B6-E5FD1D1ADB49}" type="presParOf" srcId="{9F3B19DB-93F3-4667-91AD-ECE83155C013}" destId="{CD4E7B7C-3CF5-457D-9EE1-76DF2344AEF6}" srcOrd="2" destOrd="0" presId="urn:microsoft.com/office/officeart/2016/7/layout/VerticalDownArrowProcess"/>
    <dgm:cxn modelId="{658A494D-0B18-4129-93C0-731F1FA98975}" type="presParOf" srcId="{B5936857-183E-4268-BAF9-4D0149A823D8}" destId="{5AC381D5-FA78-4CC0-8A30-B3BCE620C6F3}" srcOrd="5" destOrd="0" presId="urn:microsoft.com/office/officeart/2016/7/layout/VerticalDownArrowProcess"/>
    <dgm:cxn modelId="{A9903336-B2A7-40DC-BDCC-27B9B488D0C4}" type="presParOf" srcId="{B5936857-183E-4268-BAF9-4D0149A823D8}" destId="{487B8319-8B09-4FC2-916A-E31451CB78D8}" srcOrd="6" destOrd="0" presId="urn:microsoft.com/office/officeart/2016/7/layout/VerticalDownArrowProcess"/>
    <dgm:cxn modelId="{4E577BE0-924A-45D7-89A0-28C4841699EB}" type="presParOf" srcId="{487B8319-8B09-4FC2-916A-E31451CB78D8}" destId="{474E3D37-E581-4BBF-8820-65597A6B27AA}" srcOrd="0" destOrd="0" presId="urn:microsoft.com/office/officeart/2016/7/layout/VerticalDownArrowProcess"/>
    <dgm:cxn modelId="{32D775B9-ACB3-4F57-A89D-BC43CAC7ABFA}" type="presParOf" srcId="{487B8319-8B09-4FC2-916A-E31451CB78D8}" destId="{FBC0B69E-DD13-4892-AF65-4782C14D81C3}" srcOrd="1" destOrd="0" presId="urn:microsoft.com/office/officeart/2016/7/layout/VerticalDownArrowProcess"/>
    <dgm:cxn modelId="{16F3E284-EA70-4084-A9FA-B6F594052AD7}" type="presParOf" srcId="{487B8319-8B09-4FC2-916A-E31451CB78D8}" destId="{C6ADC095-B6E8-448A-B5BB-D6BF158FF8E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9698B7-CF9C-49A7-B3B0-B4799F6202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F4811-D730-4630-9F41-88DD88AEE88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gm:t>
    </dgm:pt>
    <dgm:pt modelId="{43E49095-DF8F-47BA-AFCC-52AD2CC2AA25}" type="parTrans" cxnId="{B09C348E-BA50-4F96-91A0-E1FF336A6E4B}">
      <dgm:prSet/>
      <dgm:spPr/>
      <dgm:t>
        <a:bodyPr/>
        <a:lstStyle/>
        <a:p>
          <a:endParaRPr lang="en-US"/>
        </a:p>
      </dgm:t>
    </dgm:pt>
    <dgm:pt modelId="{925EDEA3-BB84-423A-A377-6908B6DF7D3D}" type="sibTrans" cxnId="{B09C348E-BA50-4F96-91A0-E1FF336A6E4B}">
      <dgm:prSet/>
      <dgm:spPr/>
      <dgm:t>
        <a:bodyPr/>
        <a:lstStyle/>
        <a:p>
          <a:endParaRPr lang="en-US"/>
        </a:p>
      </dgm:t>
    </dgm:pt>
    <dgm:pt modelId="{A5A9ED5E-DFA1-45E6-B75A-6ACA27737F6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</dgm:t>
    </dgm:pt>
    <dgm:pt modelId="{C70B5584-CED9-4E6F-BEE4-5D5E3D50EBEB}" type="parTrans" cxnId="{36D9B9C1-3B78-458B-B988-0A670B401E58}">
      <dgm:prSet/>
      <dgm:spPr/>
      <dgm:t>
        <a:bodyPr/>
        <a:lstStyle/>
        <a:p>
          <a:endParaRPr lang="en-US"/>
        </a:p>
      </dgm:t>
    </dgm:pt>
    <dgm:pt modelId="{5DC6C2A8-3AB6-45D4-8F9E-1308735BB705}" type="sibTrans" cxnId="{36D9B9C1-3B78-458B-B988-0A670B401E58}">
      <dgm:prSet/>
      <dgm:spPr/>
      <dgm:t>
        <a:bodyPr/>
        <a:lstStyle/>
        <a:p>
          <a:endParaRPr lang="en-US"/>
        </a:p>
      </dgm:t>
    </dgm:pt>
    <dgm:pt modelId="{5BECDA4C-B28D-4F4A-B73C-7915449E19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</dgm:t>
    </dgm:pt>
    <dgm:pt modelId="{CFD90D2E-A01D-4D68-B42B-D3833CE36118}" type="parTrans" cxnId="{E0577BCC-1CE0-471C-9A95-48B99B1FBB71}">
      <dgm:prSet/>
      <dgm:spPr/>
      <dgm:t>
        <a:bodyPr/>
        <a:lstStyle/>
        <a:p>
          <a:endParaRPr lang="en-US"/>
        </a:p>
      </dgm:t>
    </dgm:pt>
    <dgm:pt modelId="{27569E14-27DE-46BB-A703-0CE36306C0C7}" type="sibTrans" cxnId="{E0577BCC-1CE0-471C-9A95-48B99B1FBB71}">
      <dgm:prSet/>
      <dgm:spPr/>
      <dgm:t>
        <a:bodyPr/>
        <a:lstStyle/>
        <a:p>
          <a:endParaRPr lang="en-US"/>
        </a:p>
      </dgm:t>
    </dgm:pt>
    <dgm:pt modelId="{1D831B9A-8E1F-4D97-86F9-F32054130DB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gm:t>
    </dgm:pt>
    <dgm:pt modelId="{E9892478-2361-4A2F-A1A2-532DD14F8EB5}" type="parTrans" cxnId="{56C370E4-C0A9-4DC5-83D5-85E3D6954E23}">
      <dgm:prSet/>
      <dgm:spPr/>
      <dgm:t>
        <a:bodyPr/>
        <a:lstStyle/>
        <a:p>
          <a:endParaRPr lang="en-US"/>
        </a:p>
      </dgm:t>
    </dgm:pt>
    <dgm:pt modelId="{C015609C-ADF1-405E-ABA8-5FDD51F81386}" type="sibTrans" cxnId="{56C370E4-C0A9-4DC5-83D5-85E3D6954E23}">
      <dgm:prSet/>
      <dgm:spPr/>
      <dgm:t>
        <a:bodyPr/>
        <a:lstStyle/>
        <a:p>
          <a:endParaRPr lang="en-US"/>
        </a:p>
      </dgm:t>
    </dgm:pt>
    <dgm:pt modelId="{E583144D-152E-43F8-A6C8-5BB6AA2A1FA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gm:t>
    </dgm:pt>
    <dgm:pt modelId="{B2C1AC52-5B97-4CAB-87CC-BB5C5D06A124}" type="parTrans" cxnId="{A467AFF5-8D62-47F8-A055-15D0FEB81464}">
      <dgm:prSet/>
      <dgm:spPr/>
      <dgm:t>
        <a:bodyPr/>
        <a:lstStyle/>
        <a:p>
          <a:endParaRPr lang="en-US"/>
        </a:p>
      </dgm:t>
    </dgm:pt>
    <dgm:pt modelId="{2B611C7E-06B8-4121-9ACC-C4A83F313E1E}" type="sibTrans" cxnId="{A467AFF5-8D62-47F8-A055-15D0FEB81464}">
      <dgm:prSet/>
      <dgm:spPr/>
      <dgm:t>
        <a:bodyPr/>
        <a:lstStyle/>
        <a:p>
          <a:endParaRPr lang="en-US"/>
        </a:p>
      </dgm:t>
    </dgm:pt>
    <dgm:pt modelId="{9270FD56-C12B-4EDC-BD06-36284A95DE1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</dgm:t>
    </dgm:pt>
    <dgm:pt modelId="{FA1DF44D-D682-43C4-B62B-B4E2699A8147}" type="parTrans" cxnId="{862B44A1-8455-4ACB-914D-E3916600CFAA}">
      <dgm:prSet/>
      <dgm:spPr/>
      <dgm:t>
        <a:bodyPr/>
        <a:lstStyle/>
        <a:p>
          <a:endParaRPr lang="en-US"/>
        </a:p>
      </dgm:t>
    </dgm:pt>
    <dgm:pt modelId="{0F855EE4-D1B3-4615-90B8-2BA1F5D47C0C}" type="sibTrans" cxnId="{862B44A1-8455-4ACB-914D-E3916600CFAA}">
      <dgm:prSet/>
      <dgm:spPr/>
      <dgm:t>
        <a:bodyPr/>
        <a:lstStyle/>
        <a:p>
          <a:endParaRPr lang="en-US"/>
        </a:p>
      </dgm:t>
    </dgm:pt>
    <dgm:pt modelId="{CF36298B-D7AA-4290-858B-F4BEAE9FEC3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gm:t>
    </dgm:pt>
    <dgm:pt modelId="{A9CFD5B9-3F73-4C14-A494-A9D7ECBE4CDD}" type="parTrans" cxnId="{04EE8456-62F3-47BF-901B-3843882FA740}">
      <dgm:prSet/>
      <dgm:spPr/>
      <dgm:t>
        <a:bodyPr/>
        <a:lstStyle/>
        <a:p>
          <a:endParaRPr lang="en-US"/>
        </a:p>
      </dgm:t>
    </dgm:pt>
    <dgm:pt modelId="{AC9409A9-B66A-442F-8D09-4BC1064454F6}" type="sibTrans" cxnId="{04EE8456-62F3-47BF-901B-3843882FA740}">
      <dgm:prSet/>
      <dgm:spPr/>
      <dgm:t>
        <a:bodyPr/>
        <a:lstStyle/>
        <a:p>
          <a:endParaRPr lang="en-US"/>
        </a:p>
      </dgm:t>
    </dgm:pt>
    <dgm:pt modelId="{8E70BA1E-5E07-4A83-BC09-22D17F22DD78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gm:t>
    </dgm:pt>
    <dgm:pt modelId="{70CB3B83-B8AE-4F9F-AEC8-21D189C71A1A}" type="parTrans" cxnId="{BC63C0B6-41D0-4E88-9455-10CCFEC25BBC}">
      <dgm:prSet/>
      <dgm:spPr/>
      <dgm:t>
        <a:bodyPr/>
        <a:lstStyle/>
        <a:p>
          <a:endParaRPr lang="en-US"/>
        </a:p>
      </dgm:t>
    </dgm:pt>
    <dgm:pt modelId="{5F457F15-C98D-4F27-A55A-E4671781E15B}" type="sibTrans" cxnId="{BC63C0B6-41D0-4E88-9455-10CCFEC25BBC}">
      <dgm:prSet/>
      <dgm:spPr/>
      <dgm:t>
        <a:bodyPr/>
        <a:lstStyle/>
        <a:p>
          <a:endParaRPr lang="en-US"/>
        </a:p>
      </dgm:t>
    </dgm:pt>
    <dgm:pt modelId="{1149A136-7E0B-4ACA-96E7-4297A2F0DC5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85BB62-7ED7-4232-A4E1-ED51D2036245}" type="parTrans" cxnId="{B2F7719B-C582-4D06-B13D-4CD813E5AF72}">
      <dgm:prSet/>
      <dgm:spPr/>
      <dgm:t>
        <a:bodyPr/>
        <a:lstStyle/>
        <a:p>
          <a:endParaRPr lang="en-US"/>
        </a:p>
      </dgm:t>
    </dgm:pt>
    <dgm:pt modelId="{D748A361-D04A-4EF0-B761-79E206ACF0A6}" type="sibTrans" cxnId="{B2F7719B-C582-4D06-B13D-4CD813E5AF72}">
      <dgm:prSet/>
      <dgm:spPr/>
      <dgm:t>
        <a:bodyPr/>
        <a:lstStyle/>
        <a:p>
          <a:endParaRPr lang="en-US"/>
        </a:p>
      </dgm:t>
    </dgm:pt>
    <dgm:pt modelId="{AE41A805-E668-4105-904E-95EE159DA79B}">
      <dgm:prSet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/>
        </a:p>
      </dgm:t>
    </dgm:pt>
    <dgm:pt modelId="{10B39274-4C2B-4426-8B08-06C80C90EEC1}" type="parTrans" cxnId="{70566AD2-1FBA-49E2-A873-67FF5798F212}">
      <dgm:prSet/>
      <dgm:spPr/>
      <dgm:t>
        <a:bodyPr/>
        <a:lstStyle/>
        <a:p>
          <a:endParaRPr lang="en-US"/>
        </a:p>
      </dgm:t>
    </dgm:pt>
    <dgm:pt modelId="{61AFF8B5-BFD8-4E35-ACB0-0A43EA74E397}" type="sibTrans" cxnId="{70566AD2-1FBA-49E2-A873-67FF5798F212}">
      <dgm:prSet/>
      <dgm:spPr/>
      <dgm:t>
        <a:bodyPr/>
        <a:lstStyle/>
        <a:p>
          <a:endParaRPr lang="en-US"/>
        </a:p>
      </dgm:t>
    </dgm:pt>
    <dgm:pt modelId="{48E119B0-7945-4597-A17A-369E2C46A958}">
      <dgm:prSet/>
      <dgm:spPr/>
      <dgm:t>
        <a:bodyPr/>
        <a:lstStyle/>
        <a:p>
          <a:r>
            <a:rPr lang="en-US" dirty="0"/>
            <a:t>Wrong assumption(s) </a:t>
          </a:r>
          <a:r>
            <a:rPr lang="en-US" dirty="0">
              <a:sym typeface="Wingdings" panose="05000000000000000000" pitchFamily="2" charset="2"/>
            </a:rPr>
            <a:t> change or pivot</a:t>
          </a:r>
          <a:endParaRPr lang="en-US" dirty="0"/>
        </a:p>
      </dgm:t>
    </dgm:pt>
    <dgm:pt modelId="{DAAD3CDF-5CB2-440E-9437-5B55CB271A87}" type="parTrans" cxnId="{F847206C-8370-4CAB-9D5E-A04B64B5A544}">
      <dgm:prSet/>
      <dgm:spPr/>
      <dgm:t>
        <a:bodyPr/>
        <a:lstStyle/>
        <a:p>
          <a:endParaRPr lang="en-US"/>
        </a:p>
      </dgm:t>
    </dgm:pt>
    <dgm:pt modelId="{F43761CA-4432-4B3C-9261-F0E2516291DC}" type="sibTrans" cxnId="{F847206C-8370-4CAB-9D5E-A04B64B5A544}">
      <dgm:prSet/>
      <dgm:spPr/>
      <dgm:t>
        <a:bodyPr/>
        <a:lstStyle/>
        <a:p>
          <a:endParaRPr lang="en-US"/>
        </a:p>
      </dgm:t>
    </dgm:pt>
    <dgm:pt modelId="{7D478E18-DB2C-4504-BB25-C25AE822E19B}">
      <dgm:prSet/>
      <dgm:spPr/>
      <dgm:t>
        <a:bodyPr/>
        <a:lstStyle/>
        <a:p>
          <a:r>
            <a:rPr lang="en-US" dirty="0"/>
            <a:t>Validated assumption(s) </a:t>
          </a:r>
          <a:r>
            <a:rPr lang="en-US" dirty="0">
              <a:sym typeface="Wingdings" panose="05000000000000000000" pitchFamily="2" charset="2"/>
            </a:rPr>
            <a:t> move to the next assumption/challenge</a:t>
          </a:r>
          <a:endParaRPr lang="en-US" dirty="0"/>
        </a:p>
      </dgm:t>
    </dgm:pt>
    <dgm:pt modelId="{A2DF6973-B24E-468D-A325-1D3AE2E57FDB}" type="parTrans" cxnId="{A75F60C5-E91F-49AB-A287-ACECD4478768}">
      <dgm:prSet/>
      <dgm:spPr/>
      <dgm:t>
        <a:bodyPr/>
        <a:lstStyle/>
        <a:p>
          <a:endParaRPr lang="en-US"/>
        </a:p>
      </dgm:t>
    </dgm:pt>
    <dgm:pt modelId="{BAE1E011-CFDB-43F1-9ACF-A0E13429B971}" type="sibTrans" cxnId="{A75F60C5-E91F-49AB-A287-ACECD4478768}">
      <dgm:prSet/>
      <dgm:spPr/>
      <dgm:t>
        <a:bodyPr/>
        <a:lstStyle/>
        <a:p>
          <a:endParaRPr lang="en-US"/>
        </a:p>
      </dgm:t>
    </dgm:pt>
    <dgm:pt modelId="{B5936857-183E-4268-BAF9-4D0149A823D8}" type="pres">
      <dgm:prSet presAssocID="{529698B7-CF9C-49A7-B3B0-B4799F620283}" presName="Name0" presStyleCnt="0">
        <dgm:presLayoutVars>
          <dgm:dir/>
          <dgm:animLvl val="lvl"/>
          <dgm:resizeHandles val="exact"/>
        </dgm:presLayoutVars>
      </dgm:prSet>
      <dgm:spPr/>
    </dgm:pt>
    <dgm:pt modelId="{C3C98302-9D37-4BCD-AACB-088034FA370B}" type="pres">
      <dgm:prSet presAssocID="{1149A136-7E0B-4ACA-96E7-4297A2F0DC53}" presName="boxAndChildren" presStyleCnt="0"/>
      <dgm:spPr/>
    </dgm:pt>
    <dgm:pt modelId="{CF2A3C1F-3E63-4FE8-8B57-4DF6726CEAC1}" type="pres">
      <dgm:prSet presAssocID="{1149A136-7E0B-4ACA-96E7-4297A2F0DC53}" presName="parentTextBox" presStyleLbl="alignNode1" presStyleIdx="0" presStyleCnt="4"/>
      <dgm:spPr/>
    </dgm:pt>
    <dgm:pt modelId="{61189F8D-B710-4D36-AE5A-0761BD1D3F12}" type="pres">
      <dgm:prSet presAssocID="{1149A136-7E0B-4ACA-96E7-4297A2F0DC53}" presName="descendantBox" presStyleLbl="bgAccFollowNode1" presStyleIdx="0" presStyleCnt="4"/>
      <dgm:spPr/>
    </dgm:pt>
    <dgm:pt modelId="{272B0245-38A0-4E5F-9378-B56BF00086DC}" type="pres">
      <dgm:prSet presAssocID="{5F457F15-C98D-4F27-A55A-E4671781E15B}" presName="sp" presStyleCnt="0"/>
      <dgm:spPr/>
    </dgm:pt>
    <dgm:pt modelId="{39ADACE1-0BA4-4896-A3AC-4B377E42081F}" type="pres">
      <dgm:prSet presAssocID="{8E70BA1E-5E07-4A83-BC09-22D17F22DD78}" presName="arrowAndChildren" presStyleCnt="0"/>
      <dgm:spPr/>
    </dgm:pt>
    <dgm:pt modelId="{D2A0037C-C008-4533-8C2A-E196B802295A}" type="pres">
      <dgm:prSet presAssocID="{8E70BA1E-5E07-4A83-BC09-22D17F22DD78}" presName="parentTextArrow" presStyleLbl="node1" presStyleIdx="0" presStyleCnt="0"/>
      <dgm:spPr/>
    </dgm:pt>
    <dgm:pt modelId="{F90BB30A-CF1C-4042-82E7-12B722EC241D}" type="pres">
      <dgm:prSet presAssocID="{8E70BA1E-5E07-4A83-BC09-22D17F22DD78}" presName="arrow" presStyleLbl="alignNode1" presStyleIdx="1" presStyleCnt="4" custLinFactNeighborX="-718"/>
      <dgm:spPr/>
    </dgm:pt>
    <dgm:pt modelId="{BC35AED8-3674-4C24-BE25-F49A432BB2ED}" type="pres">
      <dgm:prSet presAssocID="{8E70BA1E-5E07-4A83-BC09-22D17F22DD78}" presName="descendantArrow" presStyleLbl="bgAccFollowNode1" presStyleIdx="1" presStyleCnt="4"/>
      <dgm:spPr/>
    </dgm:pt>
    <dgm:pt modelId="{926A8CD9-67D9-4891-9AEF-093F362B0DE9}" type="pres">
      <dgm:prSet presAssocID="{2B611C7E-06B8-4121-9ACC-C4A83F313E1E}" presName="sp" presStyleCnt="0"/>
      <dgm:spPr/>
    </dgm:pt>
    <dgm:pt modelId="{9F3B19DB-93F3-4667-91AD-ECE83155C013}" type="pres">
      <dgm:prSet presAssocID="{E583144D-152E-43F8-A6C8-5BB6AA2A1FA3}" presName="arrowAndChildren" presStyleCnt="0"/>
      <dgm:spPr/>
    </dgm:pt>
    <dgm:pt modelId="{1AE8A313-E711-43B5-82BC-CB87512C212C}" type="pres">
      <dgm:prSet presAssocID="{E583144D-152E-43F8-A6C8-5BB6AA2A1FA3}" presName="parentTextArrow" presStyleLbl="node1" presStyleIdx="0" presStyleCnt="0"/>
      <dgm:spPr/>
    </dgm:pt>
    <dgm:pt modelId="{2314DD72-6B32-4E70-B315-BBA94265658E}" type="pres">
      <dgm:prSet presAssocID="{E583144D-152E-43F8-A6C8-5BB6AA2A1FA3}" presName="arrow" presStyleLbl="alignNode1" presStyleIdx="2" presStyleCnt="4"/>
      <dgm:spPr/>
    </dgm:pt>
    <dgm:pt modelId="{CD4E7B7C-3CF5-457D-9EE1-76DF2344AEF6}" type="pres">
      <dgm:prSet presAssocID="{E583144D-152E-43F8-A6C8-5BB6AA2A1FA3}" presName="descendantArrow" presStyleLbl="bgAccFollowNode1" presStyleIdx="2" presStyleCnt="4"/>
      <dgm:spPr/>
    </dgm:pt>
    <dgm:pt modelId="{5AC381D5-FA78-4CC0-8A30-B3BCE620C6F3}" type="pres">
      <dgm:prSet presAssocID="{925EDEA3-BB84-423A-A377-6908B6DF7D3D}" presName="sp" presStyleCnt="0"/>
      <dgm:spPr/>
    </dgm:pt>
    <dgm:pt modelId="{487B8319-8B09-4FC2-916A-E31451CB78D8}" type="pres">
      <dgm:prSet presAssocID="{0FDF4811-D730-4630-9F41-88DD88AEE883}" presName="arrowAndChildren" presStyleCnt="0"/>
      <dgm:spPr/>
    </dgm:pt>
    <dgm:pt modelId="{474E3D37-E581-4BBF-8820-65597A6B27AA}" type="pres">
      <dgm:prSet presAssocID="{0FDF4811-D730-4630-9F41-88DD88AEE883}" presName="parentTextArrow" presStyleLbl="node1" presStyleIdx="0" presStyleCnt="0"/>
      <dgm:spPr/>
    </dgm:pt>
    <dgm:pt modelId="{FBC0B69E-DD13-4892-AF65-4782C14D81C3}" type="pres">
      <dgm:prSet presAssocID="{0FDF4811-D730-4630-9F41-88DD88AEE883}" presName="arrow" presStyleLbl="alignNode1" presStyleIdx="3" presStyleCnt="4"/>
      <dgm:spPr/>
    </dgm:pt>
    <dgm:pt modelId="{C6ADC095-B6E8-448A-B5BB-D6BF158FF8E9}" type="pres">
      <dgm:prSet presAssocID="{0FDF4811-D730-4630-9F41-88DD88AEE883}" presName="descendantArrow" presStyleLbl="bgAccFollowNode1" presStyleIdx="3" presStyleCnt="4"/>
      <dgm:spPr/>
    </dgm:pt>
  </dgm:ptLst>
  <dgm:cxnLst>
    <dgm:cxn modelId="{83F4A70B-54D2-4D75-BF1B-485B7CAB3591}" type="presOf" srcId="{E583144D-152E-43F8-A6C8-5BB6AA2A1FA3}" destId="{2314DD72-6B32-4E70-B315-BBA94265658E}" srcOrd="1" destOrd="0" presId="urn:microsoft.com/office/officeart/2016/7/layout/VerticalDownArrowProcess"/>
    <dgm:cxn modelId="{54E0972D-C5C7-4BEF-A6A5-38A276121FBF}" type="presOf" srcId="{7D478E18-DB2C-4504-BB25-C25AE822E19B}" destId="{BC35AED8-3674-4C24-BE25-F49A432BB2ED}" srcOrd="0" destOrd="1" presId="urn:microsoft.com/office/officeart/2016/7/layout/VerticalDownArrowProcess"/>
    <dgm:cxn modelId="{80884730-1762-405F-ADB5-1188190E0CD6}" type="presOf" srcId="{529698B7-CF9C-49A7-B3B0-B4799F620283}" destId="{B5936857-183E-4268-BAF9-4D0149A823D8}" srcOrd="0" destOrd="0" presId="urn:microsoft.com/office/officeart/2016/7/layout/VerticalDownArrowProcess"/>
    <dgm:cxn modelId="{036C2837-4D9E-4BCD-861B-6030F01D4C9C}" type="presOf" srcId="{8E70BA1E-5E07-4A83-BC09-22D17F22DD78}" destId="{F90BB30A-CF1C-4042-82E7-12B722EC241D}" srcOrd="1" destOrd="0" presId="urn:microsoft.com/office/officeart/2016/7/layout/VerticalDownArrowProcess"/>
    <dgm:cxn modelId="{6E639A3D-012E-441C-B3D6-BD409D55666C}" type="presOf" srcId="{0FDF4811-D730-4630-9F41-88DD88AEE883}" destId="{FBC0B69E-DD13-4892-AF65-4782C14D81C3}" srcOrd="1" destOrd="0" presId="urn:microsoft.com/office/officeart/2016/7/layout/VerticalDownArrowProcess"/>
    <dgm:cxn modelId="{3A0EDA42-7CA5-4D4E-880B-F0A924112229}" type="presOf" srcId="{48E119B0-7945-4597-A17A-369E2C46A958}" destId="{BC35AED8-3674-4C24-BE25-F49A432BB2ED}" srcOrd="0" destOrd="0" presId="urn:microsoft.com/office/officeart/2016/7/layout/VerticalDownArrowProcess"/>
    <dgm:cxn modelId="{C3EDB645-AC6C-45E1-B5B4-7FB8CCB51B44}" type="presOf" srcId="{9270FD56-C12B-4EDC-BD06-36284A95DE1A}" destId="{CD4E7B7C-3CF5-457D-9EE1-76DF2344AEF6}" srcOrd="0" destOrd="0" presId="urn:microsoft.com/office/officeart/2016/7/layout/VerticalDownArrowProcess"/>
    <dgm:cxn modelId="{1407826A-5F9C-48FA-B3E9-519885F82210}" type="presOf" srcId="{8E70BA1E-5E07-4A83-BC09-22D17F22DD78}" destId="{D2A0037C-C008-4533-8C2A-E196B802295A}" srcOrd="0" destOrd="0" presId="urn:microsoft.com/office/officeart/2016/7/layout/VerticalDownArrowProcess"/>
    <dgm:cxn modelId="{F847206C-8370-4CAB-9D5E-A04B64B5A544}" srcId="{8E70BA1E-5E07-4A83-BC09-22D17F22DD78}" destId="{48E119B0-7945-4597-A17A-369E2C46A958}" srcOrd="0" destOrd="0" parTransId="{DAAD3CDF-5CB2-440E-9437-5B55CB271A87}" sibTransId="{F43761CA-4432-4B3C-9261-F0E2516291DC}"/>
    <dgm:cxn modelId="{43215654-3BBD-4847-99F8-25644A96CAC1}" type="presOf" srcId="{E583144D-152E-43F8-A6C8-5BB6AA2A1FA3}" destId="{1AE8A313-E711-43B5-82BC-CB87512C212C}" srcOrd="0" destOrd="0" presId="urn:microsoft.com/office/officeart/2016/7/layout/VerticalDownArrowProcess"/>
    <dgm:cxn modelId="{04EE8456-62F3-47BF-901B-3843882FA740}" srcId="{E583144D-152E-43F8-A6C8-5BB6AA2A1FA3}" destId="{CF36298B-D7AA-4290-858B-F4BEAE9FEC3A}" srcOrd="1" destOrd="0" parTransId="{A9CFD5B9-3F73-4C14-A494-A9D7ECBE4CDD}" sibTransId="{AC9409A9-B66A-442F-8D09-4BC1064454F6}"/>
    <dgm:cxn modelId="{B09C348E-BA50-4F96-91A0-E1FF336A6E4B}" srcId="{529698B7-CF9C-49A7-B3B0-B4799F620283}" destId="{0FDF4811-D730-4630-9F41-88DD88AEE883}" srcOrd="0" destOrd="0" parTransId="{43E49095-DF8F-47BA-AFCC-52AD2CC2AA25}" sibTransId="{925EDEA3-BB84-423A-A377-6908B6DF7D3D}"/>
    <dgm:cxn modelId="{E5D84599-CA89-46C7-A80E-84A8093C381F}" type="presOf" srcId="{1D831B9A-8E1F-4D97-86F9-F32054130DB5}" destId="{C6ADC095-B6E8-448A-B5BB-D6BF158FF8E9}" srcOrd="0" destOrd="2" presId="urn:microsoft.com/office/officeart/2016/7/layout/VerticalDownArrowProcess"/>
    <dgm:cxn modelId="{B2F7719B-C582-4D06-B13D-4CD813E5AF72}" srcId="{529698B7-CF9C-49A7-B3B0-B4799F620283}" destId="{1149A136-7E0B-4ACA-96E7-4297A2F0DC53}" srcOrd="3" destOrd="0" parTransId="{FE85BB62-7ED7-4232-A4E1-ED51D2036245}" sibTransId="{D748A361-D04A-4EF0-B761-79E206ACF0A6}"/>
    <dgm:cxn modelId="{862B44A1-8455-4ACB-914D-E3916600CFAA}" srcId="{E583144D-152E-43F8-A6C8-5BB6AA2A1FA3}" destId="{9270FD56-C12B-4EDC-BD06-36284A95DE1A}" srcOrd="0" destOrd="0" parTransId="{FA1DF44D-D682-43C4-B62B-B4E2699A8147}" sibTransId="{0F855EE4-D1B3-4615-90B8-2BA1F5D47C0C}"/>
    <dgm:cxn modelId="{7501FCAB-1539-4569-8108-69FA974982FD}" type="presOf" srcId="{AE41A805-E668-4105-904E-95EE159DA79B}" destId="{61189F8D-B710-4D36-AE5A-0761BD1D3F12}" srcOrd="0" destOrd="0" presId="urn:microsoft.com/office/officeart/2016/7/layout/VerticalDownArrowProcess"/>
    <dgm:cxn modelId="{8FED20AD-2E8C-40C5-B976-6A5401946066}" type="presOf" srcId="{A5A9ED5E-DFA1-45E6-B75A-6ACA27737F60}" destId="{C6ADC095-B6E8-448A-B5BB-D6BF158FF8E9}" srcOrd="0" destOrd="0" presId="urn:microsoft.com/office/officeart/2016/7/layout/VerticalDownArrowProcess"/>
    <dgm:cxn modelId="{5A0A31AD-467C-48B3-A97F-AF59DC68F92E}" type="presOf" srcId="{CF36298B-D7AA-4290-858B-F4BEAE9FEC3A}" destId="{CD4E7B7C-3CF5-457D-9EE1-76DF2344AEF6}" srcOrd="0" destOrd="1" presId="urn:microsoft.com/office/officeart/2016/7/layout/VerticalDownArrowProcess"/>
    <dgm:cxn modelId="{BC63C0B6-41D0-4E88-9455-10CCFEC25BBC}" srcId="{529698B7-CF9C-49A7-B3B0-B4799F620283}" destId="{8E70BA1E-5E07-4A83-BC09-22D17F22DD78}" srcOrd="2" destOrd="0" parTransId="{70CB3B83-B8AE-4F9F-AEC8-21D189C71A1A}" sibTransId="{5F457F15-C98D-4F27-A55A-E4671781E15B}"/>
    <dgm:cxn modelId="{36D9B9C1-3B78-458B-B988-0A670B401E58}" srcId="{0FDF4811-D730-4630-9F41-88DD88AEE883}" destId="{A5A9ED5E-DFA1-45E6-B75A-6ACA27737F60}" srcOrd="0" destOrd="0" parTransId="{C70B5584-CED9-4E6F-BEE4-5D5E3D50EBEB}" sibTransId="{5DC6C2A8-3AB6-45D4-8F9E-1308735BB705}"/>
    <dgm:cxn modelId="{A75F60C5-E91F-49AB-A287-ACECD4478768}" srcId="{8E70BA1E-5E07-4A83-BC09-22D17F22DD78}" destId="{7D478E18-DB2C-4504-BB25-C25AE822E19B}" srcOrd="1" destOrd="0" parTransId="{A2DF6973-B24E-468D-A325-1D3AE2E57FDB}" sibTransId="{BAE1E011-CFDB-43F1-9ACF-A0E13429B971}"/>
    <dgm:cxn modelId="{091150CC-C331-4F5E-BEA1-DA78AB23270F}" type="presOf" srcId="{5BECDA4C-B28D-4F4A-B73C-7915449E19C2}" destId="{C6ADC095-B6E8-448A-B5BB-D6BF158FF8E9}" srcOrd="0" destOrd="1" presId="urn:microsoft.com/office/officeart/2016/7/layout/VerticalDownArrowProcess"/>
    <dgm:cxn modelId="{E0577BCC-1CE0-471C-9A95-48B99B1FBB71}" srcId="{0FDF4811-D730-4630-9F41-88DD88AEE883}" destId="{5BECDA4C-B28D-4F4A-B73C-7915449E19C2}" srcOrd="1" destOrd="0" parTransId="{CFD90D2E-A01D-4D68-B42B-D3833CE36118}" sibTransId="{27569E14-27DE-46BB-A703-0CE36306C0C7}"/>
    <dgm:cxn modelId="{70566AD2-1FBA-49E2-A873-67FF5798F212}" srcId="{1149A136-7E0B-4ACA-96E7-4297A2F0DC53}" destId="{AE41A805-E668-4105-904E-95EE159DA79B}" srcOrd="0" destOrd="0" parTransId="{10B39274-4C2B-4426-8B08-06C80C90EEC1}" sibTransId="{61AFF8B5-BFD8-4E35-ACB0-0A43EA74E397}"/>
    <dgm:cxn modelId="{56C370E4-C0A9-4DC5-83D5-85E3D6954E23}" srcId="{0FDF4811-D730-4630-9F41-88DD88AEE883}" destId="{1D831B9A-8E1F-4D97-86F9-F32054130DB5}" srcOrd="2" destOrd="0" parTransId="{E9892478-2361-4A2F-A1A2-532DD14F8EB5}" sibTransId="{C015609C-ADF1-405E-ABA8-5FDD51F81386}"/>
    <dgm:cxn modelId="{596F89EB-59FF-4FDE-8F72-B37B5243982B}" type="presOf" srcId="{1149A136-7E0B-4ACA-96E7-4297A2F0DC53}" destId="{CF2A3C1F-3E63-4FE8-8B57-4DF6726CEAC1}" srcOrd="0" destOrd="0" presId="urn:microsoft.com/office/officeart/2016/7/layout/VerticalDownArrowProcess"/>
    <dgm:cxn modelId="{4DDA74EE-63A4-4C40-87FF-6B45B56086FB}" type="presOf" srcId="{0FDF4811-D730-4630-9F41-88DD88AEE883}" destId="{474E3D37-E581-4BBF-8820-65597A6B27AA}" srcOrd="0" destOrd="0" presId="urn:microsoft.com/office/officeart/2016/7/layout/VerticalDownArrowProcess"/>
    <dgm:cxn modelId="{A467AFF5-8D62-47F8-A055-15D0FEB81464}" srcId="{529698B7-CF9C-49A7-B3B0-B4799F620283}" destId="{E583144D-152E-43F8-A6C8-5BB6AA2A1FA3}" srcOrd="1" destOrd="0" parTransId="{B2C1AC52-5B97-4CAB-87CC-BB5C5D06A124}" sibTransId="{2B611C7E-06B8-4121-9ACC-C4A83F313E1E}"/>
    <dgm:cxn modelId="{FB7BF1B2-9295-48F0-97C5-F0772DC93ACC}" type="presParOf" srcId="{B5936857-183E-4268-BAF9-4D0149A823D8}" destId="{C3C98302-9D37-4BCD-AACB-088034FA370B}" srcOrd="0" destOrd="0" presId="urn:microsoft.com/office/officeart/2016/7/layout/VerticalDownArrowProcess"/>
    <dgm:cxn modelId="{8F247A74-3495-4ABF-A16B-13BB35C887CE}" type="presParOf" srcId="{C3C98302-9D37-4BCD-AACB-088034FA370B}" destId="{CF2A3C1F-3E63-4FE8-8B57-4DF6726CEAC1}" srcOrd="0" destOrd="0" presId="urn:microsoft.com/office/officeart/2016/7/layout/VerticalDownArrowProcess"/>
    <dgm:cxn modelId="{18AB80F8-C805-4677-9859-C8E6B9EAA9A0}" type="presParOf" srcId="{C3C98302-9D37-4BCD-AACB-088034FA370B}" destId="{61189F8D-B710-4D36-AE5A-0761BD1D3F12}" srcOrd="1" destOrd="0" presId="urn:microsoft.com/office/officeart/2016/7/layout/VerticalDownArrowProcess"/>
    <dgm:cxn modelId="{65AD783F-4644-4B5A-B7C8-B608C76EE1D8}" type="presParOf" srcId="{B5936857-183E-4268-BAF9-4D0149A823D8}" destId="{272B0245-38A0-4E5F-9378-B56BF00086DC}" srcOrd="1" destOrd="0" presId="urn:microsoft.com/office/officeart/2016/7/layout/VerticalDownArrowProcess"/>
    <dgm:cxn modelId="{5D315066-085C-4BB8-A66C-46B04B234292}" type="presParOf" srcId="{B5936857-183E-4268-BAF9-4D0149A823D8}" destId="{39ADACE1-0BA4-4896-A3AC-4B377E42081F}" srcOrd="2" destOrd="0" presId="urn:microsoft.com/office/officeart/2016/7/layout/VerticalDownArrowProcess"/>
    <dgm:cxn modelId="{EF9A1B0D-546A-4394-8904-1779EA91CFB6}" type="presParOf" srcId="{39ADACE1-0BA4-4896-A3AC-4B377E42081F}" destId="{D2A0037C-C008-4533-8C2A-E196B802295A}" srcOrd="0" destOrd="0" presId="urn:microsoft.com/office/officeart/2016/7/layout/VerticalDownArrowProcess"/>
    <dgm:cxn modelId="{B1DAB321-749E-4FCB-BD6A-B52963B5CD09}" type="presParOf" srcId="{39ADACE1-0BA4-4896-A3AC-4B377E42081F}" destId="{F90BB30A-CF1C-4042-82E7-12B722EC241D}" srcOrd="1" destOrd="0" presId="urn:microsoft.com/office/officeart/2016/7/layout/VerticalDownArrowProcess"/>
    <dgm:cxn modelId="{B139B9FB-5692-4AEF-9555-E2EF5EA4B76F}" type="presParOf" srcId="{39ADACE1-0BA4-4896-A3AC-4B377E42081F}" destId="{BC35AED8-3674-4C24-BE25-F49A432BB2ED}" srcOrd="2" destOrd="0" presId="urn:microsoft.com/office/officeart/2016/7/layout/VerticalDownArrowProcess"/>
    <dgm:cxn modelId="{86BE977E-DA61-4646-91BD-96652B2118E0}" type="presParOf" srcId="{B5936857-183E-4268-BAF9-4D0149A823D8}" destId="{926A8CD9-67D9-4891-9AEF-093F362B0DE9}" srcOrd="3" destOrd="0" presId="urn:microsoft.com/office/officeart/2016/7/layout/VerticalDownArrowProcess"/>
    <dgm:cxn modelId="{81563C0E-A1DC-4504-9336-F18770FF2D88}" type="presParOf" srcId="{B5936857-183E-4268-BAF9-4D0149A823D8}" destId="{9F3B19DB-93F3-4667-91AD-ECE83155C013}" srcOrd="4" destOrd="0" presId="urn:microsoft.com/office/officeart/2016/7/layout/VerticalDownArrowProcess"/>
    <dgm:cxn modelId="{3C4A72F2-0487-470F-97FE-23320431BFD7}" type="presParOf" srcId="{9F3B19DB-93F3-4667-91AD-ECE83155C013}" destId="{1AE8A313-E711-43B5-82BC-CB87512C212C}" srcOrd="0" destOrd="0" presId="urn:microsoft.com/office/officeart/2016/7/layout/VerticalDownArrowProcess"/>
    <dgm:cxn modelId="{E9F3C8E0-73DA-4769-90A1-22FB7D1D2E01}" type="presParOf" srcId="{9F3B19DB-93F3-4667-91AD-ECE83155C013}" destId="{2314DD72-6B32-4E70-B315-BBA94265658E}" srcOrd="1" destOrd="0" presId="urn:microsoft.com/office/officeart/2016/7/layout/VerticalDownArrowProcess"/>
    <dgm:cxn modelId="{52EF8C0D-962F-4BE5-93B6-E5FD1D1ADB49}" type="presParOf" srcId="{9F3B19DB-93F3-4667-91AD-ECE83155C013}" destId="{CD4E7B7C-3CF5-457D-9EE1-76DF2344AEF6}" srcOrd="2" destOrd="0" presId="urn:microsoft.com/office/officeart/2016/7/layout/VerticalDownArrowProcess"/>
    <dgm:cxn modelId="{658A494D-0B18-4129-93C0-731F1FA98975}" type="presParOf" srcId="{B5936857-183E-4268-BAF9-4D0149A823D8}" destId="{5AC381D5-FA78-4CC0-8A30-B3BCE620C6F3}" srcOrd="5" destOrd="0" presId="urn:microsoft.com/office/officeart/2016/7/layout/VerticalDownArrowProcess"/>
    <dgm:cxn modelId="{A9903336-B2A7-40DC-BDCC-27B9B488D0C4}" type="presParOf" srcId="{B5936857-183E-4268-BAF9-4D0149A823D8}" destId="{487B8319-8B09-4FC2-916A-E31451CB78D8}" srcOrd="6" destOrd="0" presId="urn:microsoft.com/office/officeart/2016/7/layout/VerticalDownArrowProcess"/>
    <dgm:cxn modelId="{4E577BE0-924A-45D7-89A0-28C4841699EB}" type="presParOf" srcId="{487B8319-8B09-4FC2-916A-E31451CB78D8}" destId="{474E3D37-E581-4BBF-8820-65597A6B27AA}" srcOrd="0" destOrd="0" presId="urn:microsoft.com/office/officeart/2016/7/layout/VerticalDownArrowProcess"/>
    <dgm:cxn modelId="{32D775B9-ACB3-4F57-A89D-BC43CAC7ABFA}" type="presParOf" srcId="{487B8319-8B09-4FC2-916A-E31451CB78D8}" destId="{FBC0B69E-DD13-4892-AF65-4782C14D81C3}" srcOrd="1" destOrd="0" presId="urn:microsoft.com/office/officeart/2016/7/layout/VerticalDownArrowProcess"/>
    <dgm:cxn modelId="{16F3E284-EA70-4084-A9FA-B6F594052AD7}" type="presParOf" srcId="{487B8319-8B09-4FC2-916A-E31451CB78D8}" destId="{C6ADC095-B6E8-448A-B5BB-D6BF158FF8E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9698B7-CF9C-49A7-B3B0-B4799F62028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F4811-D730-4630-9F41-88DD88AEE88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gm:t>
    </dgm:pt>
    <dgm:pt modelId="{43E49095-DF8F-47BA-AFCC-52AD2CC2AA25}" type="parTrans" cxnId="{B09C348E-BA50-4F96-91A0-E1FF336A6E4B}">
      <dgm:prSet/>
      <dgm:spPr/>
      <dgm:t>
        <a:bodyPr/>
        <a:lstStyle/>
        <a:p>
          <a:endParaRPr lang="en-US"/>
        </a:p>
      </dgm:t>
    </dgm:pt>
    <dgm:pt modelId="{925EDEA3-BB84-423A-A377-6908B6DF7D3D}" type="sibTrans" cxnId="{B09C348E-BA50-4F96-91A0-E1FF336A6E4B}">
      <dgm:prSet/>
      <dgm:spPr/>
      <dgm:t>
        <a:bodyPr/>
        <a:lstStyle/>
        <a:p>
          <a:endParaRPr lang="en-US"/>
        </a:p>
      </dgm:t>
    </dgm:pt>
    <dgm:pt modelId="{A5A9ED5E-DFA1-45E6-B75A-6ACA27737F60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</dgm:t>
    </dgm:pt>
    <dgm:pt modelId="{C70B5584-CED9-4E6F-BEE4-5D5E3D50EBEB}" type="parTrans" cxnId="{36D9B9C1-3B78-458B-B988-0A670B401E58}">
      <dgm:prSet/>
      <dgm:spPr/>
      <dgm:t>
        <a:bodyPr/>
        <a:lstStyle/>
        <a:p>
          <a:endParaRPr lang="en-US"/>
        </a:p>
      </dgm:t>
    </dgm:pt>
    <dgm:pt modelId="{5DC6C2A8-3AB6-45D4-8F9E-1308735BB705}" type="sibTrans" cxnId="{36D9B9C1-3B78-458B-B988-0A670B401E58}">
      <dgm:prSet/>
      <dgm:spPr/>
      <dgm:t>
        <a:bodyPr/>
        <a:lstStyle/>
        <a:p>
          <a:endParaRPr lang="en-US"/>
        </a:p>
      </dgm:t>
    </dgm:pt>
    <dgm:pt modelId="{5BECDA4C-B28D-4F4A-B73C-7915449E19C2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</dgm:t>
    </dgm:pt>
    <dgm:pt modelId="{CFD90D2E-A01D-4D68-B42B-D3833CE36118}" type="parTrans" cxnId="{E0577BCC-1CE0-471C-9A95-48B99B1FBB71}">
      <dgm:prSet/>
      <dgm:spPr/>
      <dgm:t>
        <a:bodyPr/>
        <a:lstStyle/>
        <a:p>
          <a:endParaRPr lang="en-US"/>
        </a:p>
      </dgm:t>
    </dgm:pt>
    <dgm:pt modelId="{27569E14-27DE-46BB-A703-0CE36306C0C7}" type="sibTrans" cxnId="{E0577BCC-1CE0-471C-9A95-48B99B1FBB71}">
      <dgm:prSet/>
      <dgm:spPr/>
      <dgm:t>
        <a:bodyPr/>
        <a:lstStyle/>
        <a:p>
          <a:endParaRPr lang="en-US"/>
        </a:p>
      </dgm:t>
    </dgm:pt>
    <dgm:pt modelId="{1D831B9A-8E1F-4D97-86F9-F32054130DB5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gm:t>
    </dgm:pt>
    <dgm:pt modelId="{E9892478-2361-4A2F-A1A2-532DD14F8EB5}" type="parTrans" cxnId="{56C370E4-C0A9-4DC5-83D5-85E3D6954E23}">
      <dgm:prSet/>
      <dgm:spPr/>
      <dgm:t>
        <a:bodyPr/>
        <a:lstStyle/>
        <a:p>
          <a:endParaRPr lang="en-US"/>
        </a:p>
      </dgm:t>
    </dgm:pt>
    <dgm:pt modelId="{C015609C-ADF1-405E-ABA8-5FDD51F81386}" type="sibTrans" cxnId="{56C370E4-C0A9-4DC5-83D5-85E3D6954E23}">
      <dgm:prSet/>
      <dgm:spPr/>
      <dgm:t>
        <a:bodyPr/>
        <a:lstStyle/>
        <a:p>
          <a:endParaRPr lang="en-US"/>
        </a:p>
      </dgm:t>
    </dgm:pt>
    <dgm:pt modelId="{E583144D-152E-43F8-A6C8-5BB6AA2A1FA3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gm:t>
    </dgm:pt>
    <dgm:pt modelId="{B2C1AC52-5B97-4CAB-87CC-BB5C5D06A124}" type="parTrans" cxnId="{A467AFF5-8D62-47F8-A055-15D0FEB81464}">
      <dgm:prSet/>
      <dgm:spPr/>
      <dgm:t>
        <a:bodyPr/>
        <a:lstStyle/>
        <a:p>
          <a:endParaRPr lang="en-US"/>
        </a:p>
      </dgm:t>
    </dgm:pt>
    <dgm:pt modelId="{2B611C7E-06B8-4121-9ACC-C4A83F313E1E}" type="sibTrans" cxnId="{A467AFF5-8D62-47F8-A055-15D0FEB81464}">
      <dgm:prSet/>
      <dgm:spPr/>
      <dgm:t>
        <a:bodyPr/>
        <a:lstStyle/>
        <a:p>
          <a:endParaRPr lang="en-US"/>
        </a:p>
      </dgm:t>
    </dgm:pt>
    <dgm:pt modelId="{9270FD56-C12B-4EDC-BD06-36284A95DE1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</dgm:t>
    </dgm:pt>
    <dgm:pt modelId="{FA1DF44D-D682-43C4-B62B-B4E2699A8147}" type="parTrans" cxnId="{862B44A1-8455-4ACB-914D-E3916600CFAA}">
      <dgm:prSet/>
      <dgm:spPr/>
      <dgm:t>
        <a:bodyPr/>
        <a:lstStyle/>
        <a:p>
          <a:endParaRPr lang="en-US"/>
        </a:p>
      </dgm:t>
    </dgm:pt>
    <dgm:pt modelId="{0F855EE4-D1B3-4615-90B8-2BA1F5D47C0C}" type="sibTrans" cxnId="{862B44A1-8455-4ACB-914D-E3916600CFAA}">
      <dgm:prSet/>
      <dgm:spPr/>
      <dgm:t>
        <a:bodyPr/>
        <a:lstStyle/>
        <a:p>
          <a:endParaRPr lang="en-US"/>
        </a:p>
      </dgm:t>
    </dgm:pt>
    <dgm:pt modelId="{CF36298B-D7AA-4290-858B-F4BEAE9FEC3A}">
      <dgm:prSet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gm:t>
    </dgm:pt>
    <dgm:pt modelId="{A9CFD5B9-3F73-4C14-A494-A9D7ECBE4CDD}" type="parTrans" cxnId="{04EE8456-62F3-47BF-901B-3843882FA740}">
      <dgm:prSet/>
      <dgm:spPr/>
      <dgm:t>
        <a:bodyPr/>
        <a:lstStyle/>
        <a:p>
          <a:endParaRPr lang="en-US"/>
        </a:p>
      </dgm:t>
    </dgm:pt>
    <dgm:pt modelId="{AC9409A9-B66A-442F-8D09-4BC1064454F6}" type="sibTrans" cxnId="{04EE8456-62F3-47BF-901B-3843882FA740}">
      <dgm:prSet/>
      <dgm:spPr/>
      <dgm:t>
        <a:bodyPr/>
        <a:lstStyle/>
        <a:p>
          <a:endParaRPr lang="en-US"/>
        </a:p>
      </dgm:t>
    </dgm:pt>
    <dgm:pt modelId="{8E70BA1E-5E07-4A83-BC09-22D17F22DD78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gm:t>
    </dgm:pt>
    <dgm:pt modelId="{70CB3B83-B8AE-4F9F-AEC8-21D189C71A1A}" type="parTrans" cxnId="{BC63C0B6-41D0-4E88-9455-10CCFEC25BBC}">
      <dgm:prSet/>
      <dgm:spPr/>
      <dgm:t>
        <a:bodyPr/>
        <a:lstStyle/>
        <a:p>
          <a:endParaRPr lang="en-US"/>
        </a:p>
      </dgm:t>
    </dgm:pt>
    <dgm:pt modelId="{5F457F15-C98D-4F27-A55A-E4671781E15B}" type="sibTrans" cxnId="{BC63C0B6-41D0-4E88-9455-10CCFEC25BBC}">
      <dgm:prSet/>
      <dgm:spPr/>
      <dgm:t>
        <a:bodyPr/>
        <a:lstStyle/>
        <a:p>
          <a:endParaRPr lang="en-US"/>
        </a:p>
      </dgm:t>
    </dgm:pt>
    <dgm:pt modelId="{1149A136-7E0B-4ACA-96E7-4297A2F0DC53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85BB62-7ED7-4232-A4E1-ED51D2036245}" type="parTrans" cxnId="{B2F7719B-C582-4D06-B13D-4CD813E5AF72}">
      <dgm:prSet/>
      <dgm:spPr/>
      <dgm:t>
        <a:bodyPr/>
        <a:lstStyle/>
        <a:p>
          <a:endParaRPr lang="en-US"/>
        </a:p>
      </dgm:t>
    </dgm:pt>
    <dgm:pt modelId="{D748A361-D04A-4EF0-B761-79E206ACF0A6}" type="sibTrans" cxnId="{B2F7719B-C582-4D06-B13D-4CD813E5AF72}">
      <dgm:prSet/>
      <dgm:spPr/>
      <dgm:t>
        <a:bodyPr/>
        <a:lstStyle/>
        <a:p>
          <a:endParaRPr lang="en-US"/>
        </a:p>
      </dgm:t>
    </dgm:pt>
    <dgm:pt modelId="{AE41A805-E668-4105-904E-95EE159DA79B}">
      <dgm:prSet/>
      <dgm:spPr/>
      <dgm:t>
        <a:bodyPr/>
        <a:lstStyle/>
        <a:p>
          <a:r>
            <a:rPr lang="en-US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/>
        </a:p>
      </dgm:t>
    </dgm:pt>
    <dgm:pt modelId="{10B39274-4C2B-4426-8B08-06C80C90EEC1}" type="parTrans" cxnId="{70566AD2-1FBA-49E2-A873-67FF5798F212}">
      <dgm:prSet/>
      <dgm:spPr/>
      <dgm:t>
        <a:bodyPr/>
        <a:lstStyle/>
        <a:p>
          <a:endParaRPr lang="en-US"/>
        </a:p>
      </dgm:t>
    </dgm:pt>
    <dgm:pt modelId="{61AFF8B5-BFD8-4E35-ACB0-0A43EA74E397}" type="sibTrans" cxnId="{70566AD2-1FBA-49E2-A873-67FF5798F212}">
      <dgm:prSet/>
      <dgm:spPr/>
      <dgm:t>
        <a:bodyPr/>
        <a:lstStyle/>
        <a:p>
          <a:endParaRPr lang="en-US"/>
        </a:p>
      </dgm:t>
    </dgm:pt>
    <dgm:pt modelId="{48E119B0-7945-4597-A17A-369E2C46A958}">
      <dgm:prSet/>
      <dgm:spPr/>
      <dgm:t>
        <a:bodyPr/>
        <a:lstStyle/>
        <a:p>
          <a:r>
            <a:rPr lang="en-US" dirty="0"/>
            <a:t>Wrong assumption(s) </a:t>
          </a:r>
          <a:r>
            <a:rPr lang="en-US" dirty="0">
              <a:sym typeface="Wingdings" panose="05000000000000000000" pitchFamily="2" charset="2"/>
            </a:rPr>
            <a:t> change or pivot</a:t>
          </a:r>
          <a:endParaRPr lang="en-US" dirty="0"/>
        </a:p>
      </dgm:t>
    </dgm:pt>
    <dgm:pt modelId="{DAAD3CDF-5CB2-440E-9437-5B55CB271A87}" type="parTrans" cxnId="{F847206C-8370-4CAB-9D5E-A04B64B5A544}">
      <dgm:prSet/>
      <dgm:spPr/>
      <dgm:t>
        <a:bodyPr/>
        <a:lstStyle/>
        <a:p>
          <a:endParaRPr lang="en-US"/>
        </a:p>
      </dgm:t>
    </dgm:pt>
    <dgm:pt modelId="{F43761CA-4432-4B3C-9261-F0E2516291DC}" type="sibTrans" cxnId="{F847206C-8370-4CAB-9D5E-A04B64B5A544}">
      <dgm:prSet/>
      <dgm:spPr/>
      <dgm:t>
        <a:bodyPr/>
        <a:lstStyle/>
        <a:p>
          <a:endParaRPr lang="en-US"/>
        </a:p>
      </dgm:t>
    </dgm:pt>
    <dgm:pt modelId="{7D478E18-DB2C-4504-BB25-C25AE822E19B}">
      <dgm:prSet/>
      <dgm:spPr/>
      <dgm:t>
        <a:bodyPr/>
        <a:lstStyle/>
        <a:p>
          <a:r>
            <a:rPr lang="en-US" dirty="0"/>
            <a:t>Validated assumption(s) </a:t>
          </a:r>
          <a:r>
            <a:rPr lang="en-US" dirty="0">
              <a:sym typeface="Wingdings" panose="05000000000000000000" pitchFamily="2" charset="2"/>
            </a:rPr>
            <a:t> move to the next assumption/challenge</a:t>
          </a:r>
          <a:endParaRPr lang="en-US" dirty="0"/>
        </a:p>
      </dgm:t>
    </dgm:pt>
    <dgm:pt modelId="{A2DF6973-B24E-468D-A325-1D3AE2E57FDB}" type="parTrans" cxnId="{A75F60C5-E91F-49AB-A287-ACECD4478768}">
      <dgm:prSet/>
      <dgm:spPr/>
      <dgm:t>
        <a:bodyPr/>
        <a:lstStyle/>
        <a:p>
          <a:endParaRPr lang="en-US"/>
        </a:p>
      </dgm:t>
    </dgm:pt>
    <dgm:pt modelId="{BAE1E011-CFDB-43F1-9ACF-A0E13429B971}" type="sibTrans" cxnId="{A75F60C5-E91F-49AB-A287-ACECD4478768}">
      <dgm:prSet/>
      <dgm:spPr/>
      <dgm:t>
        <a:bodyPr/>
        <a:lstStyle/>
        <a:p>
          <a:endParaRPr lang="en-US"/>
        </a:p>
      </dgm:t>
    </dgm:pt>
    <dgm:pt modelId="{B5936857-183E-4268-BAF9-4D0149A823D8}" type="pres">
      <dgm:prSet presAssocID="{529698B7-CF9C-49A7-B3B0-B4799F620283}" presName="Name0" presStyleCnt="0">
        <dgm:presLayoutVars>
          <dgm:dir/>
          <dgm:animLvl val="lvl"/>
          <dgm:resizeHandles val="exact"/>
        </dgm:presLayoutVars>
      </dgm:prSet>
      <dgm:spPr/>
    </dgm:pt>
    <dgm:pt modelId="{C3C98302-9D37-4BCD-AACB-088034FA370B}" type="pres">
      <dgm:prSet presAssocID="{1149A136-7E0B-4ACA-96E7-4297A2F0DC53}" presName="boxAndChildren" presStyleCnt="0"/>
      <dgm:spPr/>
    </dgm:pt>
    <dgm:pt modelId="{CF2A3C1F-3E63-4FE8-8B57-4DF6726CEAC1}" type="pres">
      <dgm:prSet presAssocID="{1149A136-7E0B-4ACA-96E7-4297A2F0DC53}" presName="parentTextBox" presStyleLbl="alignNode1" presStyleIdx="0" presStyleCnt="4"/>
      <dgm:spPr/>
    </dgm:pt>
    <dgm:pt modelId="{61189F8D-B710-4D36-AE5A-0761BD1D3F12}" type="pres">
      <dgm:prSet presAssocID="{1149A136-7E0B-4ACA-96E7-4297A2F0DC53}" presName="descendantBox" presStyleLbl="bgAccFollowNode1" presStyleIdx="0" presStyleCnt="4"/>
      <dgm:spPr/>
    </dgm:pt>
    <dgm:pt modelId="{272B0245-38A0-4E5F-9378-B56BF00086DC}" type="pres">
      <dgm:prSet presAssocID="{5F457F15-C98D-4F27-A55A-E4671781E15B}" presName="sp" presStyleCnt="0"/>
      <dgm:spPr/>
    </dgm:pt>
    <dgm:pt modelId="{39ADACE1-0BA4-4896-A3AC-4B377E42081F}" type="pres">
      <dgm:prSet presAssocID="{8E70BA1E-5E07-4A83-BC09-22D17F22DD78}" presName="arrowAndChildren" presStyleCnt="0"/>
      <dgm:spPr/>
    </dgm:pt>
    <dgm:pt modelId="{D2A0037C-C008-4533-8C2A-E196B802295A}" type="pres">
      <dgm:prSet presAssocID="{8E70BA1E-5E07-4A83-BC09-22D17F22DD78}" presName="parentTextArrow" presStyleLbl="node1" presStyleIdx="0" presStyleCnt="0"/>
      <dgm:spPr/>
    </dgm:pt>
    <dgm:pt modelId="{F90BB30A-CF1C-4042-82E7-12B722EC241D}" type="pres">
      <dgm:prSet presAssocID="{8E70BA1E-5E07-4A83-BC09-22D17F22DD78}" presName="arrow" presStyleLbl="alignNode1" presStyleIdx="1" presStyleCnt="4" custLinFactNeighborX="-718"/>
      <dgm:spPr/>
    </dgm:pt>
    <dgm:pt modelId="{BC35AED8-3674-4C24-BE25-F49A432BB2ED}" type="pres">
      <dgm:prSet presAssocID="{8E70BA1E-5E07-4A83-BC09-22D17F22DD78}" presName="descendantArrow" presStyleLbl="bgAccFollowNode1" presStyleIdx="1" presStyleCnt="4"/>
      <dgm:spPr/>
    </dgm:pt>
    <dgm:pt modelId="{926A8CD9-67D9-4891-9AEF-093F362B0DE9}" type="pres">
      <dgm:prSet presAssocID="{2B611C7E-06B8-4121-9ACC-C4A83F313E1E}" presName="sp" presStyleCnt="0"/>
      <dgm:spPr/>
    </dgm:pt>
    <dgm:pt modelId="{9F3B19DB-93F3-4667-91AD-ECE83155C013}" type="pres">
      <dgm:prSet presAssocID="{E583144D-152E-43F8-A6C8-5BB6AA2A1FA3}" presName="arrowAndChildren" presStyleCnt="0"/>
      <dgm:spPr/>
    </dgm:pt>
    <dgm:pt modelId="{1AE8A313-E711-43B5-82BC-CB87512C212C}" type="pres">
      <dgm:prSet presAssocID="{E583144D-152E-43F8-A6C8-5BB6AA2A1FA3}" presName="parentTextArrow" presStyleLbl="node1" presStyleIdx="0" presStyleCnt="0"/>
      <dgm:spPr/>
    </dgm:pt>
    <dgm:pt modelId="{2314DD72-6B32-4E70-B315-BBA94265658E}" type="pres">
      <dgm:prSet presAssocID="{E583144D-152E-43F8-A6C8-5BB6AA2A1FA3}" presName="arrow" presStyleLbl="alignNode1" presStyleIdx="2" presStyleCnt="4"/>
      <dgm:spPr/>
    </dgm:pt>
    <dgm:pt modelId="{CD4E7B7C-3CF5-457D-9EE1-76DF2344AEF6}" type="pres">
      <dgm:prSet presAssocID="{E583144D-152E-43F8-A6C8-5BB6AA2A1FA3}" presName="descendantArrow" presStyleLbl="bgAccFollowNode1" presStyleIdx="2" presStyleCnt="4"/>
      <dgm:spPr/>
    </dgm:pt>
    <dgm:pt modelId="{5AC381D5-FA78-4CC0-8A30-B3BCE620C6F3}" type="pres">
      <dgm:prSet presAssocID="{925EDEA3-BB84-423A-A377-6908B6DF7D3D}" presName="sp" presStyleCnt="0"/>
      <dgm:spPr/>
    </dgm:pt>
    <dgm:pt modelId="{487B8319-8B09-4FC2-916A-E31451CB78D8}" type="pres">
      <dgm:prSet presAssocID="{0FDF4811-D730-4630-9F41-88DD88AEE883}" presName="arrowAndChildren" presStyleCnt="0"/>
      <dgm:spPr/>
    </dgm:pt>
    <dgm:pt modelId="{474E3D37-E581-4BBF-8820-65597A6B27AA}" type="pres">
      <dgm:prSet presAssocID="{0FDF4811-D730-4630-9F41-88DD88AEE883}" presName="parentTextArrow" presStyleLbl="node1" presStyleIdx="0" presStyleCnt="0"/>
      <dgm:spPr/>
    </dgm:pt>
    <dgm:pt modelId="{FBC0B69E-DD13-4892-AF65-4782C14D81C3}" type="pres">
      <dgm:prSet presAssocID="{0FDF4811-D730-4630-9F41-88DD88AEE883}" presName="arrow" presStyleLbl="alignNode1" presStyleIdx="3" presStyleCnt="4"/>
      <dgm:spPr/>
    </dgm:pt>
    <dgm:pt modelId="{C6ADC095-B6E8-448A-B5BB-D6BF158FF8E9}" type="pres">
      <dgm:prSet presAssocID="{0FDF4811-D730-4630-9F41-88DD88AEE883}" presName="descendantArrow" presStyleLbl="bgAccFollowNode1" presStyleIdx="3" presStyleCnt="4"/>
      <dgm:spPr/>
    </dgm:pt>
  </dgm:ptLst>
  <dgm:cxnLst>
    <dgm:cxn modelId="{83F4A70B-54D2-4D75-BF1B-485B7CAB3591}" type="presOf" srcId="{E583144D-152E-43F8-A6C8-5BB6AA2A1FA3}" destId="{2314DD72-6B32-4E70-B315-BBA94265658E}" srcOrd="1" destOrd="0" presId="urn:microsoft.com/office/officeart/2016/7/layout/VerticalDownArrowProcess"/>
    <dgm:cxn modelId="{54E0972D-C5C7-4BEF-A6A5-38A276121FBF}" type="presOf" srcId="{7D478E18-DB2C-4504-BB25-C25AE822E19B}" destId="{BC35AED8-3674-4C24-BE25-F49A432BB2ED}" srcOrd="0" destOrd="1" presId="urn:microsoft.com/office/officeart/2016/7/layout/VerticalDownArrowProcess"/>
    <dgm:cxn modelId="{80884730-1762-405F-ADB5-1188190E0CD6}" type="presOf" srcId="{529698B7-CF9C-49A7-B3B0-B4799F620283}" destId="{B5936857-183E-4268-BAF9-4D0149A823D8}" srcOrd="0" destOrd="0" presId="urn:microsoft.com/office/officeart/2016/7/layout/VerticalDownArrowProcess"/>
    <dgm:cxn modelId="{036C2837-4D9E-4BCD-861B-6030F01D4C9C}" type="presOf" srcId="{8E70BA1E-5E07-4A83-BC09-22D17F22DD78}" destId="{F90BB30A-CF1C-4042-82E7-12B722EC241D}" srcOrd="1" destOrd="0" presId="urn:microsoft.com/office/officeart/2016/7/layout/VerticalDownArrowProcess"/>
    <dgm:cxn modelId="{6E639A3D-012E-441C-B3D6-BD409D55666C}" type="presOf" srcId="{0FDF4811-D730-4630-9F41-88DD88AEE883}" destId="{FBC0B69E-DD13-4892-AF65-4782C14D81C3}" srcOrd="1" destOrd="0" presId="urn:microsoft.com/office/officeart/2016/7/layout/VerticalDownArrowProcess"/>
    <dgm:cxn modelId="{3A0EDA42-7CA5-4D4E-880B-F0A924112229}" type="presOf" srcId="{48E119B0-7945-4597-A17A-369E2C46A958}" destId="{BC35AED8-3674-4C24-BE25-F49A432BB2ED}" srcOrd="0" destOrd="0" presId="urn:microsoft.com/office/officeart/2016/7/layout/VerticalDownArrowProcess"/>
    <dgm:cxn modelId="{C3EDB645-AC6C-45E1-B5B4-7FB8CCB51B44}" type="presOf" srcId="{9270FD56-C12B-4EDC-BD06-36284A95DE1A}" destId="{CD4E7B7C-3CF5-457D-9EE1-76DF2344AEF6}" srcOrd="0" destOrd="0" presId="urn:microsoft.com/office/officeart/2016/7/layout/VerticalDownArrowProcess"/>
    <dgm:cxn modelId="{1407826A-5F9C-48FA-B3E9-519885F82210}" type="presOf" srcId="{8E70BA1E-5E07-4A83-BC09-22D17F22DD78}" destId="{D2A0037C-C008-4533-8C2A-E196B802295A}" srcOrd="0" destOrd="0" presId="urn:microsoft.com/office/officeart/2016/7/layout/VerticalDownArrowProcess"/>
    <dgm:cxn modelId="{F847206C-8370-4CAB-9D5E-A04B64B5A544}" srcId="{8E70BA1E-5E07-4A83-BC09-22D17F22DD78}" destId="{48E119B0-7945-4597-A17A-369E2C46A958}" srcOrd="0" destOrd="0" parTransId="{DAAD3CDF-5CB2-440E-9437-5B55CB271A87}" sibTransId="{F43761CA-4432-4B3C-9261-F0E2516291DC}"/>
    <dgm:cxn modelId="{43215654-3BBD-4847-99F8-25644A96CAC1}" type="presOf" srcId="{E583144D-152E-43F8-A6C8-5BB6AA2A1FA3}" destId="{1AE8A313-E711-43B5-82BC-CB87512C212C}" srcOrd="0" destOrd="0" presId="urn:microsoft.com/office/officeart/2016/7/layout/VerticalDownArrowProcess"/>
    <dgm:cxn modelId="{04EE8456-62F3-47BF-901B-3843882FA740}" srcId="{E583144D-152E-43F8-A6C8-5BB6AA2A1FA3}" destId="{CF36298B-D7AA-4290-858B-F4BEAE9FEC3A}" srcOrd="1" destOrd="0" parTransId="{A9CFD5B9-3F73-4C14-A494-A9D7ECBE4CDD}" sibTransId="{AC9409A9-B66A-442F-8D09-4BC1064454F6}"/>
    <dgm:cxn modelId="{B09C348E-BA50-4F96-91A0-E1FF336A6E4B}" srcId="{529698B7-CF9C-49A7-B3B0-B4799F620283}" destId="{0FDF4811-D730-4630-9F41-88DD88AEE883}" srcOrd="0" destOrd="0" parTransId="{43E49095-DF8F-47BA-AFCC-52AD2CC2AA25}" sibTransId="{925EDEA3-BB84-423A-A377-6908B6DF7D3D}"/>
    <dgm:cxn modelId="{E5D84599-CA89-46C7-A80E-84A8093C381F}" type="presOf" srcId="{1D831B9A-8E1F-4D97-86F9-F32054130DB5}" destId="{C6ADC095-B6E8-448A-B5BB-D6BF158FF8E9}" srcOrd="0" destOrd="2" presId="urn:microsoft.com/office/officeart/2016/7/layout/VerticalDownArrowProcess"/>
    <dgm:cxn modelId="{B2F7719B-C582-4D06-B13D-4CD813E5AF72}" srcId="{529698B7-CF9C-49A7-B3B0-B4799F620283}" destId="{1149A136-7E0B-4ACA-96E7-4297A2F0DC53}" srcOrd="3" destOrd="0" parTransId="{FE85BB62-7ED7-4232-A4E1-ED51D2036245}" sibTransId="{D748A361-D04A-4EF0-B761-79E206ACF0A6}"/>
    <dgm:cxn modelId="{862B44A1-8455-4ACB-914D-E3916600CFAA}" srcId="{E583144D-152E-43F8-A6C8-5BB6AA2A1FA3}" destId="{9270FD56-C12B-4EDC-BD06-36284A95DE1A}" srcOrd="0" destOrd="0" parTransId="{FA1DF44D-D682-43C4-B62B-B4E2699A8147}" sibTransId="{0F855EE4-D1B3-4615-90B8-2BA1F5D47C0C}"/>
    <dgm:cxn modelId="{7501FCAB-1539-4569-8108-69FA974982FD}" type="presOf" srcId="{AE41A805-E668-4105-904E-95EE159DA79B}" destId="{61189F8D-B710-4D36-AE5A-0761BD1D3F12}" srcOrd="0" destOrd="0" presId="urn:microsoft.com/office/officeart/2016/7/layout/VerticalDownArrowProcess"/>
    <dgm:cxn modelId="{8FED20AD-2E8C-40C5-B976-6A5401946066}" type="presOf" srcId="{A5A9ED5E-DFA1-45E6-B75A-6ACA27737F60}" destId="{C6ADC095-B6E8-448A-B5BB-D6BF158FF8E9}" srcOrd="0" destOrd="0" presId="urn:microsoft.com/office/officeart/2016/7/layout/VerticalDownArrowProcess"/>
    <dgm:cxn modelId="{5A0A31AD-467C-48B3-A97F-AF59DC68F92E}" type="presOf" srcId="{CF36298B-D7AA-4290-858B-F4BEAE9FEC3A}" destId="{CD4E7B7C-3CF5-457D-9EE1-76DF2344AEF6}" srcOrd="0" destOrd="1" presId="urn:microsoft.com/office/officeart/2016/7/layout/VerticalDownArrowProcess"/>
    <dgm:cxn modelId="{BC63C0B6-41D0-4E88-9455-10CCFEC25BBC}" srcId="{529698B7-CF9C-49A7-B3B0-B4799F620283}" destId="{8E70BA1E-5E07-4A83-BC09-22D17F22DD78}" srcOrd="2" destOrd="0" parTransId="{70CB3B83-B8AE-4F9F-AEC8-21D189C71A1A}" sibTransId="{5F457F15-C98D-4F27-A55A-E4671781E15B}"/>
    <dgm:cxn modelId="{36D9B9C1-3B78-458B-B988-0A670B401E58}" srcId="{0FDF4811-D730-4630-9F41-88DD88AEE883}" destId="{A5A9ED5E-DFA1-45E6-B75A-6ACA27737F60}" srcOrd="0" destOrd="0" parTransId="{C70B5584-CED9-4E6F-BEE4-5D5E3D50EBEB}" sibTransId="{5DC6C2A8-3AB6-45D4-8F9E-1308735BB705}"/>
    <dgm:cxn modelId="{A75F60C5-E91F-49AB-A287-ACECD4478768}" srcId="{8E70BA1E-5E07-4A83-BC09-22D17F22DD78}" destId="{7D478E18-DB2C-4504-BB25-C25AE822E19B}" srcOrd="1" destOrd="0" parTransId="{A2DF6973-B24E-468D-A325-1D3AE2E57FDB}" sibTransId="{BAE1E011-CFDB-43F1-9ACF-A0E13429B971}"/>
    <dgm:cxn modelId="{091150CC-C331-4F5E-BEA1-DA78AB23270F}" type="presOf" srcId="{5BECDA4C-B28D-4F4A-B73C-7915449E19C2}" destId="{C6ADC095-B6E8-448A-B5BB-D6BF158FF8E9}" srcOrd="0" destOrd="1" presId="urn:microsoft.com/office/officeart/2016/7/layout/VerticalDownArrowProcess"/>
    <dgm:cxn modelId="{E0577BCC-1CE0-471C-9A95-48B99B1FBB71}" srcId="{0FDF4811-D730-4630-9F41-88DD88AEE883}" destId="{5BECDA4C-B28D-4F4A-B73C-7915449E19C2}" srcOrd="1" destOrd="0" parTransId="{CFD90D2E-A01D-4D68-B42B-D3833CE36118}" sibTransId="{27569E14-27DE-46BB-A703-0CE36306C0C7}"/>
    <dgm:cxn modelId="{70566AD2-1FBA-49E2-A873-67FF5798F212}" srcId="{1149A136-7E0B-4ACA-96E7-4297A2F0DC53}" destId="{AE41A805-E668-4105-904E-95EE159DA79B}" srcOrd="0" destOrd="0" parTransId="{10B39274-4C2B-4426-8B08-06C80C90EEC1}" sibTransId="{61AFF8B5-BFD8-4E35-ACB0-0A43EA74E397}"/>
    <dgm:cxn modelId="{56C370E4-C0A9-4DC5-83D5-85E3D6954E23}" srcId="{0FDF4811-D730-4630-9F41-88DD88AEE883}" destId="{1D831B9A-8E1F-4D97-86F9-F32054130DB5}" srcOrd="2" destOrd="0" parTransId="{E9892478-2361-4A2F-A1A2-532DD14F8EB5}" sibTransId="{C015609C-ADF1-405E-ABA8-5FDD51F81386}"/>
    <dgm:cxn modelId="{596F89EB-59FF-4FDE-8F72-B37B5243982B}" type="presOf" srcId="{1149A136-7E0B-4ACA-96E7-4297A2F0DC53}" destId="{CF2A3C1F-3E63-4FE8-8B57-4DF6726CEAC1}" srcOrd="0" destOrd="0" presId="urn:microsoft.com/office/officeart/2016/7/layout/VerticalDownArrowProcess"/>
    <dgm:cxn modelId="{4DDA74EE-63A4-4C40-87FF-6B45B56086FB}" type="presOf" srcId="{0FDF4811-D730-4630-9F41-88DD88AEE883}" destId="{474E3D37-E581-4BBF-8820-65597A6B27AA}" srcOrd="0" destOrd="0" presId="urn:microsoft.com/office/officeart/2016/7/layout/VerticalDownArrowProcess"/>
    <dgm:cxn modelId="{A467AFF5-8D62-47F8-A055-15D0FEB81464}" srcId="{529698B7-CF9C-49A7-B3B0-B4799F620283}" destId="{E583144D-152E-43F8-A6C8-5BB6AA2A1FA3}" srcOrd="1" destOrd="0" parTransId="{B2C1AC52-5B97-4CAB-87CC-BB5C5D06A124}" sibTransId="{2B611C7E-06B8-4121-9ACC-C4A83F313E1E}"/>
    <dgm:cxn modelId="{FB7BF1B2-9295-48F0-97C5-F0772DC93ACC}" type="presParOf" srcId="{B5936857-183E-4268-BAF9-4D0149A823D8}" destId="{C3C98302-9D37-4BCD-AACB-088034FA370B}" srcOrd="0" destOrd="0" presId="urn:microsoft.com/office/officeart/2016/7/layout/VerticalDownArrowProcess"/>
    <dgm:cxn modelId="{8F247A74-3495-4ABF-A16B-13BB35C887CE}" type="presParOf" srcId="{C3C98302-9D37-4BCD-AACB-088034FA370B}" destId="{CF2A3C1F-3E63-4FE8-8B57-4DF6726CEAC1}" srcOrd="0" destOrd="0" presId="urn:microsoft.com/office/officeart/2016/7/layout/VerticalDownArrowProcess"/>
    <dgm:cxn modelId="{18AB80F8-C805-4677-9859-C8E6B9EAA9A0}" type="presParOf" srcId="{C3C98302-9D37-4BCD-AACB-088034FA370B}" destId="{61189F8D-B710-4D36-AE5A-0761BD1D3F12}" srcOrd="1" destOrd="0" presId="urn:microsoft.com/office/officeart/2016/7/layout/VerticalDownArrowProcess"/>
    <dgm:cxn modelId="{65AD783F-4644-4B5A-B7C8-B608C76EE1D8}" type="presParOf" srcId="{B5936857-183E-4268-BAF9-4D0149A823D8}" destId="{272B0245-38A0-4E5F-9378-B56BF00086DC}" srcOrd="1" destOrd="0" presId="urn:microsoft.com/office/officeart/2016/7/layout/VerticalDownArrowProcess"/>
    <dgm:cxn modelId="{5D315066-085C-4BB8-A66C-46B04B234292}" type="presParOf" srcId="{B5936857-183E-4268-BAF9-4D0149A823D8}" destId="{39ADACE1-0BA4-4896-A3AC-4B377E42081F}" srcOrd="2" destOrd="0" presId="urn:microsoft.com/office/officeart/2016/7/layout/VerticalDownArrowProcess"/>
    <dgm:cxn modelId="{EF9A1B0D-546A-4394-8904-1779EA91CFB6}" type="presParOf" srcId="{39ADACE1-0BA4-4896-A3AC-4B377E42081F}" destId="{D2A0037C-C008-4533-8C2A-E196B802295A}" srcOrd="0" destOrd="0" presId="urn:microsoft.com/office/officeart/2016/7/layout/VerticalDownArrowProcess"/>
    <dgm:cxn modelId="{B1DAB321-749E-4FCB-BD6A-B52963B5CD09}" type="presParOf" srcId="{39ADACE1-0BA4-4896-A3AC-4B377E42081F}" destId="{F90BB30A-CF1C-4042-82E7-12B722EC241D}" srcOrd="1" destOrd="0" presId="urn:microsoft.com/office/officeart/2016/7/layout/VerticalDownArrowProcess"/>
    <dgm:cxn modelId="{B139B9FB-5692-4AEF-9555-E2EF5EA4B76F}" type="presParOf" srcId="{39ADACE1-0BA4-4896-A3AC-4B377E42081F}" destId="{BC35AED8-3674-4C24-BE25-F49A432BB2ED}" srcOrd="2" destOrd="0" presId="urn:microsoft.com/office/officeart/2016/7/layout/VerticalDownArrowProcess"/>
    <dgm:cxn modelId="{86BE977E-DA61-4646-91BD-96652B2118E0}" type="presParOf" srcId="{B5936857-183E-4268-BAF9-4D0149A823D8}" destId="{926A8CD9-67D9-4891-9AEF-093F362B0DE9}" srcOrd="3" destOrd="0" presId="urn:microsoft.com/office/officeart/2016/7/layout/VerticalDownArrowProcess"/>
    <dgm:cxn modelId="{81563C0E-A1DC-4504-9336-F18770FF2D88}" type="presParOf" srcId="{B5936857-183E-4268-BAF9-4D0149A823D8}" destId="{9F3B19DB-93F3-4667-91AD-ECE83155C013}" srcOrd="4" destOrd="0" presId="urn:microsoft.com/office/officeart/2016/7/layout/VerticalDownArrowProcess"/>
    <dgm:cxn modelId="{3C4A72F2-0487-470F-97FE-23320431BFD7}" type="presParOf" srcId="{9F3B19DB-93F3-4667-91AD-ECE83155C013}" destId="{1AE8A313-E711-43B5-82BC-CB87512C212C}" srcOrd="0" destOrd="0" presId="urn:microsoft.com/office/officeart/2016/7/layout/VerticalDownArrowProcess"/>
    <dgm:cxn modelId="{E9F3C8E0-73DA-4769-90A1-22FB7D1D2E01}" type="presParOf" srcId="{9F3B19DB-93F3-4667-91AD-ECE83155C013}" destId="{2314DD72-6B32-4E70-B315-BBA94265658E}" srcOrd="1" destOrd="0" presId="urn:microsoft.com/office/officeart/2016/7/layout/VerticalDownArrowProcess"/>
    <dgm:cxn modelId="{52EF8C0D-962F-4BE5-93B6-E5FD1D1ADB49}" type="presParOf" srcId="{9F3B19DB-93F3-4667-91AD-ECE83155C013}" destId="{CD4E7B7C-3CF5-457D-9EE1-76DF2344AEF6}" srcOrd="2" destOrd="0" presId="urn:microsoft.com/office/officeart/2016/7/layout/VerticalDownArrowProcess"/>
    <dgm:cxn modelId="{658A494D-0B18-4129-93C0-731F1FA98975}" type="presParOf" srcId="{B5936857-183E-4268-BAF9-4D0149A823D8}" destId="{5AC381D5-FA78-4CC0-8A30-B3BCE620C6F3}" srcOrd="5" destOrd="0" presId="urn:microsoft.com/office/officeart/2016/7/layout/VerticalDownArrowProcess"/>
    <dgm:cxn modelId="{A9903336-B2A7-40DC-BDCC-27B9B488D0C4}" type="presParOf" srcId="{B5936857-183E-4268-BAF9-4D0149A823D8}" destId="{487B8319-8B09-4FC2-916A-E31451CB78D8}" srcOrd="6" destOrd="0" presId="urn:microsoft.com/office/officeart/2016/7/layout/VerticalDownArrowProcess"/>
    <dgm:cxn modelId="{4E577BE0-924A-45D7-89A0-28C4841699EB}" type="presParOf" srcId="{487B8319-8B09-4FC2-916A-E31451CB78D8}" destId="{474E3D37-E581-4BBF-8820-65597A6B27AA}" srcOrd="0" destOrd="0" presId="urn:microsoft.com/office/officeart/2016/7/layout/VerticalDownArrowProcess"/>
    <dgm:cxn modelId="{32D775B9-ACB3-4F57-A89D-BC43CAC7ABFA}" type="presParOf" srcId="{487B8319-8B09-4FC2-916A-E31451CB78D8}" destId="{FBC0B69E-DD13-4892-AF65-4782C14D81C3}" srcOrd="1" destOrd="0" presId="urn:microsoft.com/office/officeart/2016/7/layout/VerticalDownArrowProcess"/>
    <dgm:cxn modelId="{16F3E284-EA70-4084-A9FA-B6F594052AD7}" type="presParOf" srcId="{487B8319-8B09-4FC2-916A-E31451CB78D8}" destId="{C6ADC095-B6E8-448A-B5BB-D6BF158FF8E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/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/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/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B1AE42-992C-407D-9D86-660EBD05959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4D818-B829-422C-9DE6-31098D129E2B}">
      <dgm:prSet phldrT="[Text]"/>
      <dgm:spPr/>
      <dgm:t>
        <a:bodyPr/>
        <a:lstStyle/>
        <a:p>
          <a:r>
            <a:rPr lang="en-US" dirty="0"/>
            <a:t>Problem Awareness</a:t>
          </a:r>
        </a:p>
      </dgm:t>
    </dgm:pt>
    <dgm:pt modelId="{13E401AA-C97D-477A-BF3C-BD18AAC7914E}" type="parTrans" cxnId="{8C5FA7CA-2783-444E-BFD0-C353B5165CB2}">
      <dgm:prSet/>
      <dgm:spPr/>
      <dgm:t>
        <a:bodyPr/>
        <a:lstStyle/>
        <a:p>
          <a:endParaRPr lang="en-US"/>
        </a:p>
      </dgm:t>
    </dgm:pt>
    <dgm:pt modelId="{542E8834-5514-4311-9691-CF29E50D314B}" type="sibTrans" cxnId="{8C5FA7CA-2783-444E-BFD0-C353B5165CB2}">
      <dgm:prSet/>
      <dgm:spPr/>
      <dgm:t>
        <a:bodyPr/>
        <a:lstStyle/>
        <a:p>
          <a:endParaRPr lang="en-US"/>
        </a:p>
      </dgm:t>
    </dgm:pt>
    <dgm:pt modelId="{795E0552-5F60-40FA-B0F3-F9679CB05A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REALLY bugs me.</a:t>
          </a:r>
        </a:p>
      </dgm:t>
    </dgm:pt>
    <dgm:pt modelId="{E93867EB-25DA-4E6E-8479-523E201A3F23}" type="parTrans" cxnId="{92066822-A313-4527-BB1B-D703F5231766}">
      <dgm:prSet/>
      <dgm:spPr/>
      <dgm:t>
        <a:bodyPr/>
        <a:lstStyle/>
        <a:p>
          <a:endParaRPr lang="en-US"/>
        </a:p>
      </dgm:t>
    </dgm:pt>
    <dgm:pt modelId="{D874A31B-7722-4C8E-ABB9-D9B837AE0BC5}" type="sibTrans" cxnId="{92066822-A313-4527-BB1B-D703F5231766}">
      <dgm:prSet/>
      <dgm:spPr/>
      <dgm:t>
        <a:bodyPr/>
        <a:lstStyle/>
        <a:p>
          <a:endParaRPr lang="en-US"/>
        </a:p>
      </dgm:t>
    </dgm:pt>
    <dgm:pt modelId="{CDC6C2A1-2D79-4EBB-B555-41139F9AB2CA}">
      <dgm:prSet phldrT="[Text]"/>
      <dgm:spPr/>
      <dgm:t>
        <a:bodyPr/>
        <a:lstStyle/>
        <a:p>
          <a:r>
            <a:rPr lang="en-US"/>
            <a:t>Opportunity Recognition</a:t>
          </a:r>
          <a:endParaRPr lang="en-US" dirty="0"/>
        </a:p>
      </dgm:t>
    </dgm:pt>
    <dgm:pt modelId="{C4D6F131-4C5F-4BFC-902B-D1504A428DE6}" type="parTrans" cxnId="{E8335233-D853-4CBB-BE10-95A158BB6CF1}">
      <dgm:prSet/>
      <dgm:spPr/>
      <dgm:t>
        <a:bodyPr/>
        <a:lstStyle/>
        <a:p>
          <a:endParaRPr lang="en-US"/>
        </a:p>
      </dgm:t>
    </dgm:pt>
    <dgm:pt modelId="{1F26F0D5-2E2D-4EC1-827E-378B53CB11A9}" type="sibTrans" cxnId="{E8335233-D853-4CBB-BE10-95A158BB6CF1}">
      <dgm:prSet/>
      <dgm:spPr/>
      <dgm:t>
        <a:bodyPr/>
        <a:lstStyle/>
        <a:p>
          <a:endParaRPr lang="en-US"/>
        </a:p>
      </dgm:t>
    </dgm:pt>
    <dgm:pt modelId="{0F2CC60E-D69C-42D0-BF67-4E2D9C1A1FE1}">
      <dgm:prSet phldrT="[Text]"/>
      <dgm:spPr/>
      <dgm:t>
        <a:bodyPr/>
        <a:lstStyle/>
        <a:p>
          <a:r>
            <a:rPr lang="en-US" dirty="0"/>
            <a:t>Customer-Problem Fit</a:t>
          </a:r>
        </a:p>
      </dgm:t>
    </dgm:pt>
    <dgm:pt modelId="{DF450AA0-68E7-4651-8C32-A48B55D32746}" type="parTrans" cxnId="{E796E5FD-8FDD-4687-A566-BFFC5CFDDBBF}">
      <dgm:prSet/>
      <dgm:spPr/>
      <dgm:t>
        <a:bodyPr/>
        <a:lstStyle/>
        <a:p>
          <a:endParaRPr lang="en-US"/>
        </a:p>
      </dgm:t>
    </dgm:pt>
    <dgm:pt modelId="{1679590C-6F2D-46B0-BA2D-7AB81BD311B9}" type="sibTrans" cxnId="{E796E5FD-8FDD-4687-A566-BFFC5CFDDBBF}">
      <dgm:prSet/>
      <dgm:spPr/>
      <dgm:t>
        <a:bodyPr/>
        <a:lstStyle/>
        <a:p>
          <a:endParaRPr lang="en-US"/>
        </a:p>
      </dgm:t>
    </dgm:pt>
    <dgm:pt modelId="{49DB94F5-D1EC-45AC-824C-74DA469A45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I’ve verified who else is bugged by this.</a:t>
          </a:r>
        </a:p>
      </dgm:t>
    </dgm:pt>
    <dgm:pt modelId="{01214040-A1B2-429A-9100-8A8ECEDABE3A}" type="parTrans" cxnId="{828CA593-81A6-4D75-BEF5-862B8D2C3629}">
      <dgm:prSet/>
      <dgm:spPr/>
      <dgm:t>
        <a:bodyPr/>
        <a:lstStyle/>
        <a:p>
          <a:endParaRPr lang="en-US"/>
        </a:p>
      </dgm:t>
    </dgm:pt>
    <dgm:pt modelId="{9F598337-4D6A-434A-A352-85295E1502C7}" type="sibTrans" cxnId="{828CA593-81A6-4D75-BEF5-862B8D2C3629}">
      <dgm:prSet/>
      <dgm:spPr/>
      <dgm:t>
        <a:bodyPr/>
        <a:lstStyle/>
        <a:p>
          <a:endParaRPr lang="en-US"/>
        </a:p>
      </dgm:t>
    </dgm:pt>
    <dgm:pt modelId="{06697F99-74B0-485A-AC49-D0BDD314D6F0}">
      <dgm:prSet phldrT="[Text]"/>
      <dgm:spPr/>
      <dgm:t>
        <a:bodyPr/>
        <a:lstStyle/>
        <a:p>
          <a:r>
            <a:rPr lang="en-US" dirty="0"/>
            <a:t>Problem-Solution Fit</a:t>
          </a:r>
        </a:p>
      </dgm:t>
    </dgm:pt>
    <dgm:pt modelId="{BF635730-BE6B-46D4-952F-3083C994933F}" type="parTrans" cxnId="{B276D405-E32A-4AED-8F93-11C761C673FA}">
      <dgm:prSet/>
      <dgm:spPr/>
      <dgm:t>
        <a:bodyPr/>
        <a:lstStyle/>
        <a:p>
          <a:endParaRPr lang="en-US"/>
        </a:p>
      </dgm:t>
    </dgm:pt>
    <dgm:pt modelId="{45D407F9-7CDC-4590-94D1-280F215642F2}" type="sibTrans" cxnId="{B276D405-E32A-4AED-8F93-11C761C673FA}">
      <dgm:prSet/>
      <dgm:spPr/>
      <dgm:t>
        <a:bodyPr/>
        <a:lstStyle/>
        <a:p>
          <a:endParaRPr lang="en-US"/>
        </a:p>
      </dgm:t>
    </dgm:pt>
    <dgm:pt modelId="{23EE38E1-B65F-43E6-A6E5-860819DD6567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gm:t>
    </dgm:pt>
    <dgm:pt modelId="{CA9460A9-17DD-43CA-AED1-957060577216}" type="parTrans" cxnId="{21CDDFF0-A771-4240-B7FE-49A881A84321}">
      <dgm:prSet/>
      <dgm:spPr/>
      <dgm:t>
        <a:bodyPr/>
        <a:lstStyle/>
        <a:p>
          <a:endParaRPr lang="en-US"/>
        </a:p>
      </dgm:t>
    </dgm:pt>
    <dgm:pt modelId="{68CDF50D-7A36-49B5-B8D8-AE75EFA76204}" type="sibTrans" cxnId="{21CDDFF0-A771-4240-B7FE-49A881A84321}">
      <dgm:prSet/>
      <dgm:spPr/>
      <dgm:t>
        <a:bodyPr/>
        <a:lstStyle/>
        <a:p>
          <a:endParaRPr lang="en-US"/>
        </a:p>
      </dgm:t>
    </dgm:pt>
    <dgm:pt modelId="{BFA45DDA-1F0C-4D49-A57A-998314EF64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gm:t>
    </dgm:pt>
    <dgm:pt modelId="{00C18658-8E79-4A7E-ACFD-45D9C05C92FE}" type="parTrans" cxnId="{FBA26172-B69E-4DBD-B831-BED33806B628}">
      <dgm:prSet/>
      <dgm:spPr/>
      <dgm:t>
        <a:bodyPr/>
        <a:lstStyle/>
        <a:p>
          <a:endParaRPr lang="en-US"/>
        </a:p>
      </dgm:t>
    </dgm:pt>
    <dgm:pt modelId="{ED87CB30-F218-46C7-AA98-12DFA2C2577B}" type="sibTrans" cxnId="{FBA26172-B69E-4DBD-B831-BED33806B628}">
      <dgm:prSet/>
      <dgm:spPr/>
      <dgm:t>
        <a:bodyPr/>
        <a:lstStyle/>
        <a:p>
          <a:endParaRPr lang="en-US"/>
        </a:p>
      </dgm:t>
    </dgm:pt>
    <dgm:pt modelId="{5F8A20F6-9AD8-4E85-BF83-E98D4B1D9A5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gm:t>
    </dgm:pt>
    <dgm:pt modelId="{81AE9FD8-FC9A-4EA9-946E-65E6E1918885}" type="parTrans" cxnId="{EA678C16-DC51-4A5E-BE0C-4A5D597EDD4F}">
      <dgm:prSet/>
      <dgm:spPr/>
      <dgm:t>
        <a:bodyPr/>
        <a:lstStyle/>
        <a:p>
          <a:endParaRPr lang="en-US"/>
        </a:p>
      </dgm:t>
    </dgm:pt>
    <dgm:pt modelId="{A25ABCC9-FE79-4EE7-9F38-A27782A8BD38}" type="sibTrans" cxnId="{EA678C16-DC51-4A5E-BE0C-4A5D597EDD4F}">
      <dgm:prSet/>
      <dgm:spPr/>
      <dgm:t>
        <a:bodyPr/>
        <a:lstStyle/>
        <a:p>
          <a:endParaRPr lang="en-US"/>
        </a:p>
      </dgm:t>
    </dgm:pt>
    <dgm:pt modelId="{4576AC54-FD27-400A-A982-727491C8481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it bugs me, it may bug others too.</a:t>
          </a:r>
        </a:p>
      </dgm:t>
    </dgm:pt>
    <dgm:pt modelId="{DF6A043D-443C-45DF-8E31-E6819C849CE2}" type="parTrans" cxnId="{BD41D101-5897-4570-BEBB-74BD296B4D97}">
      <dgm:prSet/>
      <dgm:spPr/>
      <dgm:t>
        <a:bodyPr/>
        <a:lstStyle/>
        <a:p>
          <a:endParaRPr lang="en-US"/>
        </a:p>
      </dgm:t>
    </dgm:pt>
    <dgm:pt modelId="{B7639D18-2CB7-4042-A3C1-EA6F122D709A}" type="sibTrans" cxnId="{BD41D101-5897-4570-BEBB-74BD296B4D97}">
      <dgm:prSet/>
      <dgm:spPr/>
      <dgm:t>
        <a:bodyPr/>
        <a:lstStyle/>
        <a:p>
          <a:endParaRPr lang="en-US"/>
        </a:p>
      </dgm:t>
    </dgm:pt>
    <dgm:pt modelId="{8DFA814A-2509-4AC5-9C8B-2ACC4D3ED6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have a meaningful solution to squash the bug.</a:t>
          </a:r>
        </a:p>
      </dgm:t>
    </dgm:pt>
    <dgm:pt modelId="{56756A4F-79EC-4732-8A3F-B54C0C57190F}" type="parTrans" cxnId="{23774C80-0B21-4069-A09B-A20EBB3A86EB}">
      <dgm:prSet/>
      <dgm:spPr/>
      <dgm:t>
        <a:bodyPr/>
        <a:lstStyle/>
        <a:p>
          <a:endParaRPr lang="en-US"/>
        </a:p>
      </dgm:t>
    </dgm:pt>
    <dgm:pt modelId="{BCF9B7E9-FF51-4B29-B24D-E77F712E6A11}" type="sibTrans" cxnId="{23774C80-0B21-4069-A09B-A20EBB3A86EB}">
      <dgm:prSet/>
      <dgm:spPr/>
      <dgm:t>
        <a:bodyPr/>
        <a:lstStyle/>
        <a:p>
          <a:endParaRPr lang="en-US"/>
        </a:p>
      </dgm:t>
    </dgm:pt>
    <dgm:pt modelId="{C8126399-4BDF-48AB-A339-B3FDC7F2B6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gm:t>
    </dgm:pt>
    <dgm:pt modelId="{612C1F22-D82A-4919-A9E1-5411D66C594D}" type="parTrans" cxnId="{0348FA49-C2AE-487D-B0B2-2B48153F8285}">
      <dgm:prSet/>
      <dgm:spPr/>
      <dgm:t>
        <a:bodyPr/>
        <a:lstStyle/>
        <a:p>
          <a:endParaRPr lang="en-US"/>
        </a:p>
      </dgm:t>
    </dgm:pt>
    <dgm:pt modelId="{9EAAD88C-D730-438B-A7AA-A24AF523511C}" type="sibTrans" cxnId="{0348FA49-C2AE-487D-B0B2-2B48153F8285}">
      <dgm:prSet/>
      <dgm:spPr/>
      <dgm:t>
        <a:bodyPr/>
        <a:lstStyle/>
        <a:p>
          <a:endParaRPr lang="en-US"/>
        </a:p>
      </dgm:t>
    </dgm:pt>
    <dgm:pt modelId="{7AA9F25D-DB58-4BCA-89EF-9A3DEB5566FC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gm:t>
    </dgm:pt>
    <dgm:pt modelId="{9F51484A-11DD-4D89-8F10-4AC13738A793}" type="parTrans" cxnId="{2036A8A2-D9C9-4B0A-9A01-82BB6BB6E7DC}">
      <dgm:prSet/>
      <dgm:spPr/>
      <dgm:t>
        <a:bodyPr/>
        <a:lstStyle/>
        <a:p>
          <a:endParaRPr lang="en-US"/>
        </a:p>
      </dgm:t>
    </dgm:pt>
    <dgm:pt modelId="{7D89FC8D-FC57-48E5-B81D-61C87B9AD25C}" type="sibTrans" cxnId="{2036A8A2-D9C9-4B0A-9A01-82BB6BB6E7DC}">
      <dgm:prSet/>
      <dgm:spPr/>
      <dgm:t>
        <a:bodyPr/>
        <a:lstStyle/>
        <a:p>
          <a:endParaRPr lang="en-US"/>
        </a:p>
      </dgm:t>
    </dgm:pt>
    <dgm:pt modelId="{182DE6EC-A459-45EC-96A7-3B6E7191648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gm:t>
    </dgm:pt>
    <dgm:pt modelId="{4C13D56B-71DD-4F3A-90DA-C24660581212}" type="parTrans" cxnId="{9BECDA67-8BC5-4A29-A38E-4ED82CBE39AF}">
      <dgm:prSet/>
      <dgm:spPr/>
      <dgm:t>
        <a:bodyPr/>
        <a:lstStyle/>
        <a:p>
          <a:endParaRPr lang="en-US"/>
        </a:p>
      </dgm:t>
    </dgm:pt>
    <dgm:pt modelId="{6FF8F312-A325-46AE-BD08-51047B086FBC}" type="sibTrans" cxnId="{9BECDA67-8BC5-4A29-A38E-4ED82CBE39AF}">
      <dgm:prSet/>
      <dgm:spPr/>
      <dgm:t>
        <a:bodyPr/>
        <a:lstStyle/>
        <a:p>
          <a:endParaRPr lang="en-US"/>
        </a:p>
      </dgm:t>
    </dgm:pt>
    <dgm:pt modelId="{3AE51407-AAEF-4A9F-BEA4-29A858E93C1F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gm:t>
    </dgm:pt>
    <dgm:pt modelId="{44B00687-C2B5-47AD-8716-FDFE904995AE}" type="parTrans" cxnId="{A3290622-13A7-4ADB-85B4-18C05815973F}">
      <dgm:prSet/>
      <dgm:spPr/>
      <dgm:t>
        <a:bodyPr/>
        <a:lstStyle/>
        <a:p>
          <a:endParaRPr lang="en-US"/>
        </a:p>
      </dgm:t>
    </dgm:pt>
    <dgm:pt modelId="{786ED45A-6102-46AB-BB99-98418F0696D6}" type="sibTrans" cxnId="{A3290622-13A7-4ADB-85B4-18C05815973F}">
      <dgm:prSet/>
      <dgm:spPr/>
      <dgm:t>
        <a:bodyPr/>
        <a:lstStyle/>
        <a:p>
          <a:endParaRPr lang="en-US"/>
        </a:p>
      </dgm:t>
    </dgm:pt>
    <dgm:pt modelId="{6C115656-F4C7-4026-B3CE-70B638660D0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gm:t>
    </dgm:pt>
    <dgm:pt modelId="{B3DC6CA9-BA83-4873-85F9-A739260B7547}" type="parTrans" cxnId="{6DA1B7FD-BB5E-457F-824A-D35D9D0A4592}">
      <dgm:prSet/>
      <dgm:spPr/>
      <dgm:t>
        <a:bodyPr/>
        <a:lstStyle/>
        <a:p>
          <a:endParaRPr lang="en-US"/>
        </a:p>
      </dgm:t>
    </dgm:pt>
    <dgm:pt modelId="{D5F22228-4A66-4E5F-8D95-90B0C0D31DFF}" type="sibTrans" cxnId="{6DA1B7FD-BB5E-457F-824A-D35D9D0A4592}">
      <dgm:prSet/>
      <dgm:spPr/>
      <dgm:t>
        <a:bodyPr/>
        <a:lstStyle/>
        <a:p>
          <a:endParaRPr lang="en-US"/>
        </a:p>
      </dgm:t>
    </dgm:pt>
    <dgm:pt modelId="{9211323C-B00B-4379-9A33-F55F74CD77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 Generation</a:t>
          </a:r>
        </a:p>
      </dgm:t>
    </dgm:pt>
    <dgm:pt modelId="{11C98309-69E8-4E05-B616-A67B350CE4DD}" type="parTrans" cxnId="{8FC13E90-7D6B-47A1-A00E-C89BB48A5C65}">
      <dgm:prSet/>
      <dgm:spPr/>
      <dgm:t>
        <a:bodyPr/>
        <a:lstStyle/>
        <a:p>
          <a:endParaRPr lang="en-US"/>
        </a:p>
      </dgm:t>
    </dgm:pt>
    <dgm:pt modelId="{0B322547-5587-4074-877A-B95431965142}" type="sibTrans" cxnId="{8FC13E90-7D6B-47A1-A00E-C89BB48A5C65}">
      <dgm:prSet/>
      <dgm:spPr/>
      <dgm:t>
        <a:bodyPr/>
        <a:lstStyle/>
        <a:p>
          <a:endParaRPr lang="en-US"/>
        </a:p>
      </dgm:t>
    </dgm:pt>
    <dgm:pt modelId="{CB908F43-495C-413C-86E2-64F284FC444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 think I know how to solve this problem.</a:t>
          </a:r>
        </a:p>
      </dgm:t>
    </dgm:pt>
    <dgm:pt modelId="{8A788AD4-ED83-4456-A227-90846DED5D3E}" type="parTrans" cxnId="{3DA8F96F-6DAC-4F3F-82BD-16B25BEF6213}">
      <dgm:prSet/>
      <dgm:spPr/>
      <dgm:t>
        <a:bodyPr/>
        <a:lstStyle/>
        <a:p>
          <a:endParaRPr lang="en-US"/>
        </a:p>
      </dgm:t>
    </dgm:pt>
    <dgm:pt modelId="{7881580C-2DB7-41F0-8D4A-1678129D5712}" type="sibTrans" cxnId="{3DA8F96F-6DAC-4F3F-82BD-16B25BEF6213}">
      <dgm:prSet/>
      <dgm:spPr/>
      <dgm:t>
        <a:bodyPr/>
        <a:lstStyle/>
        <a:p>
          <a:endParaRPr lang="en-US"/>
        </a:p>
      </dgm:t>
    </dgm:pt>
    <dgm:pt modelId="{33974AD7-69F6-4785-8C86-F2EC4177AE50}" type="pres">
      <dgm:prSet presAssocID="{CCB1AE42-992C-407D-9D86-660EBD059594}" presName="vert0" presStyleCnt="0">
        <dgm:presLayoutVars>
          <dgm:dir/>
          <dgm:animOne val="branch"/>
          <dgm:animLvl val="lvl"/>
        </dgm:presLayoutVars>
      </dgm:prSet>
      <dgm:spPr/>
    </dgm:pt>
    <dgm:pt modelId="{E1E612C0-3E07-40E6-A809-B8101677CC57}" type="pres">
      <dgm:prSet presAssocID="{7B44D818-B829-422C-9DE6-31098D129E2B}" presName="thickLine" presStyleLbl="alignNode1" presStyleIdx="0" presStyleCnt="9"/>
      <dgm:spPr/>
    </dgm:pt>
    <dgm:pt modelId="{8C749DBC-09BE-41DC-9C1B-65F6C92CF652}" type="pres">
      <dgm:prSet presAssocID="{7B44D818-B829-422C-9DE6-31098D129E2B}" presName="horz1" presStyleCnt="0"/>
      <dgm:spPr/>
    </dgm:pt>
    <dgm:pt modelId="{038212E9-6573-4BA7-A8E5-4744DE173126}" type="pres">
      <dgm:prSet presAssocID="{7B44D818-B829-422C-9DE6-31098D129E2B}" presName="tx1" presStyleLbl="revTx" presStyleIdx="0" presStyleCnt="18"/>
      <dgm:spPr/>
    </dgm:pt>
    <dgm:pt modelId="{C55D813E-89AD-4658-96F7-BD8BC9A802CB}" type="pres">
      <dgm:prSet presAssocID="{7B44D818-B829-422C-9DE6-31098D129E2B}" presName="vert1" presStyleCnt="0"/>
      <dgm:spPr/>
    </dgm:pt>
    <dgm:pt modelId="{68F3363A-8DD2-4D9E-8153-164456B6DD3A}" type="pres">
      <dgm:prSet presAssocID="{795E0552-5F60-40FA-B0F3-F9679CB05AA6}" presName="vertSpace2a" presStyleCnt="0"/>
      <dgm:spPr/>
    </dgm:pt>
    <dgm:pt modelId="{9F6BDC8E-66C5-4938-821E-240C67EE8DAE}" type="pres">
      <dgm:prSet presAssocID="{795E0552-5F60-40FA-B0F3-F9679CB05AA6}" presName="horz2" presStyleCnt="0"/>
      <dgm:spPr/>
    </dgm:pt>
    <dgm:pt modelId="{92422181-A9B2-4998-8F6D-89920AEE1483}" type="pres">
      <dgm:prSet presAssocID="{795E0552-5F60-40FA-B0F3-F9679CB05AA6}" presName="horzSpace2" presStyleCnt="0"/>
      <dgm:spPr/>
    </dgm:pt>
    <dgm:pt modelId="{254BCA7D-72A3-447A-BCC1-68BD73139FBA}" type="pres">
      <dgm:prSet presAssocID="{795E0552-5F60-40FA-B0F3-F9679CB05AA6}" presName="tx2" presStyleLbl="revTx" presStyleIdx="1" presStyleCnt="18"/>
      <dgm:spPr/>
    </dgm:pt>
    <dgm:pt modelId="{668CF8B1-5ED8-44D5-8E8D-6AC121BCE1DF}" type="pres">
      <dgm:prSet presAssocID="{795E0552-5F60-40FA-B0F3-F9679CB05AA6}" presName="vert2" presStyleCnt="0"/>
      <dgm:spPr/>
    </dgm:pt>
    <dgm:pt modelId="{279F6921-9466-4B3C-A507-1787C8977AE1}" type="pres">
      <dgm:prSet presAssocID="{795E0552-5F60-40FA-B0F3-F9679CB05AA6}" presName="thinLine2b" presStyleLbl="callout" presStyleIdx="0" presStyleCnt="9"/>
      <dgm:spPr/>
    </dgm:pt>
    <dgm:pt modelId="{7B80FCE6-690E-41FB-828F-8A723A858359}" type="pres">
      <dgm:prSet presAssocID="{795E0552-5F60-40FA-B0F3-F9679CB05AA6}" presName="vertSpace2b" presStyleCnt="0"/>
      <dgm:spPr/>
    </dgm:pt>
    <dgm:pt modelId="{805F9F0A-7EEB-4D16-BB73-8512BC66690A}" type="pres">
      <dgm:prSet presAssocID="{9211323C-B00B-4379-9A33-F55F74CD7739}" presName="thickLine" presStyleLbl="alignNode1" presStyleIdx="1" presStyleCnt="9"/>
      <dgm:spPr/>
    </dgm:pt>
    <dgm:pt modelId="{5A0C4AE3-4D60-4539-884D-836625F02EE8}" type="pres">
      <dgm:prSet presAssocID="{9211323C-B00B-4379-9A33-F55F74CD7739}" presName="horz1" presStyleCnt="0"/>
      <dgm:spPr/>
    </dgm:pt>
    <dgm:pt modelId="{FF9FB996-EBB3-4A5B-AC47-C5AF44AEB436}" type="pres">
      <dgm:prSet presAssocID="{9211323C-B00B-4379-9A33-F55F74CD7739}" presName="tx1" presStyleLbl="revTx" presStyleIdx="2" presStyleCnt="18"/>
      <dgm:spPr/>
    </dgm:pt>
    <dgm:pt modelId="{0F8754EC-FCFD-4F79-A372-771B9AF899D6}" type="pres">
      <dgm:prSet presAssocID="{9211323C-B00B-4379-9A33-F55F74CD7739}" presName="vert1" presStyleCnt="0"/>
      <dgm:spPr/>
    </dgm:pt>
    <dgm:pt modelId="{5C0C8E89-995C-4452-9FD6-907229854C04}" type="pres">
      <dgm:prSet presAssocID="{CB908F43-495C-413C-86E2-64F284FC4441}" presName="vertSpace2a" presStyleCnt="0"/>
      <dgm:spPr/>
    </dgm:pt>
    <dgm:pt modelId="{5D6A9C73-D8AF-46FD-AFC2-07B9111BAE88}" type="pres">
      <dgm:prSet presAssocID="{CB908F43-495C-413C-86E2-64F284FC4441}" presName="horz2" presStyleCnt="0"/>
      <dgm:spPr/>
    </dgm:pt>
    <dgm:pt modelId="{2DF6CFB3-E490-4352-8AA1-AE8B66737714}" type="pres">
      <dgm:prSet presAssocID="{CB908F43-495C-413C-86E2-64F284FC4441}" presName="horzSpace2" presStyleCnt="0"/>
      <dgm:spPr/>
    </dgm:pt>
    <dgm:pt modelId="{9518D1E3-58EE-49F5-87C6-32FD683DDC1A}" type="pres">
      <dgm:prSet presAssocID="{CB908F43-495C-413C-86E2-64F284FC4441}" presName="tx2" presStyleLbl="revTx" presStyleIdx="3" presStyleCnt="18"/>
      <dgm:spPr/>
    </dgm:pt>
    <dgm:pt modelId="{DB5B153A-0535-4BAD-A007-E7A227706EA4}" type="pres">
      <dgm:prSet presAssocID="{CB908F43-495C-413C-86E2-64F284FC4441}" presName="vert2" presStyleCnt="0"/>
      <dgm:spPr/>
    </dgm:pt>
    <dgm:pt modelId="{213A9729-73D0-4D8F-9111-8531CB2BD503}" type="pres">
      <dgm:prSet presAssocID="{CB908F43-495C-413C-86E2-64F284FC4441}" presName="thinLine2b" presStyleLbl="callout" presStyleIdx="1" presStyleCnt="9"/>
      <dgm:spPr/>
    </dgm:pt>
    <dgm:pt modelId="{3686B40E-9ACF-4A4D-879A-CDC020B5B8DA}" type="pres">
      <dgm:prSet presAssocID="{CB908F43-495C-413C-86E2-64F284FC4441}" presName="vertSpace2b" presStyleCnt="0"/>
      <dgm:spPr/>
    </dgm:pt>
    <dgm:pt modelId="{226F014A-0255-4EF2-9941-98E159E57A07}" type="pres">
      <dgm:prSet presAssocID="{CDC6C2A1-2D79-4EBB-B555-41139F9AB2CA}" presName="thickLine" presStyleLbl="alignNode1" presStyleIdx="2" presStyleCnt="9"/>
      <dgm:spPr/>
    </dgm:pt>
    <dgm:pt modelId="{FB4B70B2-08E7-49E2-B957-B39C5D1C330B}" type="pres">
      <dgm:prSet presAssocID="{CDC6C2A1-2D79-4EBB-B555-41139F9AB2CA}" presName="horz1" presStyleCnt="0"/>
      <dgm:spPr/>
    </dgm:pt>
    <dgm:pt modelId="{23100D3E-0608-4314-B11E-F35BF80845DA}" type="pres">
      <dgm:prSet presAssocID="{CDC6C2A1-2D79-4EBB-B555-41139F9AB2CA}" presName="tx1" presStyleLbl="revTx" presStyleIdx="4" presStyleCnt="18"/>
      <dgm:spPr/>
    </dgm:pt>
    <dgm:pt modelId="{9F11039E-9BAA-4E0B-A17A-B7ECA01E6AB6}" type="pres">
      <dgm:prSet presAssocID="{CDC6C2A1-2D79-4EBB-B555-41139F9AB2CA}" presName="vert1" presStyleCnt="0"/>
      <dgm:spPr/>
    </dgm:pt>
    <dgm:pt modelId="{682EDF22-84F8-40B0-81BB-1804914BAEC1}" type="pres">
      <dgm:prSet presAssocID="{4576AC54-FD27-400A-A982-727491C8481C}" presName="vertSpace2a" presStyleCnt="0"/>
      <dgm:spPr/>
    </dgm:pt>
    <dgm:pt modelId="{C412007E-C2CC-41D4-825F-CF209D3A348D}" type="pres">
      <dgm:prSet presAssocID="{4576AC54-FD27-400A-A982-727491C8481C}" presName="horz2" presStyleCnt="0"/>
      <dgm:spPr/>
    </dgm:pt>
    <dgm:pt modelId="{6FA58555-BBB6-469C-9D2A-7131B9BE61F8}" type="pres">
      <dgm:prSet presAssocID="{4576AC54-FD27-400A-A982-727491C8481C}" presName="horzSpace2" presStyleCnt="0"/>
      <dgm:spPr/>
    </dgm:pt>
    <dgm:pt modelId="{1861D74F-7E72-4C9C-8C78-0506D390BF93}" type="pres">
      <dgm:prSet presAssocID="{4576AC54-FD27-400A-A982-727491C8481C}" presName="tx2" presStyleLbl="revTx" presStyleIdx="5" presStyleCnt="18"/>
      <dgm:spPr/>
    </dgm:pt>
    <dgm:pt modelId="{A18298C0-4A7E-4E84-A101-EA098135FDC3}" type="pres">
      <dgm:prSet presAssocID="{4576AC54-FD27-400A-A982-727491C8481C}" presName="vert2" presStyleCnt="0"/>
      <dgm:spPr/>
    </dgm:pt>
    <dgm:pt modelId="{35D17BE2-9BCA-4488-BBEF-4EFF8BFF0FEE}" type="pres">
      <dgm:prSet presAssocID="{4576AC54-FD27-400A-A982-727491C8481C}" presName="thinLine2b" presStyleLbl="callout" presStyleIdx="2" presStyleCnt="9"/>
      <dgm:spPr/>
    </dgm:pt>
    <dgm:pt modelId="{27C5A226-AA32-41C0-96A7-463F0DC28244}" type="pres">
      <dgm:prSet presAssocID="{4576AC54-FD27-400A-A982-727491C8481C}" presName="vertSpace2b" presStyleCnt="0"/>
      <dgm:spPr/>
    </dgm:pt>
    <dgm:pt modelId="{0F19A811-0309-4900-8E29-213637FAFCAE}" type="pres">
      <dgm:prSet presAssocID="{0F2CC60E-D69C-42D0-BF67-4E2D9C1A1FE1}" presName="thickLine" presStyleLbl="alignNode1" presStyleIdx="3" presStyleCnt="9"/>
      <dgm:spPr/>
    </dgm:pt>
    <dgm:pt modelId="{FD7E62DF-7F13-45B5-9D91-38220418EAFE}" type="pres">
      <dgm:prSet presAssocID="{0F2CC60E-D69C-42D0-BF67-4E2D9C1A1FE1}" presName="horz1" presStyleCnt="0"/>
      <dgm:spPr/>
    </dgm:pt>
    <dgm:pt modelId="{887C7A8A-AF90-455A-A3EE-E780A514C736}" type="pres">
      <dgm:prSet presAssocID="{0F2CC60E-D69C-42D0-BF67-4E2D9C1A1FE1}" presName="tx1" presStyleLbl="revTx" presStyleIdx="6" presStyleCnt="18"/>
      <dgm:spPr/>
    </dgm:pt>
    <dgm:pt modelId="{B17DA20C-1C49-41D6-B865-74CD3AEEF019}" type="pres">
      <dgm:prSet presAssocID="{0F2CC60E-D69C-42D0-BF67-4E2D9C1A1FE1}" presName="vert1" presStyleCnt="0"/>
      <dgm:spPr/>
    </dgm:pt>
    <dgm:pt modelId="{E82DD181-1DE7-45B0-82B8-28943020BE98}" type="pres">
      <dgm:prSet presAssocID="{49DB94F5-D1EC-45AC-824C-74DA469A4585}" presName="vertSpace2a" presStyleCnt="0"/>
      <dgm:spPr/>
    </dgm:pt>
    <dgm:pt modelId="{8743D428-8C81-4725-957A-55FDC0E6CBD6}" type="pres">
      <dgm:prSet presAssocID="{49DB94F5-D1EC-45AC-824C-74DA469A4585}" presName="horz2" presStyleCnt="0"/>
      <dgm:spPr/>
    </dgm:pt>
    <dgm:pt modelId="{842C2424-0CB2-4746-A795-C5022C6FAA19}" type="pres">
      <dgm:prSet presAssocID="{49DB94F5-D1EC-45AC-824C-74DA469A4585}" presName="horzSpace2" presStyleCnt="0"/>
      <dgm:spPr/>
    </dgm:pt>
    <dgm:pt modelId="{FA32C191-4D53-4DED-B986-708835C70626}" type="pres">
      <dgm:prSet presAssocID="{49DB94F5-D1EC-45AC-824C-74DA469A4585}" presName="tx2" presStyleLbl="revTx" presStyleIdx="7" presStyleCnt="18"/>
      <dgm:spPr/>
    </dgm:pt>
    <dgm:pt modelId="{D54408F6-7B71-4C9D-BBB4-295179805EF0}" type="pres">
      <dgm:prSet presAssocID="{49DB94F5-D1EC-45AC-824C-74DA469A4585}" presName="vert2" presStyleCnt="0"/>
      <dgm:spPr/>
    </dgm:pt>
    <dgm:pt modelId="{E305B2E4-C14A-4B05-A12B-9647245F5519}" type="pres">
      <dgm:prSet presAssocID="{49DB94F5-D1EC-45AC-824C-74DA469A4585}" presName="thinLine2b" presStyleLbl="callout" presStyleIdx="3" presStyleCnt="9"/>
      <dgm:spPr/>
    </dgm:pt>
    <dgm:pt modelId="{6ABFA3ED-0187-4017-A896-55053C73C124}" type="pres">
      <dgm:prSet presAssocID="{49DB94F5-D1EC-45AC-824C-74DA469A4585}" presName="vertSpace2b" presStyleCnt="0"/>
      <dgm:spPr/>
    </dgm:pt>
    <dgm:pt modelId="{C7EAA3E0-81F2-4E0B-AD59-60ACD8C2D0B3}" type="pres">
      <dgm:prSet presAssocID="{06697F99-74B0-485A-AC49-D0BDD314D6F0}" presName="thickLine" presStyleLbl="alignNode1" presStyleIdx="4" presStyleCnt="9"/>
      <dgm:spPr/>
    </dgm:pt>
    <dgm:pt modelId="{BE55C1F7-8BDF-4970-A560-EC9A9C7CC69A}" type="pres">
      <dgm:prSet presAssocID="{06697F99-74B0-485A-AC49-D0BDD314D6F0}" presName="horz1" presStyleCnt="0"/>
      <dgm:spPr/>
    </dgm:pt>
    <dgm:pt modelId="{E7D4E531-A336-444B-8804-17129361EA88}" type="pres">
      <dgm:prSet presAssocID="{06697F99-74B0-485A-AC49-D0BDD314D6F0}" presName="tx1" presStyleLbl="revTx" presStyleIdx="8" presStyleCnt="18"/>
      <dgm:spPr/>
    </dgm:pt>
    <dgm:pt modelId="{588FA750-B21B-4510-9B37-0DCC5179A6BC}" type="pres">
      <dgm:prSet presAssocID="{06697F99-74B0-485A-AC49-D0BDD314D6F0}" presName="vert1" presStyleCnt="0"/>
      <dgm:spPr/>
    </dgm:pt>
    <dgm:pt modelId="{733DE2BE-F5D3-45DF-A43E-8DD7B92AA1B2}" type="pres">
      <dgm:prSet presAssocID="{8DFA814A-2509-4AC5-9C8B-2ACC4D3ED6B0}" presName="vertSpace2a" presStyleCnt="0"/>
      <dgm:spPr/>
    </dgm:pt>
    <dgm:pt modelId="{EB245419-BA8D-48B1-A50F-7F2F7398F3E2}" type="pres">
      <dgm:prSet presAssocID="{8DFA814A-2509-4AC5-9C8B-2ACC4D3ED6B0}" presName="horz2" presStyleCnt="0"/>
      <dgm:spPr/>
    </dgm:pt>
    <dgm:pt modelId="{F8071B77-4432-437D-9E7F-F789D67D71E9}" type="pres">
      <dgm:prSet presAssocID="{8DFA814A-2509-4AC5-9C8B-2ACC4D3ED6B0}" presName="horzSpace2" presStyleCnt="0"/>
      <dgm:spPr/>
    </dgm:pt>
    <dgm:pt modelId="{6CCE61A4-236E-4765-B225-393654C21B1B}" type="pres">
      <dgm:prSet presAssocID="{8DFA814A-2509-4AC5-9C8B-2ACC4D3ED6B0}" presName="tx2" presStyleLbl="revTx" presStyleIdx="9" presStyleCnt="18"/>
      <dgm:spPr/>
    </dgm:pt>
    <dgm:pt modelId="{543CB8A3-7FBF-419E-84E0-9CFAE9679DC7}" type="pres">
      <dgm:prSet presAssocID="{8DFA814A-2509-4AC5-9C8B-2ACC4D3ED6B0}" presName="vert2" presStyleCnt="0"/>
      <dgm:spPr/>
    </dgm:pt>
    <dgm:pt modelId="{524B495F-D8A2-4260-A85F-E217CB439491}" type="pres">
      <dgm:prSet presAssocID="{8DFA814A-2509-4AC5-9C8B-2ACC4D3ED6B0}" presName="thinLine2b" presStyleLbl="callout" presStyleIdx="4" presStyleCnt="9"/>
      <dgm:spPr/>
    </dgm:pt>
    <dgm:pt modelId="{537BDC34-8452-4AEF-AC87-3873EA91AE7E}" type="pres">
      <dgm:prSet presAssocID="{8DFA814A-2509-4AC5-9C8B-2ACC4D3ED6B0}" presName="vertSpace2b" presStyleCnt="0"/>
      <dgm:spPr/>
    </dgm:pt>
    <dgm:pt modelId="{0A94583D-4E23-4321-AA52-56CF4D5CC50C}" type="pres">
      <dgm:prSet presAssocID="{23EE38E1-B65F-43E6-A6E5-860819DD6567}" presName="thickLine" presStyleLbl="alignNode1" presStyleIdx="5" presStyleCnt="9"/>
      <dgm:spPr/>
    </dgm:pt>
    <dgm:pt modelId="{36818C41-5D73-4C6A-8DA6-399F97563850}" type="pres">
      <dgm:prSet presAssocID="{23EE38E1-B65F-43E6-A6E5-860819DD6567}" presName="horz1" presStyleCnt="0"/>
      <dgm:spPr/>
    </dgm:pt>
    <dgm:pt modelId="{123B80D3-9D98-4C2F-B288-394B244CB2BE}" type="pres">
      <dgm:prSet presAssocID="{23EE38E1-B65F-43E6-A6E5-860819DD6567}" presName="tx1" presStyleLbl="revTx" presStyleIdx="10" presStyleCnt="18"/>
      <dgm:spPr/>
    </dgm:pt>
    <dgm:pt modelId="{5517832E-1580-4B0A-A2A4-8F398AA29F4B}" type="pres">
      <dgm:prSet presAssocID="{23EE38E1-B65F-43E6-A6E5-860819DD6567}" presName="vert1" presStyleCnt="0"/>
      <dgm:spPr/>
    </dgm:pt>
    <dgm:pt modelId="{799C93D8-7AC8-4909-87B2-8F5C40939F22}" type="pres">
      <dgm:prSet presAssocID="{BFA45DDA-1F0C-4D49-A57A-998314EF646F}" presName="vertSpace2a" presStyleCnt="0"/>
      <dgm:spPr/>
    </dgm:pt>
    <dgm:pt modelId="{823E4484-FE42-4DDE-A8EB-384F05D72B86}" type="pres">
      <dgm:prSet presAssocID="{BFA45DDA-1F0C-4D49-A57A-998314EF646F}" presName="horz2" presStyleCnt="0"/>
      <dgm:spPr/>
    </dgm:pt>
    <dgm:pt modelId="{62D97D63-11BB-45E4-83BA-97A1B6121ACE}" type="pres">
      <dgm:prSet presAssocID="{BFA45DDA-1F0C-4D49-A57A-998314EF646F}" presName="horzSpace2" presStyleCnt="0"/>
      <dgm:spPr/>
    </dgm:pt>
    <dgm:pt modelId="{A667579A-E7D2-40F2-A084-B23280669951}" type="pres">
      <dgm:prSet presAssocID="{BFA45DDA-1F0C-4D49-A57A-998314EF646F}" presName="tx2" presStyleLbl="revTx" presStyleIdx="11" presStyleCnt="18"/>
      <dgm:spPr/>
    </dgm:pt>
    <dgm:pt modelId="{D73200F4-0F71-48C8-B989-84DB6C84CBE4}" type="pres">
      <dgm:prSet presAssocID="{BFA45DDA-1F0C-4D49-A57A-998314EF646F}" presName="vert2" presStyleCnt="0"/>
      <dgm:spPr/>
    </dgm:pt>
    <dgm:pt modelId="{159DE6E9-4D02-4C0D-937B-418C580C6FA4}" type="pres">
      <dgm:prSet presAssocID="{BFA45DDA-1F0C-4D49-A57A-998314EF646F}" presName="thinLine2b" presStyleLbl="callout" presStyleIdx="5" presStyleCnt="9"/>
      <dgm:spPr/>
    </dgm:pt>
    <dgm:pt modelId="{8763C265-1DF3-49CA-B054-E4F87F7EAEDC}" type="pres">
      <dgm:prSet presAssocID="{BFA45DDA-1F0C-4D49-A57A-998314EF646F}" presName="vertSpace2b" presStyleCnt="0"/>
      <dgm:spPr/>
    </dgm:pt>
    <dgm:pt modelId="{3C5D2623-5D67-440A-9959-26FCAF81B430}" type="pres">
      <dgm:prSet presAssocID="{5F8A20F6-9AD8-4E85-BF83-E98D4B1D9A5F}" presName="thickLine" presStyleLbl="alignNode1" presStyleIdx="6" presStyleCnt="9"/>
      <dgm:spPr/>
    </dgm:pt>
    <dgm:pt modelId="{F270D3E4-19DD-4CA6-A224-49DD317FEEBE}" type="pres">
      <dgm:prSet presAssocID="{5F8A20F6-9AD8-4E85-BF83-E98D4B1D9A5F}" presName="horz1" presStyleCnt="0"/>
      <dgm:spPr/>
    </dgm:pt>
    <dgm:pt modelId="{2F54B03D-CBA9-4E75-8AFD-1E75167D60AB}" type="pres">
      <dgm:prSet presAssocID="{5F8A20F6-9AD8-4E85-BF83-E98D4B1D9A5F}" presName="tx1" presStyleLbl="revTx" presStyleIdx="12" presStyleCnt="18"/>
      <dgm:spPr/>
    </dgm:pt>
    <dgm:pt modelId="{363D73EF-2947-469D-BCD4-4C0960C9877A}" type="pres">
      <dgm:prSet presAssocID="{5F8A20F6-9AD8-4E85-BF83-E98D4B1D9A5F}" presName="vert1" presStyleCnt="0"/>
      <dgm:spPr/>
    </dgm:pt>
    <dgm:pt modelId="{47757397-96F4-4103-B973-CE3F3F1A6C05}" type="pres">
      <dgm:prSet presAssocID="{C8126399-4BDF-48AB-A339-B3FDC7F2B609}" presName="vertSpace2a" presStyleCnt="0"/>
      <dgm:spPr/>
    </dgm:pt>
    <dgm:pt modelId="{15A73494-63E7-498D-BF1B-E1FFDEAF0804}" type="pres">
      <dgm:prSet presAssocID="{C8126399-4BDF-48AB-A339-B3FDC7F2B609}" presName="horz2" presStyleCnt="0"/>
      <dgm:spPr/>
    </dgm:pt>
    <dgm:pt modelId="{BBC60CE3-7F42-462C-9B93-6E220DB3A640}" type="pres">
      <dgm:prSet presAssocID="{C8126399-4BDF-48AB-A339-B3FDC7F2B609}" presName="horzSpace2" presStyleCnt="0"/>
      <dgm:spPr/>
    </dgm:pt>
    <dgm:pt modelId="{546740F9-5C98-4F07-891B-6F99278211FC}" type="pres">
      <dgm:prSet presAssocID="{C8126399-4BDF-48AB-A339-B3FDC7F2B609}" presName="tx2" presStyleLbl="revTx" presStyleIdx="13" presStyleCnt="18"/>
      <dgm:spPr/>
    </dgm:pt>
    <dgm:pt modelId="{3F5D3749-5C2C-4AD1-A215-BA41D7F76413}" type="pres">
      <dgm:prSet presAssocID="{C8126399-4BDF-48AB-A339-B3FDC7F2B609}" presName="vert2" presStyleCnt="0"/>
      <dgm:spPr/>
    </dgm:pt>
    <dgm:pt modelId="{043437AE-94D7-410D-AFDE-A17F9CA500F5}" type="pres">
      <dgm:prSet presAssocID="{C8126399-4BDF-48AB-A339-B3FDC7F2B609}" presName="thinLine2b" presStyleLbl="callout" presStyleIdx="6" presStyleCnt="9"/>
      <dgm:spPr/>
    </dgm:pt>
    <dgm:pt modelId="{AF64AB7E-C851-4BF6-B584-C0E87C71C365}" type="pres">
      <dgm:prSet presAssocID="{C8126399-4BDF-48AB-A339-B3FDC7F2B609}" presName="vertSpace2b" presStyleCnt="0"/>
      <dgm:spPr/>
    </dgm:pt>
    <dgm:pt modelId="{45625FBA-134E-4C91-B419-1AE6380DEF1F}" type="pres">
      <dgm:prSet presAssocID="{7AA9F25D-DB58-4BCA-89EF-9A3DEB5566FC}" presName="thickLine" presStyleLbl="alignNode1" presStyleIdx="7" presStyleCnt="9"/>
      <dgm:spPr/>
    </dgm:pt>
    <dgm:pt modelId="{C0FD0433-D719-443E-B636-B5B215F65E25}" type="pres">
      <dgm:prSet presAssocID="{7AA9F25D-DB58-4BCA-89EF-9A3DEB5566FC}" presName="horz1" presStyleCnt="0"/>
      <dgm:spPr/>
    </dgm:pt>
    <dgm:pt modelId="{295F63D4-57FF-4EBE-9874-6395CFFEC05E}" type="pres">
      <dgm:prSet presAssocID="{7AA9F25D-DB58-4BCA-89EF-9A3DEB5566FC}" presName="tx1" presStyleLbl="revTx" presStyleIdx="14" presStyleCnt="18"/>
      <dgm:spPr/>
    </dgm:pt>
    <dgm:pt modelId="{18A06C78-6A4B-4DA8-BF42-F523B8179FD8}" type="pres">
      <dgm:prSet presAssocID="{7AA9F25D-DB58-4BCA-89EF-9A3DEB5566FC}" presName="vert1" presStyleCnt="0"/>
      <dgm:spPr/>
    </dgm:pt>
    <dgm:pt modelId="{7A2592B3-4C09-4228-8202-F1A8C8896832}" type="pres">
      <dgm:prSet presAssocID="{182DE6EC-A459-45EC-96A7-3B6E71916484}" presName="vertSpace2a" presStyleCnt="0"/>
      <dgm:spPr/>
    </dgm:pt>
    <dgm:pt modelId="{D2B46604-9B8D-4922-B39F-A5721EA40EE9}" type="pres">
      <dgm:prSet presAssocID="{182DE6EC-A459-45EC-96A7-3B6E71916484}" presName="horz2" presStyleCnt="0"/>
      <dgm:spPr/>
    </dgm:pt>
    <dgm:pt modelId="{D25FA058-515E-403C-B8EB-954E20E8632A}" type="pres">
      <dgm:prSet presAssocID="{182DE6EC-A459-45EC-96A7-3B6E71916484}" presName="horzSpace2" presStyleCnt="0"/>
      <dgm:spPr/>
    </dgm:pt>
    <dgm:pt modelId="{06345260-73EA-4F59-99E0-8640224F0ECB}" type="pres">
      <dgm:prSet presAssocID="{182DE6EC-A459-45EC-96A7-3B6E71916484}" presName="tx2" presStyleLbl="revTx" presStyleIdx="15" presStyleCnt="18"/>
      <dgm:spPr/>
    </dgm:pt>
    <dgm:pt modelId="{772BA487-F072-4FCB-AC58-797A61971E49}" type="pres">
      <dgm:prSet presAssocID="{182DE6EC-A459-45EC-96A7-3B6E71916484}" presName="vert2" presStyleCnt="0"/>
      <dgm:spPr/>
    </dgm:pt>
    <dgm:pt modelId="{12E7C516-820D-4F55-BBA2-C2867319240C}" type="pres">
      <dgm:prSet presAssocID="{182DE6EC-A459-45EC-96A7-3B6E71916484}" presName="thinLine2b" presStyleLbl="callout" presStyleIdx="7" presStyleCnt="9"/>
      <dgm:spPr/>
    </dgm:pt>
    <dgm:pt modelId="{AB48ABF8-576F-4783-B6B6-5C1A53789B1B}" type="pres">
      <dgm:prSet presAssocID="{182DE6EC-A459-45EC-96A7-3B6E71916484}" presName="vertSpace2b" presStyleCnt="0"/>
      <dgm:spPr/>
    </dgm:pt>
    <dgm:pt modelId="{6201691A-9470-4616-854B-D370E937016D}" type="pres">
      <dgm:prSet presAssocID="{3AE51407-AAEF-4A9F-BEA4-29A858E93C1F}" presName="thickLine" presStyleLbl="alignNode1" presStyleIdx="8" presStyleCnt="9"/>
      <dgm:spPr/>
    </dgm:pt>
    <dgm:pt modelId="{86D2D6F1-107B-42D3-B75E-E91137E7FDE2}" type="pres">
      <dgm:prSet presAssocID="{3AE51407-AAEF-4A9F-BEA4-29A858E93C1F}" presName="horz1" presStyleCnt="0"/>
      <dgm:spPr/>
    </dgm:pt>
    <dgm:pt modelId="{6358BFD8-5693-467D-A3FA-3947FC305C0A}" type="pres">
      <dgm:prSet presAssocID="{3AE51407-AAEF-4A9F-BEA4-29A858E93C1F}" presName="tx1" presStyleLbl="revTx" presStyleIdx="16" presStyleCnt="18"/>
      <dgm:spPr/>
    </dgm:pt>
    <dgm:pt modelId="{95AC0CC9-C8B9-40F4-87D7-D1C929CB1DEC}" type="pres">
      <dgm:prSet presAssocID="{3AE51407-AAEF-4A9F-BEA4-29A858E93C1F}" presName="vert1" presStyleCnt="0"/>
      <dgm:spPr/>
    </dgm:pt>
    <dgm:pt modelId="{C0639D07-2176-4B3C-8281-7A9C4DA00FD0}" type="pres">
      <dgm:prSet presAssocID="{6C115656-F4C7-4026-B3CE-70B638660D0D}" presName="vertSpace2a" presStyleCnt="0"/>
      <dgm:spPr/>
    </dgm:pt>
    <dgm:pt modelId="{89930030-A8BF-454B-A121-E3023E91CE8C}" type="pres">
      <dgm:prSet presAssocID="{6C115656-F4C7-4026-B3CE-70B638660D0D}" presName="horz2" presStyleCnt="0"/>
      <dgm:spPr/>
    </dgm:pt>
    <dgm:pt modelId="{A0383B75-0C25-401A-8C35-946AEB953292}" type="pres">
      <dgm:prSet presAssocID="{6C115656-F4C7-4026-B3CE-70B638660D0D}" presName="horzSpace2" presStyleCnt="0"/>
      <dgm:spPr/>
    </dgm:pt>
    <dgm:pt modelId="{8E96192E-5C48-4468-B669-DA43941F4322}" type="pres">
      <dgm:prSet presAssocID="{6C115656-F4C7-4026-B3CE-70B638660D0D}" presName="tx2" presStyleLbl="revTx" presStyleIdx="17" presStyleCnt="18"/>
      <dgm:spPr/>
    </dgm:pt>
    <dgm:pt modelId="{FE18655B-8749-4452-939F-9F242A41E3AE}" type="pres">
      <dgm:prSet presAssocID="{6C115656-F4C7-4026-B3CE-70B638660D0D}" presName="vert2" presStyleCnt="0"/>
      <dgm:spPr/>
    </dgm:pt>
    <dgm:pt modelId="{534701A7-7983-42D6-91DC-1B27E585FDEB}" type="pres">
      <dgm:prSet presAssocID="{6C115656-F4C7-4026-B3CE-70B638660D0D}" presName="thinLine2b" presStyleLbl="callout" presStyleIdx="8" presStyleCnt="9"/>
      <dgm:spPr/>
    </dgm:pt>
    <dgm:pt modelId="{053FFCAE-24E4-4E3B-9CD4-9639321DEDA6}" type="pres">
      <dgm:prSet presAssocID="{6C115656-F4C7-4026-B3CE-70B638660D0D}" presName="vertSpace2b" presStyleCnt="0"/>
      <dgm:spPr/>
    </dgm:pt>
  </dgm:ptLst>
  <dgm:cxnLst>
    <dgm:cxn modelId="{BD41D101-5897-4570-BEBB-74BD296B4D97}" srcId="{CDC6C2A1-2D79-4EBB-B555-41139F9AB2CA}" destId="{4576AC54-FD27-400A-A982-727491C8481C}" srcOrd="0" destOrd="0" parTransId="{DF6A043D-443C-45DF-8E31-E6819C849CE2}" sibTransId="{B7639D18-2CB7-4042-A3C1-EA6F122D709A}"/>
    <dgm:cxn modelId="{B276D405-E32A-4AED-8F93-11C761C673FA}" srcId="{CCB1AE42-992C-407D-9D86-660EBD059594}" destId="{06697F99-74B0-485A-AC49-D0BDD314D6F0}" srcOrd="4" destOrd="0" parTransId="{BF635730-BE6B-46D4-952F-3083C994933F}" sibTransId="{45D407F9-7CDC-4590-94D1-280F215642F2}"/>
    <dgm:cxn modelId="{EA678C16-DC51-4A5E-BE0C-4A5D597EDD4F}" srcId="{CCB1AE42-992C-407D-9D86-660EBD059594}" destId="{5F8A20F6-9AD8-4E85-BF83-E98D4B1D9A5F}" srcOrd="6" destOrd="0" parTransId="{81AE9FD8-FC9A-4EA9-946E-65E6E1918885}" sibTransId="{A25ABCC9-FE79-4EE7-9F38-A27782A8BD38}"/>
    <dgm:cxn modelId="{A3290622-13A7-4ADB-85B4-18C05815973F}" srcId="{CCB1AE42-992C-407D-9D86-660EBD059594}" destId="{3AE51407-AAEF-4A9F-BEA4-29A858E93C1F}" srcOrd="8" destOrd="0" parTransId="{44B00687-C2B5-47AD-8716-FDFE904995AE}" sibTransId="{786ED45A-6102-46AB-BB99-98418F0696D6}"/>
    <dgm:cxn modelId="{92066822-A313-4527-BB1B-D703F5231766}" srcId="{7B44D818-B829-422C-9DE6-31098D129E2B}" destId="{795E0552-5F60-40FA-B0F3-F9679CB05AA6}" srcOrd="0" destOrd="0" parTransId="{E93867EB-25DA-4E6E-8479-523E201A3F23}" sibTransId="{D874A31B-7722-4C8E-ABB9-D9B837AE0BC5}"/>
    <dgm:cxn modelId="{34F4BB22-6CE4-45BC-9700-99ECB59DAA4F}" type="presOf" srcId="{3AE51407-AAEF-4A9F-BEA4-29A858E93C1F}" destId="{6358BFD8-5693-467D-A3FA-3947FC305C0A}" srcOrd="0" destOrd="0" presId="urn:microsoft.com/office/officeart/2008/layout/LinedList"/>
    <dgm:cxn modelId="{E8335233-D853-4CBB-BE10-95A158BB6CF1}" srcId="{CCB1AE42-992C-407D-9D86-660EBD059594}" destId="{CDC6C2A1-2D79-4EBB-B555-41139F9AB2CA}" srcOrd="2" destOrd="0" parTransId="{C4D6F131-4C5F-4BFC-902B-D1504A428DE6}" sibTransId="{1F26F0D5-2E2D-4EC1-827E-378B53CB11A9}"/>
    <dgm:cxn modelId="{5835145B-E238-484E-9252-475689A2DFA7}" type="presOf" srcId="{CB908F43-495C-413C-86E2-64F284FC4441}" destId="{9518D1E3-58EE-49F5-87C6-32FD683DDC1A}" srcOrd="0" destOrd="0" presId="urn:microsoft.com/office/officeart/2008/layout/LinedList"/>
    <dgm:cxn modelId="{3028A144-DA47-4BF2-AA99-676F8C3CF319}" type="presOf" srcId="{795E0552-5F60-40FA-B0F3-F9679CB05AA6}" destId="{254BCA7D-72A3-447A-BCC1-68BD73139FBA}" srcOrd="0" destOrd="0" presId="urn:microsoft.com/office/officeart/2008/layout/LinedList"/>
    <dgm:cxn modelId="{8318C365-C187-47F6-94B0-A875F3162BE3}" type="presOf" srcId="{6C115656-F4C7-4026-B3CE-70B638660D0D}" destId="{8E96192E-5C48-4468-B669-DA43941F4322}" srcOrd="0" destOrd="0" presId="urn:microsoft.com/office/officeart/2008/layout/LinedList"/>
    <dgm:cxn modelId="{9BECDA67-8BC5-4A29-A38E-4ED82CBE39AF}" srcId="{7AA9F25D-DB58-4BCA-89EF-9A3DEB5566FC}" destId="{182DE6EC-A459-45EC-96A7-3B6E71916484}" srcOrd="0" destOrd="0" parTransId="{4C13D56B-71DD-4F3A-90DA-C24660581212}" sibTransId="{6FF8F312-A325-46AE-BD08-51047B086FBC}"/>
    <dgm:cxn modelId="{0348FA49-C2AE-487D-B0B2-2B48153F8285}" srcId="{5F8A20F6-9AD8-4E85-BF83-E98D4B1D9A5F}" destId="{C8126399-4BDF-48AB-A339-B3FDC7F2B609}" srcOrd="0" destOrd="0" parTransId="{612C1F22-D82A-4919-A9E1-5411D66C594D}" sibTransId="{9EAAD88C-D730-438B-A7AA-A24AF523511C}"/>
    <dgm:cxn modelId="{7B08244A-FD4D-4A37-BAE8-DD2B8D47E87B}" type="presOf" srcId="{06697F99-74B0-485A-AC49-D0BDD314D6F0}" destId="{E7D4E531-A336-444B-8804-17129361EA88}" srcOrd="0" destOrd="0" presId="urn:microsoft.com/office/officeart/2008/layout/LinedList"/>
    <dgm:cxn modelId="{05893D4B-BB75-42BB-AF1E-1AF657876754}" type="presOf" srcId="{8DFA814A-2509-4AC5-9C8B-2ACC4D3ED6B0}" destId="{6CCE61A4-236E-4765-B225-393654C21B1B}" srcOrd="0" destOrd="0" presId="urn:microsoft.com/office/officeart/2008/layout/LinedList"/>
    <dgm:cxn modelId="{BF874A4C-5042-4E59-99FB-2615B4DEB4B6}" type="presOf" srcId="{0F2CC60E-D69C-42D0-BF67-4E2D9C1A1FE1}" destId="{887C7A8A-AF90-455A-A3EE-E780A514C736}" srcOrd="0" destOrd="0" presId="urn:microsoft.com/office/officeart/2008/layout/LinedList"/>
    <dgm:cxn modelId="{3DA8F96F-6DAC-4F3F-82BD-16B25BEF6213}" srcId="{9211323C-B00B-4379-9A33-F55F74CD7739}" destId="{CB908F43-495C-413C-86E2-64F284FC4441}" srcOrd="0" destOrd="0" parTransId="{8A788AD4-ED83-4456-A227-90846DED5D3E}" sibTransId="{7881580C-2DB7-41F0-8D4A-1678129D5712}"/>
    <dgm:cxn modelId="{FBA26172-B69E-4DBD-B831-BED33806B628}" srcId="{23EE38E1-B65F-43E6-A6E5-860819DD6567}" destId="{BFA45DDA-1F0C-4D49-A57A-998314EF646F}" srcOrd="0" destOrd="0" parTransId="{00C18658-8E79-4A7E-ACFD-45D9C05C92FE}" sibTransId="{ED87CB30-F218-46C7-AA98-12DFA2C2577B}"/>
    <dgm:cxn modelId="{163A2776-2B02-4297-98A8-FF4ED4192DC0}" type="presOf" srcId="{182DE6EC-A459-45EC-96A7-3B6E71916484}" destId="{06345260-73EA-4F59-99E0-8640224F0ECB}" srcOrd="0" destOrd="0" presId="urn:microsoft.com/office/officeart/2008/layout/LinedList"/>
    <dgm:cxn modelId="{1CA1F477-9E9F-4EF3-802F-F020CD6BA663}" type="presOf" srcId="{7AA9F25D-DB58-4BCA-89EF-9A3DEB5566FC}" destId="{295F63D4-57FF-4EBE-9874-6395CFFEC05E}" srcOrd="0" destOrd="0" presId="urn:microsoft.com/office/officeart/2008/layout/LinedList"/>
    <dgm:cxn modelId="{E6F7BC78-D3EA-4BD6-8DEB-71E46EE33295}" type="presOf" srcId="{CCB1AE42-992C-407D-9D86-660EBD059594}" destId="{33974AD7-69F6-4785-8C86-F2EC4177AE50}" srcOrd="0" destOrd="0" presId="urn:microsoft.com/office/officeart/2008/layout/LinedList"/>
    <dgm:cxn modelId="{23774C80-0B21-4069-A09B-A20EBB3A86EB}" srcId="{06697F99-74B0-485A-AC49-D0BDD314D6F0}" destId="{8DFA814A-2509-4AC5-9C8B-2ACC4D3ED6B0}" srcOrd="0" destOrd="0" parTransId="{56756A4F-79EC-4732-8A3F-B54C0C57190F}" sibTransId="{BCF9B7E9-FF51-4B29-B24D-E77F712E6A11}"/>
    <dgm:cxn modelId="{A0517987-4F24-4E95-B67E-BEF4A772EC84}" type="presOf" srcId="{49DB94F5-D1EC-45AC-824C-74DA469A4585}" destId="{FA32C191-4D53-4DED-B986-708835C70626}" srcOrd="0" destOrd="0" presId="urn:microsoft.com/office/officeart/2008/layout/LinedList"/>
    <dgm:cxn modelId="{16D44589-2BE8-4406-841C-226E7C172632}" type="presOf" srcId="{CDC6C2A1-2D79-4EBB-B555-41139F9AB2CA}" destId="{23100D3E-0608-4314-B11E-F35BF80845DA}" srcOrd="0" destOrd="0" presId="urn:microsoft.com/office/officeart/2008/layout/LinedList"/>
    <dgm:cxn modelId="{8FC13E90-7D6B-47A1-A00E-C89BB48A5C65}" srcId="{CCB1AE42-992C-407D-9D86-660EBD059594}" destId="{9211323C-B00B-4379-9A33-F55F74CD7739}" srcOrd="1" destOrd="0" parTransId="{11C98309-69E8-4E05-B616-A67B350CE4DD}" sibTransId="{0B322547-5587-4074-877A-B95431965142}"/>
    <dgm:cxn modelId="{828CA593-81A6-4D75-BEF5-862B8D2C3629}" srcId="{0F2CC60E-D69C-42D0-BF67-4E2D9C1A1FE1}" destId="{49DB94F5-D1EC-45AC-824C-74DA469A4585}" srcOrd="0" destOrd="0" parTransId="{01214040-A1B2-429A-9100-8A8ECEDABE3A}" sibTransId="{9F598337-4D6A-434A-A352-85295E1502C7}"/>
    <dgm:cxn modelId="{FCED4397-2DD0-472E-AFA6-CADAA900EB44}" type="presOf" srcId="{5F8A20F6-9AD8-4E85-BF83-E98D4B1D9A5F}" destId="{2F54B03D-CBA9-4E75-8AFD-1E75167D60AB}" srcOrd="0" destOrd="0" presId="urn:microsoft.com/office/officeart/2008/layout/LinedList"/>
    <dgm:cxn modelId="{EF124B98-CE06-455F-875C-DD12A07B312E}" type="presOf" srcId="{C8126399-4BDF-48AB-A339-B3FDC7F2B609}" destId="{546740F9-5C98-4F07-891B-6F99278211FC}" srcOrd="0" destOrd="0" presId="urn:microsoft.com/office/officeart/2008/layout/LinedList"/>
    <dgm:cxn modelId="{2036A8A2-D9C9-4B0A-9A01-82BB6BB6E7DC}" srcId="{CCB1AE42-992C-407D-9D86-660EBD059594}" destId="{7AA9F25D-DB58-4BCA-89EF-9A3DEB5566FC}" srcOrd="7" destOrd="0" parTransId="{9F51484A-11DD-4D89-8F10-4AC13738A793}" sibTransId="{7D89FC8D-FC57-48E5-B81D-61C87B9AD25C}"/>
    <dgm:cxn modelId="{392F50B5-4C54-4882-B03B-B56BB7AFB5B2}" type="presOf" srcId="{23EE38E1-B65F-43E6-A6E5-860819DD6567}" destId="{123B80D3-9D98-4C2F-B288-394B244CB2BE}" srcOrd="0" destOrd="0" presId="urn:microsoft.com/office/officeart/2008/layout/LinedList"/>
    <dgm:cxn modelId="{8C5FA7CA-2783-444E-BFD0-C353B5165CB2}" srcId="{CCB1AE42-992C-407D-9D86-660EBD059594}" destId="{7B44D818-B829-422C-9DE6-31098D129E2B}" srcOrd="0" destOrd="0" parTransId="{13E401AA-C97D-477A-BF3C-BD18AAC7914E}" sibTransId="{542E8834-5514-4311-9691-CF29E50D314B}"/>
    <dgm:cxn modelId="{C2A5C9D2-4FD2-4AB8-9726-EDC505E3DFA0}" type="presOf" srcId="{7B44D818-B829-422C-9DE6-31098D129E2B}" destId="{038212E9-6573-4BA7-A8E5-4744DE173126}" srcOrd="0" destOrd="0" presId="urn:microsoft.com/office/officeart/2008/layout/LinedList"/>
    <dgm:cxn modelId="{2FBD1CD7-C2B8-466F-BD62-249B8F9A280B}" type="presOf" srcId="{9211323C-B00B-4379-9A33-F55F74CD7739}" destId="{FF9FB996-EBB3-4A5B-AC47-C5AF44AEB436}" srcOrd="0" destOrd="0" presId="urn:microsoft.com/office/officeart/2008/layout/LinedList"/>
    <dgm:cxn modelId="{DB9382EA-B72B-4455-BE8A-35FF680921C7}" type="presOf" srcId="{BFA45DDA-1F0C-4D49-A57A-998314EF646F}" destId="{A667579A-E7D2-40F2-A084-B23280669951}" srcOrd="0" destOrd="0" presId="urn:microsoft.com/office/officeart/2008/layout/LinedList"/>
    <dgm:cxn modelId="{21CDDFF0-A771-4240-B7FE-49A881A84321}" srcId="{CCB1AE42-992C-407D-9D86-660EBD059594}" destId="{23EE38E1-B65F-43E6-A6E5-860819DD6567}" srcOrd="5" destOrd="0" parTransId="{CA9460A9-17DD-43CA-AED1-957060577216}" sibTransId="{68CDF50D-7A36-49B5-B8D8-AE75EFA76204}"/>
    <dgm:cxn modelId="{B4D9C0F2-9EDC-46CA-B3D5-2E45A882ED12}" type="presOf" srcId="{4576AC54-FD27-400A-A982-727491C8481C}" destId="{1861D74F-7E72-4C9C-8C78-0506D390BF93}" srcOrd="0" destOrd="0" presId="urn:microsoft.com/office/officeart/2008/layout/LinedList"/>
    <dgm:cxn modelId="{6DA1B7FD-BB5E-457F-824A-D35D9D0A4592}" srcId="{3AE51407-AAEF-4A9F-BEA4-29A858E93C1F}" destId="{6C115656-F4C7-4026-B3CE-70B638660D0D}" srcOrd="0" destOrd="0" parTransId="{B3DC6CA9-BA83-4873-85F9-A739260B7547}" sibTransId="{D5F22228-4A66-4E5F-8D95-90B0C0D31DFF}"/>
    <dgm:cxn modelId="{E796E5FD-8FDD-4687-A566-BFFC5CFDDBBF}" srcId="{CCB1AE42-992C-407D-9D86-660EBD059594}" destId="{0F2CC60E-D69C-42D0-BF67-4E2D9C1A1FE1}" srcOrd="3" destOrd="0" parTransId="{DF450AA0-68E7-4651-8C32-A48B55D32746}" sibTransId="{1679590C-6F2D-46B0-BA2D-7AB81BD311B9}"/>
    <dgm:cxn modelId="{BB4E2509-D4B1-404A-812B-402D963D53C5}" type="presParOf" srcId="{33974AD7-69F6-4785-8C86-F2EC4177AE50}" destId="{E1E612C0-3E07-40E6-A809-B8101677CC57}" srcOrd="0" destOrd="0" presId="urn:microsoft.com/office/officeart/2008/layout/LinedList"/>
    <dgm:cxn modelId="{62C806D9-02BA-4C48-808D-BCB5FC58AB7D}" type="presParOf" srcId="{33974AD7-69F6-4785-8C86-F2EC4177AE50}" destId="{8C749DBC-09BE-41DC-9C1B-65F6C92CF652}" srcOrd="1" destOrd="0" presId="urn:microsoft.com/office/officeart/2008/layout/LinedList"/>
    <dgm:cxn modelId="{EB37587C-1C0E-46C3-A830-AF1EAD2DB46D}" type="presParOf" srcId="{8C749DBC-09BE-41DC-9C1B-65F6C92CF652}" destId="{038212E9-6573-4BA7-A8E5-4744DE173126}" srcOrd="0" destOrd="0" presId="urn:microsoft.com/office/officeart/2008/layout/LinedList"/>
    <dgm:cxn modelId="{1CCEBCF4-0948-4752-9EBA-BC74FB6F31C2}" type="presParOf" srcId="{8C749DBC-09BE-41DC-9C1B-65F6C92CF652}" destId="{C55D813E-89AD-4658-96F7-BD8BC9A802CB}" srcOrd="1" destOrd="0" presId="urn:microsoft.com/office/officeart/2008/layout/LinedList"/>
    <dgm:cxn modelId="{BA336E54-2DF1-463F-841C-52D9DD988D60}" type="presParOf" srcId="{C55D813E-89AD-4658-96F7-BD8BC9A802CB}" destId="{68F3363A-8DD2-4D9E-8153-164456B6DD3A}" srcOrd="0" destOrd="0" presId="urn:microsoft.com/office/officeart/2008/layout/LinedList"/>
    <dgm:cxn modelId="{5232A97D-13A0-49A0-B04D-7830D618DA17}" type="presParOf" srcId="{C55D813E-89AD-4658-96F7-BD8BC9A802CB}" destId="{9F6BDC8E-66C5-4938-821E-240C67EE8DAE}" srcOrd="1" destOrd="0" presId="urn:microsoft.com/office/officeart/2008/layout/LinedList"/>
    <dgm:cxn modelId="{DCACB2B8-E81B-4F76-95EF-1EFE94439AF1}" type="presParOf" srcId="{9F6BDC8E-66C5-4938-821E-240C67EE8DAE}" destId="{92422181-A9B2-4998-8F6D-89920AEE1483}" srcOrd="0" destOrd="0" presId="urn:microsoft.com/office/officeart/2008/layout/LinedList"/>
    <dgm:cxn modelId="{C339D6EC-3D5C-45CB-9157-AF6619965075}" type="presParOf" srcId="{9F6BDC8E-66C5-4938-821E-240C67EE8DAE}" destId="{254BCA7D-72A3-447A-BCC1-68BD73139FBA}" srcOrd="1" destOrd="0" presId="urn:microsoft.com/office/officeart/2008/layout/LinedList"/>
    <dgm:cxn modelId="{E4D15E2B-2695-4274-969F-F21B9ADF1AD2}" type="presParOf" srcId="{9F6BDC8E-66C5-4938-821E-240C67EE8DAE}" destId="{668CF8B1-5ED8-44D5-8E8D-6AC121BCE1DF}" srcOrd="2" destOrd="0" presId="urn:microsoft.com/office/officeart/2008/layout/LinedList"/>
    <dgm:cxn modelId="{093C8B53-B4A5-4C2F-8A18-F1CCA920B0AC}" type="presParOf" srcId="{C55D813E-89AD-4658-96F7-BD8BC9A802CB}" destId="{279F6921-9466-4B3C-A507-1787C8977AE1}" srcOrd="2" destOrd="0" presId="urn:microsoft.com/office/officeart/2008/layout/LinedList"/>
    <dgm:cxn modelId="{D9DEE483-6775-46CC-B643-E2EB0136FD3F}" type="presParOf" srcId="{C55D813E-89AD-4658-96F7-BD8BC9A802CB}" destId="{7B80FCE6-690E-41FB-828F-8A723A858359}" srcOrd="3" destOrd="0" presId="urn:microsoft.com/office/officeart/2008/layout/LinedList"/>
    <dgm:cxn modelId="{C6F4F526-035E-4F28-AAE3-47E303FBE9B8}" type="presParOf" srcId="{33974AD7-69F6-4785-8C86-F2EC4177AE50}" destId="{805F9F0A-7EEB-4D16-BB73-8512BC66690A}" srcOrd="2" destOrd="0" presId="urn:microsoft.com/office/officeart/2008/layout/LinedList"/>
    <dgm:cxn modelId="{090D731C-DEA6-4A6D-8D64-093879EAFFA2}" type="presParOf" srcId="{33974AD7-69F6-4785-8C86-F2EC4177AE50}" destId="{5A0C4AE3-4D60-4539-884D-836625F02EE8}" srcOrd="3" destOrd="0" presId="urn:microsoft.com/office/officeart/2008/layout/LinedList"/>
    <dgm:cxn modelId="{CB9E5F8F-4214-406F-84EB-8763BCF0CD96}" type="presParOf" srcId="{5A0C4AE3-4D60-4539-884D-836625F02EE8}" destId="{FF9FB996-EBB3-4A5B-AC47-C5AF44AEB436}" srcOrd="0" destOrd="0" presId="urn:microsoft.com/office/officeart/2008/layout/LinedList"/>
    <dgm:cxn modelId="{2AF5A2C3-E0BD-45B7-9256-F83DF077EA1B}" type="presParOf" srcId="{5A0C4AE3-4D60-4539-884D-836625F02EE8}" destId="{0F8754EC-FCFD-4F79-A372-771B9AF899D6}" srcOrd="1" destOrd="0" presId="urn:microsoft.com/office/officeart/2008/layout/LinedList"/>
    <dgm:cxn modelId="{BF26B5FE-E3EC-47E3-93FC-E1AD94148318}" type="presParOf" srcId="{0F8754EC-FCFD-4F79-A372-771B9AF899D6}" destId="{5C0C8E89-995C-4452-9FD6-907229854C04}" srcOrd="0" destOrd="0" presId="urn:microsoft.com/office/officeart/2008/layout/LinedList"/>
    <dgm:cxn modelId="{E5326AA3-F968-4B5B-B74B-7D4CA3A9FAE3}" type="presParOf" srcId="{0F8754EC-FCFD-4F79-A372-771B9AF899D6}" destId="{5D6A9C73-D8AF-46FD-AFC2-07B9111BAE88}" srcOrd="1" destOrd="0" presId="urn:microsoft.com/office/officeart/2008/layout/LinedList"/>
    <dgm:cxn modelId="{A47E4F5D-87B3-4224-B6A6-33D9CD188C58}" type="presParOf" srcId="{5D6A9C73-D8AF-46FD-AFC2-07B9111BAE88}" destId="{2DF6CFB3-E490-4352-8AA1-AE8B66737714}" srcOrd="0" destOrd="0" presId="urn:microsoft.com/office/officeart/2008/layout/LinedList"/>
    <dgm:cxn modelId="{4B64D20B-D690-4786-9098-855A51D4AECB}" type="presParOf" srcId="{5D6A9C73-D8AF-46FD-AFC2-07B9111BAE88}" destId="{9518D1E3-58EE-49F5-87C6-32FD683DDC1A}" srcOrd="1" destOrd="0" presId="urn:microsoft.com/office/officeart/2008/layout/LinedList"/>
    <dgm:cxn modelId="{86C1F52D-1680-48BA-94F4-555660BF26C6}" type="presParOf" srcId="{5D6A9C73-D8AF-46FD-AFC2-07B9111BAE88}" destId="{DB5B153A-0535-4BAD-A007-E7A227706EA4}" srcOrd="2" destOrd="0" presId="urn:microsoft.com/office/officeart/2008/layout/LinedList"/>
    <dgm:cxn modelId="{7A3F6FCC-8185-4123-8FF5-9E306397D438}" type="presParOf" srcId="{0F8754EC-FCFD-4F79-A372-771B9AF899D6}" destId="{213A9729-73D0-4D8F-9111-8531CB2BD503}" srcOrd="2" destOrd="0" presId="urn:microsoft.com/office/officeart/2008/layout/LinedList"/>
    <dgm:cxn modelId="{DA38FDA4-46A8-41DF-A3CC-716EA637E1EA}" type="presParOf" srcId="{0F8754EC-FCFD-4F79-A372-771B9AF899D6}" destId="{3686B40E-9ACF-4A4D-879A-CDC020B5B8DA}" srcOrd="3" destOrd="0" presId="urn:microsoft.com/office/officeart/2008/layout/LinedList"/>
    <dgm:cxn modelId="{41294045-F650-4E35-979A-170C5CA13878}" type="presParOf" srcId="{33974AD7-69F6-4785-8C86-F2EC4177AE50}" destId="{226F014A-0255-4EF2-9941-98E159E57A07}" srcOrd="4" destOrd="0" presId="urn:microsoft.com/office/officeart/2008/layout/LinedList"/>
    <dgm:cxn modelId="{F1465986-4E1B-4C9C-9818-9853F75EB2BD}" type="presParOf" srcId="{33974AD7-69F6-4785-8C86-F2EC4177AE50}" destId="{FB4B70B2-08E7-49E2-B957-B39C5D1C330B}" srcOrd="5" destOrd="0" presId="urn:microsoft.com/office/officeart/2008/layout/LinedList"/>
    <dgm:cxn modelId="{17D3B466-ABBD-453A-898C-4F73068E6627}" type="presParOf" srcId="{FB4B70B2-08E7-49E2-B957-B39C5D1C330B}" destId="{23100D3E-0608-4314-B11E-F35BF80845DA}" srcOrd="0" destOrd="0" presId="urn:microsoft.com/office/officeart/2008/layout/LinedList"/>
    <dgm:cxn modelId="{D8218E47-4763-4752-94B3-1A582E6756C0}" type="presParOf" srcId="{FB4B70B2-08E7-49E2-B957-B39C5D1C330B}" destId="{9F11039E-9BAA-4E0B-A17A-B7ECA01E6AB6}" srcOrd="1" destOrd="0" presId="urn:microsoft.com/office/officeart/2008/layout/LinedList"/>
    <dgm:cxn modelId="{76C98BCC-81E7-4723-9101-0DB3A33D4397}" type="presParOf" srcId="{9F11039E-9BAA-4E0B-A17A-B7ECA01E6AB6}" destId="{682EDF22-84F8-40B0-81BB-1804914BAEC1}" srcOrd="0" destOrd="0" presId="urn:microsoft.com/office/officeart/2008/layout/LinedList"/>
    <dgm:cxn modelId="{F0A0770F-2233-42C5-940B-D7B6614C2EA9}" type="presParOf" srcId="{9F11039E-9BAA-4E0B-A17A-B7ECA01E6AB6}" destId="{C412007E-C2CC-41D4-825F-CF209D3A348D}" srcOrd="1" destOrd="0" presId="urn:microsoft.com/office/officeart/2008/layout/LinedList"/>
    <dgm:cxn modelId="{944E9BE1-0CF2-4C58-8415-923F05D3F872}" type="presParOf" srcId="{C412007E-C2CC-41D4-825F-CF209D3A348D}" destId="{6FA58555-BBB6-469C-9D2A-7131B9BE61F8}" srcOrd="0" destOrd="0" presId="urn:microsoft.com/office/officeart/2008/layout/LinedList"/>
    <dgm:cxn modelId="{9D1F1660-AB39-469A-A85C-6C236BBDF2BE}" type="presParOf" srcId="{C412007E-C2CC-41D4-825F-CF209D3A348D}" destId="{1861D74F-7E72-4C9C-8C78-0506D390BF93}" srcOrd="1" destOrd="0" presId="urn:microsoft.com/office/officeart/2008/layout/LinedList"/>
    <dgm:cxn modelId="{2B2F6A91-2C50-4D67-8FDE-C3BF8D8280C0}" type="presParOf" srcId="{C412007E-C2CC-41D4-825F-CF209D3A348D}" destId="{A18298C0-4A7E-4E84-A101-EA098135FDC3}" srcOrd="2" destOrd="0" presId="urn:microsoft.com/office/officeart/2008/layout/LinedList"/>
    <dgm:cxn modelId="{FA1D2F71-959F-45BA-B0D2-91981174A850}" type="presParOf" srcId="{9F11039E-9BAA-4E0B-A17A-B7ECA01E6AB6}" destId="{35D17BE2-9BCA-4488-BBEF-4EFF8BFF0FEE}" srcOrd="2" destOrd="0" presId="urn:microsoft.com/office/officeart/2008/layout/LinedList"/>
    <dgm:cxn modelId="{1427E75D-7389-4BF0-BBCF-946A8B0808E4}" type="presParOf" srcId="{9F11039E-9BAA-4E0B-A17A-B7ECA01E6AB6}" destId="{27C5A226-AA32-41C0-96A7-463F0DC28244}" srcOrd="3" destOrd="0" presId="urn:microsoft.com/office/officeart/2008/layout/LinedList"/>
    <dgm:cxn modelId="{9687F9FD-B208-4F1B-B9DE-1A49EEDA2499}" type="presParOf" srcId="{33974AD7-69F6-4785-8C86-F2EC4177AE50}" destId="{0F19A811-0309-4900-8E29-213637FAFCAE}" srcOrd="6" destOrd="0" presId="urn:microsoft.com/office/officeart/2008/layout/LinedList"/>
    <dgm:cxn modelId="{23C0E2EE-049C-4AF9-8996-6755E0731C7C}" type="presParOf" srcId="{33974AD7-69F6-4785-8C86-F2EC4177AE50}" destId="{FD7E62DF-7F13-45B5-9D91-38220418EAFE}" srcOrd="7" destOrd="0" presId="urn:microsoft.com/office/officeart/2008/layout/LinedList"/>
    <dgm:cxn modelId="{D8A4AC13-683F-4CB1-8676-D9420763E1BE}" type="presParOf" srcId="{FD7E62DF-7F13-45B5-9D91-38220418EAFE}" destId="{887C7A8A-AF90-455A-A3EE-E780A514C736}" srcOrd="0" destOrd="0" presId="urn:microsoft.com/office/officeart/2008/layout/LinedList"/>
    <dgm:cxn modelId="{40FED785-FA6F-4615-8089-69A6B21373BD}" type="presParOf" srcId="{FD7E62DF-7F13-45B5-9D91-38220418EAFE}" destId="{B17DA20C-1C49-41D6-B865-74CD3AEEF019}" srcOrd="1" destOrd="0" presId="urn:microsoft.com/office/officeart/2008/layout/LinedList"/>
    <dgm:cxn modelId="{8AE7389F-3C29-46EF-A8C8-382FD9C9DBD3}" type="presParOf" srcId="{B17DA20C-1C49-41D6-B865-74CD3AEEF019}" destId="{E82DD181-1DE7-45B0-82B8-28943020BE98}" srcOrd="0" destOrd="0" presId="urn:microsoft.com/office/officeart/2008/layout/LinedList"/>
    <dgm:cxn modelId="{F573CE5A-877F-46AF-9505-C19B473D422C}" type="presParOf" srcId="{B17DA20C-1C49-41D6-B865-74CD3AEEF019}" destId="{8743D428-8C81-4725-957A-55FDC0E6CBD6}" srcOrd="1" destOrd="0" presId="urn:microsoft.com/office/officeart/2008/layout/LinedList"/>
    <dgm:cxn modelId="{2D0BEEF4-7307-4EF3-850C-0114E0CC6731}" type="presParOf" srcId="{8743D428-8C81-4725-957A-55FDC0E6CBD6}" destId="{842C2424-0CB2-4746-A795-C5022C6FAA19}" srcOrd="0" destOrd="0" presId="urn:microsoft.com/office/officeart/2008/layout/LinedList"/>
    <dgm:cxn modelId="{2CACCF63-3C10-40E5-97B6-4065192F98FA}" type="presParOf" srcId="{8743D428-8C81-4725-957A-55FDC0E6CBD6}" destId="{FA32C191-4D53-4DED-B986-708835C70626}" srcOrd="1" destOrd="0" presId="urn:microsoft.com/office/officeart/2008/layout/LinedList"/>
    <dgm:cxn modelId="{0A80E289-5C19-4BB8-98DB-F9364B1F4B12}" type="presParOf" srcId="{8743D428-8C81-4725-957A-55FDC0E6CBD6}" destId="{D54408F6-7B71-4C9D-BBB4-295179805EF0}" srcOrd="2" destOrd="0" presId="urn:microsoft.com/office/officeart/2008/layout/LinedList"/>
    <dgm:cxn modelId="{ED791105-6CA1-4C10-86FB-D56FA5A6E2B9}" type="presParOf" srcId="{B17DA20C-1C49-41D6-B865-74CD3AEEF019}" destId="{E305B2E4-C14A-4B05-A12B-9647245F5519}" srcOrd="2" destOrd="0" presId="urn:microsoft.com/office/officeart/2008/layout/LinedList"/>
    <dgm:cxn modelId="{AE0A3C80-1811-40EA-BF11-D41B35C16C2B}" type="presParOf" srcId="{B17DA20C-1C49-41D6-B865-74CD3AEEF019}" destId="{6ABFA3ED-0187-4017-A896-55053C73C124}" srcOrd="3" destOrd="0" presId="urn:microsoft.com/office/officeart/2008/layout/LinedList"/>
    <dgm:cxn modelId="{9B8D9DAA-DD3C-4754-8F8E-B8CF92D509F6}" type="presParOf" srcId="{33974AD7-69F6-4785-8C86-F2EC4177AE50}" destId="{C7EAA3E0-81F2-4E0B-AD59-60ACD8C2D0B3}" srcOrd="8" destOrd="0" presId="urn:microsoft.com/office/officeart/2008/layout/LinedList"/>
    <dgm:cxn modelId="{0D8787FC-B66A-40CA-9200-E33DE46B5D06}" type="presParOf" srcId="{33974AD7-69F6-4785-8C86-F2EC4177AE50}" destId="{BE55C1F7-8BDF-4970-A560-EC9A9C7CC69A}" srcOrd="9" destOrd="0" presId="urn:microsoft.com/office/officeart/2008/layout/LinedList"/>
    <dgm:cxn modelId="{FB1960DB-E9B7-4B19-9FC3-969D0216D97C}" type="presParOf" srcId="{BE55C1F7-8BDF-4970-A560-EC9A9C7CC69A}" destId="{E7D4E531-A336-444B-8804-17129361EA88}" srcOrd="0" destOrd="0" presId="urn:microsoft.com/office/officeart/2008/layout/LinedList"/>
    <dgm:cxn modelId="{03BB44AB-0276-4930-A44F-2ADF3F3D233F}" type="presParOf" srcId="{BE55C1F7-8BDF-4970-A560-EC9A9C7CC69A}" destId="{588FA750-B21B-4510-9B37-0DCC5179A6BC}" srcOrd="1" destOrd="0" presId="urn:microsoft.com/office/officeart/2008/layout/LinedList"/>
    <dgm:cxn modelId="{2435762D-597B-48BD-8F83-B568C678B4AE}" type="presParOf" srcId="{588FA750-B21B-4510-9B37-0DCC5179A6BC}" destId="{733DE2BE-F5D3-45DF-A43E-8DD7B92AA1B2}" srcOrd="0" destOrd="0" presId="urn:microsoft.com/office/officeart/2008/layout/LinedList"/>
    <dgm:cxn modelId="{DDFF2A30-6ED7-431B-A157-8C12B2566971}" type="presParOf" srcId="{588FA750-B21B-4510-9B37-0DCC5179A6BC}" destId="{EB245419-BA8D-48B1-A50F-7F2F7398F3E2}" srcOrd="1" destOrd="0" presId="urn:microsoft.com/office/officeart/2008/layout/LinedList"/>
    <dgm:cxn modelId="{2D765F10-1578-4235-9322-BF2957C494FE}" type="presParOf" srcId="{EB245419-BA8D-48B1-A50F-7F2F7398F3E2}" destId="{F8071B77-4432-437D-9E7F-F789D67D71E9}" srcOrd="0" destOrd="0" presId="urn:microsoft.com/office/officeart/2008/layout/LinedList"/>
    <dgm:cxn modelId="{DA5BFA2F-B0CA-4A83-A216-66A966EF97FD}" type="presParOf" srcId="{EB245419-BA8D-48B1-A50F-7F2F7398F3E2}" destId="{6CCE61A4-236E-4765-B225-393654C21B1B}" srcOrd="1" destOrd="0" presId="urn:microsoft.com/office/officeart/2008/layout/LinedList"/>
    <dgm:cxn modelId="{EEF5D0DB-C018-4D3C-AB51-477589E7E6E6}" type="presParOf" srcId="{EB245419-BA8D-48B1-A50F-7F2F7398F3E2}" destId="{543CB8A3-7FBF-419E-84E0-9CFAE9679DC7}" srcOrd="2" destOrd="0" presId="urn:microsoft.com/office/officeart/2008/layout/LinedList"/>
    <dgm:cxn modelId="{90AB4A64-105C-4753-B968-DAB70902B3B5}" type="presParOf" srcId="{588FA750-B21B-4510-9B37-0DCC5179A6BC}" destId="{524B495F-D8A2-4260-A85F-E217CB439491}" srcOrd="2" destOrd="0" presId="urn:microsoft.com/office/officeart/2008/layout/LinedList"/>
    <dgm:cxn modelId="{83E0095F-C0D2-4A8B-B7B3-81978C12EF50}" type="presParOf" srcId="{588FA750-B21B-4510-9B37-0DCC5179A6BC}" destId="{537BDC34-8452-4AEF-AC87-3873EA91AE7E}" srcOrd="3" destOrd="0" presId="urn:microsoft.com/office/officeart/2008/layout/LinedList"/>
    <dgm:cxn modelId="{B5774E75-BDE2-4A79-B99E-65F77BD7532D}" type="presParOf" srcId="{33974AD7-69F6-4785-8C86-F2EC4177AE50}" destId="{0A94583D-4E23-4321-AA52-56CF4D5CC50C}" srcOrd="10" destOrd="0" presId="urn:microsoft.com/office/officeart/2008/layout/LinedList"/>
    <dgm:cxn modelId="{32B3C17A-1E49-48D7-8DEC-AF9DD2484E53}" type="presParOf" srcId="{33974AD7-69F6-4785-8C86-F2EC4177AE50}" destId="{36818C41-5D73-4C6A-8DA6-399F97563850}" srcOrd="11" destOrd="0" presId="urn:microsoft.com/office/officeart/2008/layout/LinedList"/>
    <dgm:cxn modelId="{00B2AD9B-7466-4AA0-8BE6-225A69F90C6F}" type="presParOf" srcId="{36818C41-5D73-4C6A-8DA6-399F97563850}" destId="{123B80D3-9D98-4C2F-B288-394B244CB2BE}" srcOrd="0" destOrd="0" presId="urn:microsoft.com/office/officeart/2008/layout/LinedList"/>
    <dgm:cxn modelId="{DD34B2C7-E03D-4F12-9BC7-383AAD3D97E3}" type="presParOf" srcId="{36818C41-5D73-4C6A-8DA6-399F97563850}" destId="{5517832E-1580-4B0A-A2A4-8F398AA29F4B}" srcOrd="1" destOrd="0" presId="urn:microsoft.com/office/officeart/2008/layout/LinedList"/>
    <dgm:cxn modelId="{B1F1E0D0-6090-40E7-A2AA-B8F28ACC7E70}" type="presParOf" srcId="{5517832E-1580-4B0A-A2A4-8F398AA29F4B}" destId="{799C93D8-7AC8-4909-87B2-8F5C40939F22}" srcOrd="0" destOrd="0" presId="urn:microsoft.com/office/officeart/2008/layout/LinedList"/>
    <dgm:cxn modelId="{60AEFD37-70BA-4257-8CB3-92491383B7D6}" type="presParOf" srcId="{5517832E-1580-4B0A-A2A4-8F398AA29F4B}" destId="{823E4484-FE42-4DDE-A8EB-384F05D72B86}" srcOrd="1" destOrd="0" presId="urn:microsoft.com/office/officeart/2008/layout/LinedList"/>
    <dgm:cxn modelId="{375D78EB-E582-4938-88F8-239110ACD9FA}" type="presParOf" srcId="{823E4484-FE42-4DDE-A8EB-384F05D72B86}" destId="{62D97D63-11BB-45E4-83BA-97A1B6121ACE}" srcOrd="0" destOrd="0" presId="urn:microsoft.com/office/officeart/2008/layout/LinedList"/>
    <dgm:cxn modelId="{8871402B-BEE1-4F1F-BCC1-26A223FC8C56}" type="presParOf" srcId="{823E4484-FE42-4DDE-A8EB-384F05D72B86}" destId="{A667579A-E7D2-40F2-A084-B23280669951}" srcOrd="1" destOrd="0" presId="urn:microsoft.com/office/officeart/2008/layout/LinedList"/>
    <dgm:cxn modelId="{80ABD975-71CE-463E-AC29-255F68F58C66}" type="presParOf" srcId="{823E4484-FE42-4DDE-A8EB-384F05D72B86}" destId="{D73200F4-0F71-48C8-B989-84DB6C84CBE4}" srcOrd="2" destOrd="0" presId="urn:microsoft.com/office/officeart/2008/layout/LinedList"/>
    <dgm:cxn modelId="{B2DD4D08-810B-4C7E-8DBD-6BFD9C4E704B}" type="presParOf" srcId="{5517832E-1580-4B0A-A2A4-8F398AA29F4B}" destId="{159DE6E9-4D02-4C0D-937B-418C580C6FA4}" srcOrd="2" destOrd="0" presId="urn:microsoft.com/office/officeart/2008/layout/LinedList"/>
    <dgm:cxn modelId="{3DEC8733-BD6E-4111-BBF6-A59B1005582A}" type="presParOf" srcId="{5517832E-1580-4B0A-A2A4-8F398AA29F4B}" destId="{8763C265-1DF3-49CA-B054-E4F87F7EAEDC}" srcOrd="3" destOrd="0" presId="urn:microsoft.com/office/officeart/2008/layout/LinedList"/>
    <dgm:cxn modelId="{A80F44F4-B95E-4382-BF7F-767E93AC1005}" type="presParOf" srcId="{33974AD7-69F6-4785-8C86-F2EC4177AE50}" destId="{3C5D2623-5D67-440A-9959-26FCAF81B430}" srcOrd="12" destOrd="0" presId="urn:microsoft.com/office/officeart/2008/layout/LinedList"/>
    <dgm:cxn modelId="{9BD55E5B-8AFC-47B8-A6A4-04499C9E63CF}" type="presParOf" srcId="{33974AD7-69F6-4785-8C86-F2EC4177AE50}" destId="{F270D3E4-19DD-4CA6-A224-49DD317FEEBE}" srcOrd="13" destOrd="0" presId="urn:microsoft.com/office/officeart/2008/layout/LinedList"/>
    <dgm:cxn modelId="{9526DA75-46B1-4B8B-9C87-51A5EE476D50}" type="presParOf" srcId="{F270D3E4-19DD-4CA6-A224-49DD317FEEBE}" destId="{2F54B03D-CBA9-4E75-8AFD-1E75167D60AB}" srcOrd="0" destOrd="0" presId="urn:microsoft.com/office/officeart/2008/layout/LinedList"/>
    <dgm:cxn modelId="{69A16664-2519-4CC6-B2D6-FF2E56CFF4B7}" type="presParOf" srcId="{F270D3E4-19DD-4CA6-A224-49DD317FEEBE}" destId="{363D73EF-2947-469D-BCD4-4C0960C9877A}" srcOrd="1" destOrd="0" presId="urn:microsoft.com/office/officeart/2008/layout/LinedList"/>
    <dgm:cxn modelId="{BFB17690-5876-4508-9391-DAC432EB5FB8}" type="presParOf" srcId="{363D73EF-2947-469D-BCD4-4C0960C9877A}" destId="{47757397-96F4-4103-B973-CE3F3F1A6C05}" srcOrd="0" destOrd="0" presId="urn:microsoft.com/office/officeart/2008/layout/LinedList"/>
    <dgm:cxn modelId="{10200D27-9CB9-4A96-9F4C-B2CF14AF798E}" type="presParOf" srcId="{363D73EF-2947-469D-BCD4-4C0960C9877A}" destId="{15A73494-63E7-498D-BF1B-E1FFDEAF0804}" srcOrd="1" destOrd="0" presId="urn:microsoft.com/office/officeart/2008/layout/LinedList"/>
    <dgm:cxn modelId="{892828B7-A5FF-4550-AF89-E10A86139929}" type="presParOf" srcId="{15A73494-63E7-498D-BF1B-E1FFDEAF0804}" destId="{BBC60CE3-7F42-462C-9B93-6E220DB3A640}" srcOrd="0" destOrd="0" presId="urn:microsoft.com/office/officeart/2008/layout/LinedList"/>
    <dgm:cxn modelId="{4EAF22BA-3FB6-416F-8243-AFCCEFEB4449}" type="presParOf" srcId="{15A73494-63E7-498D-BF1B-E1FFDEAF0804}" destId="{546740F9-5C98-4F07-891B-6F99278211FC}" srcOrd="1" destOrd="0" presId="urn:microsoft.com/office/officeart/2008/layout/LinedList"/>
    <dgm:cxn modelId="{0F488659-6C30-4942-9097-E1B4257BB69A}" type="presParOf" srcId="{15A73494-63E7-498D-BF1B-E1FFDEAF0804}" destId="{3F5D3749-5C2C-4AD1-A215-BA41D7F76413}" srcOrd="2" destOrd="0" presId="urn:microsoft.com/office/officeart/2008/layout/LinedList"/>
    <dgm:cxn modelId="{F83C88F3-534B-4A7A-8B72-6B1DBADB5928}" type="presParOf" srcId="{363D73EF-2947-469D-BCD4-4C0960C9877A}" destId="{043437AE-94D7-410D-AFDE-A17F9CA500F5}" srcOrd="2" destOrd="0" presId="urn:microsoft.com/office/officeart/2008/layout/LinedList"/>
    <dgm:cxn modelId="{D2A3FC20-E8A8-4AB5-A5EA-DB6DA54FCC2B}" type="presParOf" srcId="{363D73EF-2947-469D-BCD4-4C0960C9877A}" destId="{AF64AB7E-C851-4BF6-B584-C0E87C71C365}" srcOrd="3" destOrd="0" presId="urn:microsoft.com/office/officeart/2008/layout/LinedList"/>
    <dgm:cxn modelId="{A8F940F6-1A69-4CE8-B14F-A489AF432F90}" type="presParOf" srcId="{33974AD7-69F6-4785-8C86-F2EC4177AE50}" destId="{45625FBA-134E-4C91-B419-1AE6380DEF1F}" srcOrd="14" destOrd="0" presId="urn:microsoft.com/office/officeart/2008/layout/LinedList"/>
    <dgm:cxn modelId="{0ED636B0-8626-43F9-A950-92F1563C219C}" type="presParOf" srcId="{33974AD7-69F6-4785-8C86-F2EC4177AE50}" destId="{C0FD0433-D719-443E-B636-B5B215F65E25}" srcOrd="15" destOrd="0" presId="urn:microsoft.com/office/officeart/2008/layout/LinedList"/>
    <dgm:cxn modelId="{D141B560-5671-46CB-ACD7-DDBB7A270135}" type="presParOf" srcId="{C0FD0433-D719-443E-B636-B5B215F65E25}" destId="{295F63D4-57FF-4EBE-9874-6395CFFEC05E}" srcOrd="0" destOrd="0" presId="urn:microsoft.com/office/officeart/2008/layout/LinedList"/>
    <dgm:cxn modelId="{5677D84C-F156-4417-8665-C88576DB844B}" type="presParOf" srcId="{C0FD0433-D719-443E-B636-B5B215F65E25}" destId="{18A06C78-6A4B-4DA8-BF42-F523B8179FD8}" srcOrd="1" destOrd="0" presId="urn:microsoft.com/office/officeart/2008/layout/LinedList"/>
    <dgm:cxn modelId="{00A02722-6D52-4B6F-A501-E5C11116CBB8}" type="presParOf" srcId="{18A06C78-6A4B-4DA8-BF42-F523B8179FD8}" destId="{7A2592B3-4C09-4228-8202-F1A8C8896832}" srcOrd="0" destOrd="0" presId="urn:microsoft.com/office/officeart/2008/layout/LinedList"/>
    <dgm:cxn modelId="{AA9326D0-22D3-4068-B5A5-1169088CD84F}" type="presParOf" srcId="{18A06C78-6A4B-4DA8-BF42-F523B8179FD8}" destId="{D2B46604-9B8D-4922-B39F-A5721EA40EE9}" srcOrd="1" destOrd="0" presId="urn:microsoft.com/office/officeart/2008/layout/LinedList"/>
    <dgm:cxn modelId="{05132DC8-14BC-440A-B7D7-09EEE14BCC78}" type="presParOf" srcId="{D2B46604-9B8D-4922-B39F-A5721EA40EE9}" destId="{D25FA058-515E-403C-B8EB-954E20E8632A}" srcOrd="0" destOrd="0" presId="urn:microsoft.com/office/officeart/2008/layout/LinedList"/>
    <dgm:cxn modelId="{A6A2891E-3328-494E-AB72-81AD97D274F8}" type="presParOf" srcId="{D2B46604-9B8D-4922-B39F-A5721EA40EE9}" destId="{06345260-73EA-4F59-99E0-8640224F0ECB}" srcOrd="1" destOrd="0" presId="urn:microsoft.com/office/officeart/2008/layout/LinedList"/>
    <dgm:cxn modelId="{D24D30ED-9656-422D-95E7-D95A258A40CD}" type="presParOf" srcId="{D2B46604-9B8D-4922-B39F-A5721EA40EE9}" destId="{772BA487-F072-4FCB-AC58-797A61971E49}" srcOrd="2" destOrd="0" presId="urn:microsoft.com/office/officeart/2008/layout/LinedList"/>
    <dgm:cxn modelId="{0A2C33E5-6A00-43BA-981C-689DBE636ADE}" type="presParOf" srcId="{18A06C78-6A4B-4DA8-BF42-F523B8179FD8}" destId="{12E7C516-820D-4F55-BBA2-C2867319240C}" srcOrd="2" destOrd="0" presId="urn:microsoft.com/office/officeart/2008/layout/LinedList"/>
    <dgm:cxn modelId="{EA7E927D-49E4-4BF9-ACAA-D3BC8C39A985}" type="presParOf" srcId="{18A06C78-6A4B-4DA8-BF42-F523B8179FD8}" destId="{AB48ABF8-576F-4783-B6B6-5C1A53789B1B}" srcOrd="3" destOrd="0" presId="urn:microsoft.com/office/officeart/2008/layout/LinedList"/>
    <dgm:cxn modelId="{EF6834F0-62F4-4F35-BF7C-8F024327D2B0}" type="presParOf" srcId="{33974AD7-69F6-4785-8C86-F2EC4177AE50}" destId="{6201691A-9470-4616-854B-D370E937016D}" srcOrd="16" destOrd="0" presId="urn:microsoft.com/office/officeart/2008/layout/LinedList"/>
    <dgm:cxn modelId="{6137E002-0212-4A16-96D3-1677301F4A88}" type="presParOf" srcId="{33974AD7-69F6-4785-8C86-F2EC4177AE50}" destId="{86D2D6F1-107B-42D3-B75E-E91137E7FDE2}" srcOrd="17" destOrd="0" presId="urn:microsoft.com/office/officeart/2008/layout/LinedList"/>
    <dgm:cxn modelId="{BE5EBB44-90E1-488D-8F9B-3A4BB31A45F9}" type="presParOf" srcId="{86D2D6F1-107B-42D3-B75E-E91137E7FDE2}" destId="{6358BFD8-5693-467D-A3FA-3947FC305C0A}" srcOrd="0" destOrd="0" presId="urn:microsoft.com/office/officeart/2008/layout/LinedList"/>
    <dgm:cxn modelId="{01B01EB3-4CD8-4DAF-AA71-F2E708F47D88}" type="presParOf" srcId="{86D2D6F1-107B-42D3-B75E-E91137E7FDE2}" destId="{95AC0CC9-C8B9-40F4-87D7-D1C929CB1DEC}" srcOrd="1" destOrd="0" presId="urn:microsoft.com/office/officeart/2008/layout/LinedList"/>
    <dgm:cxn modelId="{81A681DB-9548-4DCC-AB2D-56DB5FC6B07B}" type="presParOf" srcId="{95AC0CC9-C8B9-40F4-87D7-D1C929CB1DEC}" destId="{C0639D07-2176-4B3C-8281-7A9C4DA00FD0}" srcOrd="0" destOrd="0" presId="urn:microsoft.com/office/officeart/2008/layout/LinedList"/>
    <dgm:cxn modelId="{14173DDE-B660-45E9-A864-72D0409A8753}" type="presParOf" srcId="{95AC0CC9-C8B9-40F4-87D7-D1C929CB1DEC}" destId="{89930030-A8BF-454B-A121-E3023E91CE8C}" srcOrd="1" destOrd="0" presId="urn:microsoft.com/office/officeart/2008/layout/LinedList"/>
    <dgm:cxn modelId="{9CE1BA24-C96D-4A7F-9FE0-0558CCDBBE99}" type="presParOf" srcId="{89930030-A8BF-454B-A121-E3023E91CE8C}" destId="{A0383B75-0C25-401A-8C35-946AEB953292}" srcOrd="0" destOrd="0" presId="urn:microsoft.com/office/officeart/2008/layout/LinedList"/>
    <dgm:cxn modelId="{49500025-559E-4EBC-92E7-218D49D05C11}" type="presParOf" srcId="{89930030-A8BF-454B-A121-E3023E91CE8C}" destId="{8E96192E-5C48-4468-B669-DA43941F4322}" srcOrd="1" destOrd="0" presId="urn:microsoft.com/office/officeart/2008/layout/LinedList"/>
    <dgm:cxn modelId="{81D4A393-E201-4373-9F8E-D24AB7143B73}" type="presParOf" srcId="{89930030-A8BF-454B-A121-E3023E91CE8C}" destId="{FE18655B-8749-4452-939F-9F242A41E3AE}" srcOrd="2" destOrd="0" presId="urn:microsoft.com/office/officeart/2008/layout/LinedList"/>
    <dgm:cxn modelId="{1E0D4AF4-C880-484D-9B5B-BEFD3B800104}" type="presParOf" srcId="{95AC0CC9-C8B9-40F4-87D7-D1C929CB1DEC}" destId="{534701A7-7983-42D6-91DC-1B27E585FDEB}" srcOrd="2" destOrd="0" presId="urn:microsoft.com/office/officeart/2008/layout/LinedList"/>
    <dgm:cxn modelId="{2FC7A04B-9F38-430B-86D8-F30E8880DC87}" type="presParOf" srcId="{95AC0CC9-C8B9-40F4-87D7-D1C929CB1DEC}" destId="{053FFCAE-24E4-4E3B-9CD4-9639321DEDA6}" srcOrd="3" destOrd="0" presId="urn:microsoft.com/office/officeart/2008/layout/LinedLis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511"/>
          <a:ext cx="59058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511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Problem Awareness</a:t>
          </a:r>
        </a:p>
      </dsp:txBody>
      <dsp:txXfrm>
        <a:off x="0" y="511"/>
        <a:ext cx="1181163" cy="465296"/>
      </dsp:txXfrm>
    </dsp:sp>
    <dsp:sp modelId="{254BCA7D-72A3-447A-BCC1-68BD73139FBA}">
      <dsp:nvSpPr>
        <dsp:cNvPr id="0" name=""/>
        <dsp:cNvSpPr/>
      </dsp:nvSpPr>
      <dsp:spPr>
        <a:xfrm>
          <a:off x="1269750" y="2164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REALLY bugs me.</a:t>
          </a:r>
        </a:p>
      </dsp:txBody>
      <dsp:txXfrm>
        <a:off x="1269750" y="21640"/>
        <a:ext cx="4636064" cy="422583"/>
      </dsp:txXfrm>
    </dsp:sp>
    <dsp:sp modelId="{279F6921-9466-4B3C-A507-1787C8977AE1}">
      <dsp:nvSpPr>
        <dsp:cNvPr id="0" name=""/>
        <dsp:cNvSpPr/>
      </dsp:nvSpPr>
      <dsp:spPr>
        <a:xfrm>
          <a:off x="1181162" y="444224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465807"/>
          <a:ext cx="59058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46580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Idea Generation</a:t>
          </a:r>
        </a:p>
      </dsp:txBody>
      <dsp:txXfrm>
        <a:off x="0" y="465807"/>
        <a:ext cx="1181163" cy="465296"/>
      </dsp:txXfrm>
    </dsp:sp>
    <dsp:sp modelId="{9518D1E3-58EE-49F5-87C6-32FD683DDC1A}">
      <dsp:nvSpPr>
        <dsp:cNvPr id="0" name=""/>
        <dsp:cNvSpPr/>
      </dsp:nvSpPr>
      <dsp:spPr>
        <a:xfrm>
          <a:off x="1269750" y="486937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think I know how to solve this problem.</a:t>
          </a:r>
        </a:p>
      </dsp:txBody>
      <dsp:txXfrm>
        <a:off x="1269750" y="486937"/>
        <a:ext cx="4636064" cy="422583"/>
      </dsp:txXfrm>
    </dsp:sp>
    <dsp:sp modelId="{213A9729-73D0-4D8F-9111-8531CB2BD503}">
      <dsp:nvSpPr>
        <dsp:cNvPr id="0" name=""/>
        <dsp:cNvSpPr/>
      </dsp:nvSpPr>
      <dsp:spPr>
        <a:xfrm>
          <a:off x="1181162" y="90952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931104"/>
          <a:ext cx="59058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93110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Opportunity Recognition</a:t>
          </a:r>
          <a:endParaRPr lang="en-US" sz="1300" kern="1200" dirty="0"/>
        </a:p>
      </dsp:txBody>
      <dsp:txXfrm>
        <a:off x="0" y="931104"/>
        <a:ext cx="1181163" cy="465296"/>
      </dsp:txXfrm>
    </dsp:sp>
    <dsp:sp modelId="{1861D74F-7E72-4C9C-8C78-0506D390BF93}">
      <dsp:nvSpPr>
        <dsp:cNvPr id="0" name=""/>
        <dsp:cNvSpPr/>
      </dsp:nvSpPr>
      <dsp:spPr>
        <a:xfrm>
          <a:off x="1269750" y="95223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it bugs me, it may bug others too.</a:t>
          </a:r>
        </a:p>
      </dsp:txBody>
      <dsp:txXfrm>
        <a:off x="1269750" y="952233"/>
        <a:ext cx="4636064" cy="422583"/>
      </dsp:txXfrm>
    </dsp:sp>
    <dsp:sp modelId="{35D17BE2-9BCA-4488-BBEF-4EFF8BFF0FEE}">
      <dsp:nvSpPr>
        <dsp:cNvPr id="0" name=""/>
        <dsp:cNvSpPr/>
      </dsp:nvSpPr>
      <dsp:spPr>
        <a:xfrm>
          <a:off x="1181162" y="137481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396401"/>
          <a:ext cx="59058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396401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Customer-Problem Fit</a:t>
          </a:r>
          <a:endParaRPr lang="en-US" sz="1300" kern="1200" dirty="0"/>
        </a:p>
      </dsp:txBody>
      <dsp:txXfrm>
        <a:off x="0" y="1396401"/>
        <a:ext cx="1181163" cy="465296"/>
      </dsp:txXfrm>
    </dsp:sp>
    <dsp:sp modelId="{FA32C191-4D53-4DED-B986-708835C70626}">
      <dsp:nvSpPr>
        <dsp:cNvPr id="0" name=""/>
        <dsp:cNvSpPr/>
      </dsp:nvSpPr>
      <dsp:spPr>
        <a:xfrm>
          <a:off x="1269750" y="141753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I’ve verified who else is bugged by this.</a:t>
          </a:r>
        </a:p>
      </dsp:txBody>
      <dsp:txXfrm>
        <a:off x="1269750" y="1417530"/>
        <a:ext cx="4636064" cy="422583"/>
      </dsp:txXfrm>
    </dsp:sp>
    <dsp:sp modelId="{E305B2E4-C14A-4B05-A12B-9647245F5519}">
      <dsp:nvSpPr>
        <dsp:cNvPr id="0" name=""/>
        <dsp:cNvSpPr/>
      </dsp:nvSpPr>
      <dsp:spPr>
        <a:xfrm>
          <a:off x="1181162" y="1840114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861697"/>
          <a:ext cx="590581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86169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Problem-Solution Fit</a:t>
          </a:r>
        </a:p>
      </dsp:txBody>
      <dsp:txXfrm>
        <a:off x="0" y="1861697"/>
        <a:ext cx="1181163" cy="465296"/>
      </dsp:txXfrm>
    </dsp:sp>
    <dsp:sp modelId="{6CCE61A4-236E-4765-B225-393654C21B1B}">
      <dsp:nvSpPr>
        <dsp:cNvPr id="0" name=""/>
        <dsp:cNvSpPr/>
      </dsp:nvSpPr>
      <dsp:spPr>
        <a:xfrm>
          <a:off x="1269750" y="1882826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have a meaningful solution to squash the bug.</a:t>
          </a:r>
        </a:p>
      </dsp:txBody>
      <dsp:txXfrm>
        <a:off x="1269750" y="1882826"/>
        <a:ext cx="4636064" cy="422583"/>
      </dsp:txXfrm>
    </dsp:sp>
    <dsp:sp modelId="{524B495F-D8A2-4260-A85F-E217CB439491}">
      <dsp:nvSpPr>
        <dsp:cNvPr id="0" name=""/>
        <dsp:cNvSpPr/>
      </dsp:nvSpPr>
      <dsp:spPr>
        <a:xfrm>
          <a:off x="1181162" y="230541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2326994"/>
          <a:ext cx="59058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232699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Customer-Solution Fit</a:t>
          </a:r>
          <a:endParaRPr lang="en-US" sz="1300" kern="1200" dirty="0"/>
        </a:p>
      </dsp:txBody>
      <dsp:txXfrm>
        <a:off x="0" y="2326994"/>
        <a:ext cx="1181163" cy="465296"/>
      </dsp:txXfrm>
    </dsp:sp>
    <dsp:sp modelId="{A667579A-E7D2-40F2-A084-B23280669951}">
      <dsp:nvSpPr>
        <dsp:cNvPr id="0" name=""/>
        <dsp:cNvSpPr/>
      </dsp:nvSpPr>
      <dsp:spPr>
        <a:xfrm>
          <a:off x="1269750" y="234812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My solution works for my customer segment.</a:t>
          </a:r>
        </a:p>
      </dsp:txBody>
      <dsp:txXfrm>
        <a:off x="1269750" y="2348123"/>
        <a:ext cx="4636064" cy="422583"/>
      </dsp:txXfrm>
    </dsp:sp>
    <dsp:sp modelId="{159DE6E9-4D02-4C0D-937B-418C580C6FA4}">
      <dsp:nvSpPr>
        <dsp:cNvPr id="0" name=""/>
        <dsp:cNvSpPr/>
      </dsp:nvSpPr>
      <dsp:spPr>
        <a:xfrm>
          <a:off x="1181162" y="277070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792290"/>
          <a:ext cx="59058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792290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Product-Market Fit</a:t>
          </a:r>
          <a:endParaRPr lang="en-US" sz="1300" kern="1200" dirty="0"/>
        </a:p>
      </dsp:txBody>
      <dsp:txXfrm>
        <a:off x="0" y="2792290"/>
        <a:ext cx="1181163" cy="465296"/>
      </dsp:txXfrm>
    </dsp:sp>
    <dsp:sp modelId="{546740F9-5C98-4F07-891B-6F99278211FC}">
      <dsp:nvSpPr>
        <dsp:cNvPr id="0" name=""/>
        <dsp:cNvSpPr/>
      </dsp:nvSpPr>
      <dsp:spPr>
        <a:xfrm>
          <a:off x="1269750" y="281342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My solution will compete within the market.</a:t>
          </a:r>
        </a:p>
      </dsp:txBody>
      <dsp:txXfrm>
        <a:off x="1269750" y="2813420"/>
        <a:ext cx="4636064" cy="422583"/>
      </dsp:txXfrm>
    </dsp:sp>
    <dsp:sp modelId="{043437AE-94D7-410D-AFDE-A17F9CA500F5}">
      <dsp:nvSpPr>
        <dsp:cNvPr id="0" name=""/>
        <dsp:cNvSpPr/>
      </dsp:nvSpPr>
      <dsp:spPr>
        <a:xfrm>
          <a:off x="1181162" y="3236003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3257587"/>
          <a:ext cx="59058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325758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Product-Channel Fit</a:t>
          </a:r>
          <a:endParaRPr lang="en-US" sz="1300" kern="1200" dirty="0"/>
        </a:p>
      </dsp:txBody>
      <dsp:txXfrm>
        <a:off x="0" y="3257587"/>
        <a:ext cx="1181163" cy="465296"/>
      </dsp:txXfrm>
    </dsp:sp>
    <dsp:sp modelId="{06345260-73EA-4F59-99E0-8640224F0ECB}">
      <dsp:nvSpPr>
        <dsp:cNvPr id="0" name=""/>
        <dsp:cNvSpPr/>
      </dsp:nvSpPr>
      <dsp:spPr>
        <a:xfrm>
          <a:off x="1269750" y="3278716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know how to get my solution to the market.</a:t>
          </a:r>
        </a:p>
      </dsp:txBody>
      <dsp:txXfrm>
        <a:off x="1269750" y="3278716"/>
        <a:ext cx="4636064" cy="422583"/>
      </dsp:txXfrm>
    </dsp:sp>
    <dsp:sp modelId="{12E7C516-820D-4F55-BBA2-C2867319240C}">
      <dsp:nvSpPr>
        <dsp:cNvPr id="0" name=""/>
        <dsp:cNvSpPr/>
      </dsp:nvSpPr>
      <dsp:spPr>
        <a:xfrm>
          <a:off x="1181162" y="370130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3722884"/>
          <a:ext cx="59058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372288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Business Model Fit</a:t>
          </a:r>
          <a:endParaRPr lang="en-US" sz="1300" kern="1200" dirty="0"/>
        </a:p>
      </dsp:txBody>
      <dsp:txXfrm>
        <a:off x="0" y="3722884"/>
        <a:ext cx="1181163" cy="465296"/>
      </dsp:txXfrm>
    </dsp:sp>
    <dsp:sp modelId="{8E96192E-5C48-4468-B669-DA43941F4322}">
      <dsp:nvSpPr>
        <dsp:cNvPr id="0" name=""/>
        <dsp:cNvSpPr/>
      </dsp:nvSpPr>
      <dsp:spPr>
        <a:xfrm>
          <a:off x="1269750" y="374401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My business could actually work. </a:t>
          </a:r>
        </a:p>
      </dsp:txBody>
      <dsp:txXfrm>
        <a:off x="1269750" y="3744013"/>
        <a:ext cx="4636064" cy="422583"/>
      </dsp:txXfrm>
    </dsp:sp>
    <dsp:sp modelId="{534701A7-7983-42D6-91DC-1B27E585FDEB}">
      <dsp:nvSpPr>
        <dsp:cNvPr id="0" name=""/>
        <dsp:cNvSpPr/>
      </dsp:nvSpPr>
      <dsp:spPr>
        <a:xfrm>
          <a:off x="1181162" y="416659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3C1F-3E63-4FE8-8B57-4DF6726CEAC1}">
      <dsp:nvSpPr>
        <dsp:cNvPr id="0" name=""/>
        <dsp:cNvSpPr/>
      </dsp:nvSpPr>
      <dsp:spPr>
        <a:xfrm>
          <a:off x="0" y="2922562"/>
          <a:ext cx="1414862" cy="63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2562"/>
        <a:ext cx="1414862" cy="639385"/>
      </dsp:txXfrm>
    </dsp:sp>
    <dsp:sp modelId="{61189F8D-B710-4D36-AE5A-0761BD1D3F12}">
      <dsp:nvSpPr>
        <dsp:cNvPr id="0" name=""/>
        <dsp:cNvSpPr/>
      </dsp:nvSpPr>
      <dsp:spPr>
        <a:xfrm>
          <a:off x="1414862" y="2922562"/>
          <a:ext cx="4244588" cy="639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 sz="1100" kern="1200"/>
        </a:p>
      </dsp:txBody>
      <dsp:txXfrm>
        <a:off x="1414862" y="2922562"/>
        <a:ext cx="4244588" cy="639385"/>
      </dsp:txXfrm>
    </dsp:sp>
    <dsp:sp modelId="{F90BB30A-CF1C-4042-82E7-12B722EC241D}">
      <dsp:nvSpPr>
        <dsp:cNvPr id="0" name=""/>
        <dsp:cNvSpPr/>
      </dsp:nvSpPr>
      <dsp:spPr>
        <a:xfrm rot="10800000">
          <a:off x="0" y="1948778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sz="1300" kern="1200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sp:txBody>
      <dsp:txXfrm rot="-10800000">
        <a:off x="0" y="1948778"/>
        <a:ext cx="1414862" cy="639193"/>
      </dsp:txXfrm>
    </dsp:sp>
    <dsp:sp modelId="{BC35AED8-3674-4C24-BE25-F49A432BB2ED}">
      <dsp:nvSpPr>
        <dsp:cNvPr id="0" name=""/>
        <dsp:cNvSpPr/>
      </dsp:nvSpPr>
      <dsp:spPr>
        <a:xfrm>
          <a:off x="1414862" y="1948778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Wrong assumption(s) </a:t>
          </a:r>
          <a:r>
            <a:rPr lang="en-US" sz="1100" kern="1200" dirty="0">
              <a:sym typeface="Wingdings" panose="05000000000000000000" pitchFamily="2" charset="2"/>
            </a:rPr>
            <a:t> change or pivot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Validated assumption(s) </a:t>
          </a:r>
          <a:r>
            <a:rPr lang="en-US" sz="1100" kern="1200" dirty="0">
              <a:sym typeface="Wingdings" panose="05000000000000000000" pitchFamily="2" charset="2"/>
            </a:rPr>
            <a:t> move to the next assumption/challenge</a:t>
          </a:r>
          <a:endParaRPr lang="en-US" sz="1100" kern="1200" dirty="0"/>
        </a:p>
      </dsp:txBody>
      <dsp:txXfrm>
        <a:off x="1414862" y="1948778"/>
        <a:ext cx="4244588" cy="639193"/>
      </dsp:txXfrm>
    </dsp:sp>
    <dsp:sp modelId="{2314DD72-6B32-4E70-B315-BBA94265658E}">
      <dsp:nvSpPr>
        <dsp:cNvPr id="0" name=""/>
        <dsp:cNvSpPr/>
      </dsp:nvSpPr>
      <dsp:spPr>
        <a:xfrm rot="10800000">
          <a:off x="0" y="974995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sp:txBody>
      <dsp:txXfrm rot="-10800000">
        <a:off x="0" y="974995"/>
        <a:ext cx="1414862" cy="639193"/>
      </dsp:txXfrm>
    </dsp:sp>
    <dsp:sp modelId="{CD4E7B7C-3CF5-457D-9EE1-76DF2344AEF6}">
      <dsp:nvSpPr>
        <dsp:cNvPr id="0" name=""/>
        <dsp:cNvSpPr/>
      </dsp:nvSpPr>
      <dsp:spPr>
        <a:xfrm>
          <a:off x="1414862" y="974995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sp:txBody>
      <dsp:txXfrm>
        <a:off x="1414862" y="974995"/>
        <a:ext cx="4244588" cy="639193"/>
      </dsp:txXfrm>
    </dsp:sp>
    <dsp:sp modelId="{FBC0B69E-DD13-4892-AF65-4782C14D81C3}">
      <dsp:nvSpPr>
        <dsp:cNvPr id="0" name=""/>
        <dsp:cNvSpPr/>
      </dsp:nvSpPr>
      <dsp:spPr>
        <a:xfrm rot="10800000">
          <a:off x="0" y="1211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sp:txBody>
      <dsp:txXfrm rot="-10800000">
        <a:off x="0" y="1211"/>
        <a:ext cx="1414862" cy="639193"/>
      </dsp:txXfrm>
    </dsp:sp>
    <dsp:sp modelId="{C6ADC095-B6E8-448A-B5BB-D6BF158FF8E9}">
      <dsp:nvSpPr>
        <dsp:cNvPr id="0" name=""/>
        <dsp:cNvSpPr/>
      </dsp:nvSpPr>
      <dsp:spPr>
        <a:xfrm>
          <a:off x="1414862" y="1211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sz="1100" kern="1200" dirty="0" err="1"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sz="1100" kern="1200" dirty="0"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sp:txBody>
      <dsp:txXfrm>
        <a:off x="1414862" y="1211"/>
        <a:ext cx="4244588" cy="6391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3C1F-3E63-4FE8-8B57-4DF6726CEAC1}">
      <dsp:nvSpPr>
        <dsp:cNvPr id="0" name=""/>
        <dsp:cNvSpPr/>
      </dsp:nvSpPr>
      <dsp:spPr>
        <a:xfrm>
          <a:off x="0" y="2922562"/>
          <a:ext cx="1414862" cy="63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2562"/>
        <a:ext cx="1414862" cy="639385"/>
      </dsp:txXfrm>
    </dsp:sp>
    <dsp:sp modelId="{61189F8D-B710-4D36-AE5A-0761BD1D3F12}">
      <dsp:nvSpPr>
        <dsp:cNvPr id="0" name=""/>
        <dsp:cNvSpPr/>
      </dsp:nvSpPr>
      <dsp:spPr>
        <a:xfrm>
          <a:off x="1414862" y="2922562"/>
          <a:ext cx="4244588" cy="639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 sz="1100" kern="1200"/>
        </a:p>
      </dsp:txBody>
      <dsp:txXfrm>
        <a:off x="1414862" y="2922562"/>
        <a:ext cx="4244588" cy="639385"/>
      </dsp:txXfrm>
    </dsp:sp>
    <dsp:sp modelId="{F90BB30A-CF1C-4042-82E7-12B722EC241D}">
      <dsp:nvSpPr>
        <dsp:cNvPr id="0" name=""/>
        <dsp:cNvSpPr/>
      </dsp:nvSpPr>
      <dsp:spPr>
        <a:xfrm rot="10800000">
          <a:off x="0" y="1948778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sz="1300" kern="1200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sp:txBody>
      <dsp:txXfrm rot="-10800000">
        <a:off x="0" y="1948778"/>
        <a:ext cx="1414862" cy="639193"/>
      </dsp:txXfrm>
    </dsp:sp>
    <dsp:sp modelId="{BC35AED8-3674-4C24-BE25-F49A432BB2ED}">
      <dsp:nvSpPr>
        <dsp:cNvPr id="0" name=""/>
        <dsp:cNvSpPr/>
      </dsp:nvSpPr>
      <dsp:spPr>
        <a:xfrm>
          <a:off x="1414862" y="1948778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Wrong assumption(s) </a:t>
          </a:r>
          <a:r>
            <a:rPr lang="en-US" sz="1100" kern="1200" dirty="0">
              <a:sym typeface="Wingdings" panose="05000000000000000000" pitchFamily="2" charset="2"/>
            </a:rPr>
            <a:t> change or pivot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Validated assumption(s) </a:t>
          </a:r>
          <a:r>
            <a:rPr lang="en-US" sz="1100" kern="1200" dirty="0">
              <a:sym typeface="Wingdings" panose="05000000000000000000" pitchFamily="2" charset="2"/>
            </a:rPr>
            <a:t> move to the next assumption/challenge</a:t>
          </a:r>
          <a:endParaRPr lang="en-US" sz="1100" kern="1200" dirty="0"/>
        </a:p>
      </dsp:txBody>
      <dsp:txXfrm>
        <a:off x="1414862" y="1948778"/>
        <a:ext cx="4244588" cy="639193"/>
      </dsp:txXfrm>
    </dsp:sp>
    <dsp:sp modelId="{2314DD72-6B32-4E70-B315-BBA94265658E}">
      <dsp:nvSpPr>
        <dsp:cNvPr id="0" name=""/>
        <dsp:cNvSpPr/>
      </dsp:nvSpPr>
      <dsp:spPr>
        <a:xfrm rot="10800000">
          <a:off x="0" y="974995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sp:txBody>
      <dsp:txXfrm rot="-10800000">
        <a:off x="0" y="974995"/>
        <a:ext cx="1414862" cy="639193"/>
      </dsp:txXfrm>
    </dsp:sp>
    <dsp:sp modelId="{CD4E7B7C-3CF5-457D-9EE1-76DF2344AEF6}">
      <dsp:nvSpPr>
        <dsp:cNvPr id="0" name=""/>
        <dsp:cNvSpPr/>
      </dsp:nvSpPr>
      <dsp:spPr>
        <a:xfrm>
          <a:off x="1414862" y="974995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sp:txBody>
      <dsp:txXfrm>
        <a:off x="1414862" y="974995"/>
        <a:ext cx="4244588" cy="639193"/>
      </dsp:txXfrm>
    </dsp:sp>
    <dsp:sp modelId="{FBC0B69E-DD13-4892-AF65-4782C14D81C3}">
      <dsp:nvSpPr>
        <dsp:cNvPr id="0" name=""/>
        <dsp:cNvSpPr/>
      </dsp:nvSpPr>
      <dsp:spPr>
        <a:xfrm rot="10800000">
          <a:off x="0" y="1211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sp:txBody>
      <dsp:txXfrm rot="-10800000">
        <a:off x="0" y="1211"/>
        <a:ext cx="1414862" cy="639193"/>
      </dsp:txXfrm>
    </dsp:sp>
    <dsp:sp modelId="{C6ADC095-B6E8-448A-B5BB-D6BF158FF8E9}">
      <dsp:nvSpPr>
        <dsp:cNvPr id="0" name=""/>
        <dsp:cNvSpPr/>
      </dsp:nvSpPr>
      <dsp:spPr>
        <a:xfrm>
          <a:off x="1414862" y="1211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sz="1100" kern="1200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sp:txBody>
      <dsp:txXfrm>
        <a:off x="1414862" y="1211"/>
        <a:ext cx="4244588" cy="6391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3C1F-3E63-4FE8-8B57-4DF6726CEAC1}">
      <dsp:nvSpPr>
        <dsp:cNvPr id="0" name=""/>
        <dsp:cNvSpPr/>
      </dsp:nvSpPr>
      <dsp:spPr>
        <a:xfrm>
          <a:off x="0" y="2922562"/>
          <a:ext cx="1414862" cy="63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2562"/>
        <a:ext cx="1414862" cy="639385"/>
      </dsp:txXfrm>
    </dsp:sp>
    <dsp:sp modelId="{61189F8D-B710-4D36-AE5A-0761BD1D3F12}">
      <dsp:nvSpPr>
        <dsp:cNvPr id="0" name=""/>
        <dsp:cNvSpPr/>
      </dsp:nvSpPr>
      <dsp:spPr>
        <a:xfrm>
          <a:off x="1414862" y="2922562"/>
          <a:ext cx="4244588" cy="639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 sz="1100" kern="1200"/>
        </a:p>
      </dsp:txBody>
      <dsp:txXfrm>
        <a:off x="1414862" y="2922562"/>
        <a:ext cx="4244588" cy="639385"/>
      </dsp:txXfrm>
    </dsp:sp>
    <dsp:sp modelId="{F90BB30A-CF1C-4042-82E7-12B722EC241D}">
      <dsp:nvSpPr>
        <dsp:cNvPr id="0" name=""/>
        <dsp:cNvSpPr/>
      </dsp:nvSpPr>
      <dsp:spPr>
        <a:xfrm rot="10800000">
          <a:off x="0" y="1948778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sz="1300" kern="1200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sp:txBody>
      <dsp:txXfrm rot="-10800000">
        <a:off x="0" y="1948778"/>
        <a:ext cx="1414862" cy="639193"/>
      </dsp:txXfrm>
    </dsp:sp>
    <dsp:sp modelId="{BC35AED8-3674-4C24-BE25-F49A432BB2ED}">
      <dsp:nvSpPr>
        <dsp:cNvPr id="0" name=""/>
        <dsp:cNvSpPr/>
      </dsp:nvSpPr>
      <dsp:spPr>
        <a:xfrm>
          <a:off x="1414862" y="1948778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Wrong assumption(s) </a:t>
          </a:r>
          <a:r>
            <a:rPr lang="en-US" sz="1100" kern="1200" dirty="0">
              <a:sym typeface="Wingdings" panose="05000000000000000000" pitchFamily="2" charset="2"/>
            </a:rPr>
            <a:t> change or pivot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Validated assumption(s) </a:t>
          </a:r>
          <a:r>
            <a:rPr lang="en-US" sz="1100" kern="1200" dirty="0">
              <a:sym typeface="Wingdings" panose="05000000000000000000" pitchFamily="2" charset="2"/>
            </a:rPr>
            <a:t> move to the next assumption/challenge</a:t>
          </a:r>
          <a:endParaRPr lang="en-US" sz="1100" kern="1200" dirty="0"/>
        </a:p>
      </dsp:txBody>
      <dsp:txXfrm>
        <a:off x="1414862" y="1948778"/>
        <a:ext cx="4244588" cy="639193"/>
      </dsp:txXfrm>
    </dsp:sp>
    <dsp:sp modelId="{2314DD72-6B32-4E70-B315-BBA94265658E}">
      <dsp:nvSpPr>
        <dsp:cNvPr id="0" name=""/>
        <dsp:cNvSpPr/>
      </dsp:nvSpPr>
      <dsp:spPr>
        <a:xfrm rot="10800000">
          <a:off x="0" y="974995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sp:txBody>
      <dsp:txXfrm rot="-10800000">
        <a:off x="0" y="974995"/>
        <a:ext cx="1414862" cy="639193"/>
      </dsp:txXfrm>
    </dsp:sp>
    <dsp:sp modelId="{CD4E7B7C-3CF5-457D-9EE1-76DF2344AEF6}">
      <dsp:nvSpPr>
        <dsp:cNvPr id="0" name=""/>
        <dsp:cNvSpPr/>
      </dsp:nvSpPr>
      <dsp:spPr>
        <a:xfrm>
          <a:off x="1414862" y="974995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sp:txBody>
      <dsp:txXfrm>
        <a:off x="1414862" y="974995"/>
        <a:ext cx="4244588" cy="639193"/>
      </dsp:txXfrm>
    </dsp:sp>
    <dsp:sp modelId="{FBC0B69E-DD13-4892-AF65-4782C14D81C3}">
      <dsp:nvSpPr>
        <dsp:cNvPr id="0" name=""/>
        <dsp:cNvSpPr/>
      </dsp:nvSpPr>
      <dsp:spPr>
        <a:xfrm rot="10800000">
          <a:off x="0" y="1211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sp:txBody>
      <dsp:txXfrm rot="-10800000">
        <a:off x="0" y="1211"/>
        <a:ext cx="1414862" cy="639193"/>
      </dsp:txXfrm>
    </dsp:sp>
    <dsp:sp modelId="{C6ADC095-B6E8-448A-B5BB-D6BF158FF8E9}">
      <dsp:nvSpPr>
        <dsp:cNvPr id="0" name=""/>
        <dsp:cNvSpPr/>
      </dsp:nvSpPr>
      <dsp:spPr>
        <a:xfrm>
          <a:off x="1414862" y="1211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sz="1100" kern="1200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sp:txBody>
      <dsp:txXfrm>
        <a:off x="1414862" y="1211"/>
        <a:ext cx="4244588" cy="6391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3C1F-3E63-4FE8-8B57-4DF6726CEAC1}">
      <dsp:nvSpPr>
        <dsp:cNvPr id="0" name=""/>
        <dsp:cNvSpPr/>
      </dsp:nvSpPr>
      <dsp:spPr>
        <a:xfrm>
          <a:off x="0" y="2922562"/>
          <a:ext cx="1414862" cy="63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2562"/>
        <a:ext cx="1414862" cy="639385"/>
      </dsp:txXfrm>
    </dsp:sp>
    <dsp:sp modelId="{61189F8D-B710-4D36-AE5A-0761BD1D3F12}">
      <dsp:nvSpPr>
        <dsp:cNvPr id="0" name=""/>
        <dsp:cNvSpPr/>
      </dsp:nvSpPr>
      <dsp:spPr>
        <a:xfrm>
          <a:off x="1414862" y="2922562"/>
          <a:ext cx="4244588" cy="639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 sz="1100" kern="1200"/>
        </a:p>
      </dsp:txBody>
      <dsp:txXfrm>
        <a:off x="1414862" y="2922562"/>
        <a:ext cx="4244588" cy="639385"/>
      </dsp:txXfrm>
    </dsp:sp>
    <dsp:sp modelId="{F90BB30A-CF1C-4042-82E7-12B722EC241D}">
      <dsp:nvSpPr>
        <dsp:cNvPr id="0" name=""/>
        <dsp:cNvSpPr/>
      </dsp:nvSpPr>
      <dsp:spPr>
        <a:xfrm rot="10800000">
          <a:off x="0" y="1948778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sz="1300" kern="1200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sp:txBody>
      <dsp:txXfrm rot="-10800000">
        <a:off x="0" y="1948778"/>
        <a:ext cx="1414862" cy="639193"/>
      </dsp:txXfrm>
    </dsp:sp>
    <dsp:sp modelId="{BC35AED8-3674-4C24-BE25-F49A432BB2ED}">
      <dsp:nvSpPr>
        <dsp:cNvPr id="0" name=""/>
        <dsp:cNvSpPr/>
      </dsp:nvSpPr>
      <dsp:spPr>
        <a:xfrm>
          <a:off x="1414862" y="1948778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Wrong assumption(s) </a:t>
          </a:r>
          <a:r>
            <a:rPr lang="en-US" sz="1100" kern="1200" dirty="0">
              <a:sym typeface="Wingdings" panose="05000000000000000000" pitchFamily="2" charset="2"/>
            </a:rPr>
            <a:t> change or pivot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Validated assumption(s) </a:t>
          </a:r>
          <a:r>
            <a:rPr lang="en-US" sz="1100" kern="1200" dirty="0">
              <a:sym typeface="Wingdings" panose="05000000000000000000" pitchFamily="2" charset="2"/>
            </a:rPr>
            <a:t> move to the next assumption/challenge</a:t>
          </a:r>
          <a:endParaRPr lang="en-US" sz="1100" kern="1200" dirty="0"/>
        </a:p>
      </dsp:txBody>
      <dsp:txXfrm>
        <a:off x="1414862" y="1948778"/>
        <a:ext cx="4244588" cy="639193"/>
      </dsp:txXfrm>
    </dsp:sp>
    <dsp:sp modelId="{2314DD72-6B32-4E70-B315-BBA94265658E}">
      <dsp:nvSpPr>
        <dsp:cNvPr id="0" name=""/>
        <dsp:cNvSpPr/>
      </dsp:nvSpPr>
      <dsp:spPr>
        <a:xfrm rot="10800000">
          <a:off x="0" y="974995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sp:txBody>
      <dsp:txXfrm rot="-10800000">
        <a:off x="0" y="974995"/>
        <a:ext cx="1414862" cy="639193"/>
      </dsp:txXfrm>
    </dsp:sp>
    <dsp:sp modelId="{CD4E7B7C-3CF5-457D-9EE1-76DF2344AEF6}">
      <dsp:nvSpPr>
        <dsp:cNvPr id="0" name=""/>
        <dsp:cNvSpPr/>
      </dsp:nvSpPr>
      <dsp:spPr>
        <a:xfrm>
          <a:off x="1414862" y="974995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sp:txBody>
      <dsp:txXfrm>
        <a:off x="1414862" y="974995"/>
        <a:ext cx="4244588" cy="639193"/>
      </dsp:txXfrm>
    </dsp:sp>
    <dsp:sp modelId="{FBC0B69E-DD13-4892-AF65-4782C14D81C3}">
      <dsp:nvSpPr>
        <dsp:cNvPr id="0" name=""/>
        <dsp:cNvSpPr/>
      </dsp:nvSpPr>
      <dsp:spPr>
        <a:xfrm rot="10800000">
          <a:off x="0" y="1211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sp:txBody>
      <dsp:txXfrm rot="-10800000">
        <a:off x="0" y="1211"/>
        <a:ext cx="1414862" cy="639193"/>
      </dsp:txXfrm>
    </dsp:sp>
    <dsp:sp modelId="{C6ADC095-B6E8-448A-B5BB-D6BF158FF8E9}">
      <dsp:nvSpPr>
        <dsp:cNvPr id="0" name=""/>
        <dsp:cNvSpPr/>
      </dsp:nvSpPr>
      <dsp:spPr>
        <a:xfrm>
          <a:off x="1414862" y="1211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sz="1100" kern="1200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sp:txBody>
      <dsp:txXfrm>
        <a:off x="1414862" y="1211"/>
        <a:ext cx="4244588" cy="6391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3C1F-3E63-4FE8-8B57-4DF6726CEAC1}">
      <dsp:nvSpPr>
        <dsp:cNvPr id="0" name=""/>
        <dsp:cNvSpPr/>
      </dsp:nvSpPr>
      <dsp:spPr>
        <a:xfrm>
          <a:off x="0" y="2922562"/>
          <a:ext cx="1414862" cy="639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Research 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rPr>
            <a:t></a:t>
          </a:r>
          <a:endParaRPr lang="en-US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922562"/>
        <a:ext cx="1414862" cy="639385"/>
      </dsp:txXfrm>
    </dsp:sp>
    <dsp:sp modelId="{61189F8D-B710-4D36-AE5A-0761BD1D3F12}">
      <dsp:nvSpPr>
        <dsp:cNvPr id="0" name=""/>
        <dsp:cNvSpPr/>
      </dsp:nvSpPr>
      <dsp:spPr>
        <a:xfrm>
          <a:off x="1414862" y="2922562"/>
          <a:ext cx="4244588" cy="6393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Segoe UI" panose="020B0502040204020203" pitchFamily="34" charset="0"/>
              <a:cs typeface="Segoe UI" panose="020B0502040204020203" pitchFamily="34" charset="0"/>
            </a:rPr>
            <a:t>Sufficiently Large Mkt + Growing</a:t>
          </a:r>
          <a:endParaRPr lang="en-US" sz="1100" kern="1200"/>
        </a:p>
      </dsp:txBody>
      <dsp:txXfrm>
        <a:off x="1414862" y="2922562"/>
        <a:ext cx="4244588" cy="639385"/>
      </dsp:txXfrm>
    </dsp:sp>
    <dsp:sp modelId="{F90BB30A-CF1C-4042-82E7-12B722EC241D}">
      <dsp:nvSpPr>
        <dsp:cNvPr id="0" name=""/>
        <dsp:cNvSpPr/>
      </dsp:nvSpPr>
      <dsp:spPr>
        <a:xfrm rot="10800000">
          <a:off x="0" y="1948778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Test Pain + </a:t>
          </a:r>
          <a:r>
            <a:rPr lang="en-US" sz="1300" kern="1200" dirty="0" err="1">
              <a:latin typeface="Segoe UI" panose="020B0502040204020203" pitchFamily="34" charset="0"/>
              <a:cs typeface="Segoe UI" panose="020B0502040204020203" pitchFamily="34" charset="0"/>
            </a:rPr>
            <a:t>Sol’n</a:t>
          </a:r>
          <a:r>
            <a:rPr lang="en-US" sz="1300" kern="1200" dirty="0">
              <a:latin typeface="Segoe UI" panose="020B0502040204020203" pitchFamily="34" charset="0"/>
              <a:cs typeface="Segoe UI" panose="020B0502040204020203" pitchFamily="34" charset="0"/>
            </a:rPr>
            <a:t> Hypothesis</a:t>
          </a:r>
        </a:p>
      </dsp:txBody>
      <dsp:txXfrm rot="-10800000">
        <a:off x="0" y="1948778"/>
        <a:ext cx="1414862" cy="639193"/>
      </dsp:txXfrm>
    </dsp:sp>
    <dsp:sp modelId="{BC35AED8-3674-4C24-BE25-F49A432BB2ED}">
      <dsp:nvSpPr>
        <dsp:cNvPr id="0" name=""/>
        <dsp:cNvSpPr/>
      </dsp:nvSpPr>
      <dsp:spPr>
        <a:xfrm>
          <a:off x="1414862" y="1948778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Wrong assumption(s) </a:t>
          </a:r>
          <a:r>
            <a:rPr lang="en-US" sz="1100" kern="1200" dirty="0">
              <a:sym typeface="Wingdings" panose="05000000000000000000" pitchFamily="2" charset="2"/>
            </a:rPr>
            <a:t> change or pivot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Validated assumption(s) </a:t>
          </a:r>
          <a:r>
            <a:rPr lang="en-US" sz="1100" kern="1200" dirty="0">
              <a:sym typeface="Wingdings" panose="05000000000000000000" pitchFamily="2" charset="2"/>
            </a:rPr>
            <a:t> move to the next assumption/challenge</a:t>
          </a:r>
          <a:endParaRPr lang="en-US" sz="1100" kern="1200" dirty="0"/>
        </a:p>
      </dsp:txBody>
      <dsp:txXfrm>
        <a:off x="1414862" y="1948778"/>
        <a:ext cx="4244588" cy="639193"/>
      </dsp:txXfrm>
    </dsp:sp>
    <dsp:sp modelId="{2314DD72-6B32-4E70-B315-BBA94265658E}">
      <dsp:nvSpPr>
        <dsp:cNvPr id="0" name=""/>
        <dsp:cNvSpPr/>
      </dsp:nvSpPr>
      <dsp:spPr>
        <a:xfrm rot="10800000">
          <a:off x="0" y="974995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Define a Proposed Solution to Pain</a:t>
          </a:r>
        </a:p>
      </dsp:txBody>
      <dsp:txXfrm rot="-10800000">
        <a:off x="0" y="974995"/>
        <a:ext cx="1414862" cy="639193"/>
      </dsp:txXfrm>
    </dsp:sp>
    <dsp:sp modelId="{CD4E7B7C-3CF5-457D-9EE1-76DF2344AEF6}">
      <dsp:nvSpPr>
        <dsp:cNvPr id="0" name=""/>
        <dsp:cNvSpPr/>
      </dsp:nvSpPr>
      <dsp:spPr>
        <a:xfrm>
          <a:off x="1414862" y="974995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breakthrough solution (new/novel)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Can be better/faster/cheaper solution (incremental)</a:t>
          </a:r>
        </a:p>
      </dsp:txBody>
      <dsp:txXfrm>
        <a:off x="1414862" y="974995"/>
        <a:ext cx="4244588" cy="639193"/>
      </dsp:txXfrm>
    </dsp:sp>
    <dsp:sp modelId="{FBC0B69E-DD13-4892-AF65-4782C14D81C3}">
      <dsp:nvSpPr>
        <dsp:cNvPr id="0" name=""/>
        <dsp:cNvSpPr/>
      </dsp:nvSpPr>
      <dsp:spPr>
        <a:xfrm rot="10800000">
          <a:off x="0" y="1211"/>
          <a:ext cx="1414862" cy="983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25" tIns="92456" rIns="100625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Identifying Customer Pain</a:t>
          </a:r>
        </a:p>
      </dsp:txBody>
      <dsp:txXfrm rot="-10800000">
        <a:off x="0" y="1211"/>
        <a:ext cx="1414862" cy="639193"/>
      </dsp:txXfrm>
    </dsp:sp>
    <dsp:sp modelId="{C6ADC095-B6E8-448A-B5BB-D6BF158FF8E9}">
      <dsp:nvSpPr>
        <dsp:cNvPr id="0" name=""/>
        <dsp:cNvSpPr/>
      </dsp:nvSpPr>
      <dsp:spPr>
        <a:xfrm>
          <a:off x="1414862" y="1211"/>
          <a:ext cx="4244588" cy="639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00" tIns="139700" rIns="8610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Pain requires a tourniquet (significant) + customer’s recognize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Would respond to cold call message about pain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DON’T GUESS – test | avoid choosing </a:t>
          </a:r>
          <a:r>
            <a:rPr lang="en-US" sz="1100" kern="1200" dirty="0" err="1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insign</a:t>
          </a:r>
          <a:r>
            <a:rPr lang="en-US" sz="1100" kern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 / narrow pain</a:t>
          </a:r>
        </a:p>
      </dsp:txBody>
      <dsp:txXfrm>
        <a:off x="1414862" y="1211"/>
        <a:ext cx="4244588" cy="6391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513"/>
          <a:ext cx="5935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513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513"/>
        <a:ext cx="1187161" cy="466917"/>
      </dsp:txXfrm>
    </dsp:sp>
    <dsp:sp modelId="{254BCA7D-72A3-447A-BCC1-68BD73139FBA}">
      <dsp:nvSpPr>
        <dsp:cNvPr id="0" name=""/>
        <dsp:cNvSpPr/>
      </dsp:nvSpPr>
      <dsp:spPr>
        <a:xfrm>
          <a:off x="1276198" y="21715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1276198" y="21715"/>
        <a:ext cx="4659607" cy="424056"/>
      </dsp:txXfrm>
    </dsp:sp>
    <dsp:sp modelId="{279F6921-9466-4B3C-A507-1787C8977AE1}">
      <dsp:nvSpPr>
        <dsp:cNvPr id="0" name=""/>
        <dsp:cNvSpPr/>
      </dsp:nvSpPr>
      <dsp:spPr>
        <a:xfrm>
          <a:off x="1187161" y="445771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467430"/>
          <a:ext cx="59358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467430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467430"/>
        <a:ext cx="1187161" cy="466917"/>
      </dsp:txXfrm>
    </dsp:sp>
    <dsp:sp modelId="{9518D1E3-58EE-49F5-87C6-32FD683DDC1A}">
      <dsp:nvSpPr>
        <dsp:cNvPr id="0" name=""/>
        <dsp:cNvSpPr/>
      </dsp:nvSpPr>
      <dsp:spPr>
        <a:xfrm>
          <a:off x="1276198" y="488633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1276198" y="488633"/>
        <a:ext cx="4659607" cy="424056"/>
      </dsp:txXfrm>
    </dsp:sp>
    <dsp:sp modelId="{213A9729-73D0-4D8F-9111-8531CB2BD503}">
      <dsp:nvSpPr>
        <dsp:cNvPr id="0" name=""/>
        <dsp:cNvSpPr/>
      </dsp:nvSpPr>
      <dsp:spPr>
        <a:xfrm>
          <a:off x="1187161" y="912689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934348"/>
          <a:ext cx="59358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934348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934348"/>
        <a:ext cx="1187161" cy="466917"/>
      </dsp:txXfrm>
    </dsp:sp>
    <dsp:sp modelId="{1861D74F-7E72-4C9C-8C78-0506D390BF93}">
      <dsp:nvSpPr>
        <dsp:cNvPr id="0" name=""/>
        <dsp:cNvSpPr/>
      </dsp:nvSpPr>
      <dsp:spPr>
        <a:xfrm>
          <a:off x="1276198" y="955551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1276198" y="955551"/>
        <a:ext cx="4659607" cy="424056"/>
      </dsp:txXfrm>
    </dsp:sp>
    <dsp:sp modelId="{35D17BE2-9BCA-4488-BBEF-4EFF8BFF0FEE}">
      <dsp:nvSpPr>
        <dsp:cNvPr id="0" name=""/>
        <dsp:cNvSpPr/>
      </dsp:nvSpPr>
      <dsp:spPr>
        <a:xfrm>
          <a:off x="1187161" y="1379607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401266"/>
          <a:ext cx="59358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401266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1401266"/>
        <a:ext cx="1187161" cy="466917"/>
      </dsp:txXfrm>
    </dsp:sp>
    <dsp:sp modelId="{FA32C191-4D53-4DED-B986-708835C70626}">
      <dsp:nvSpPr>
        <dsp:cNvPr id="0" name=""/>
        <dsp:cNvSpPr/>
      </dsp:nvSpPr>
      <dsp:spPr>
        <a:xfrm>
          <a:off x="1276198" y="1422468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1276198" y="1422468"/>
        <a:ext cx="4659607" cy="424056"/>
      </dsp:txXfrm>
    </dsp:sp>
    <dsp:sp modelId="{E305B2E4-C14A-4B05-A12B-9647245F5519}">
      <dsp:nvSpPr>
        <dsp:cNvPr id="0" name=""/>
        <dsp:cNvSpPr/>
      </dsp:nvSpPr>
      <dsp:spPr>
        <a:xfrm>
          <a:off x="1187161" y="1846524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868183"/>
          <a:ext cx="59358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868183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868183"/>
        <a:ext cx="1187161" cy="466917"/>
      </dsp:txXfrm>
    </dsp:sp>
    <dsp:sp modelId="{6CCE61A4-236E-4765-B225-393654C21B1B}">
      <dsp:nvSpPr>
        <dsp:cNvPr id="0" name=""/>
        <dsp:cNvSpPr/>
      </dsp:nvSpPr>
      <dsp:spPr>
        <a:xfrm>
          <a:off x="1276198" y="1889386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1276198" y="1889386"/>
        <a:ext cx="4659607" cy="424056"/>
      </dsp:txXfrm>
    </dsp:sp>
    <dsp:sp modelId="{524B495F-D8A2-4260-A85F-E217CB439491}">
      <dsp:nvSpPr>
        <dsp:cNvPr id="0" name=""/>
        <dsp:cNvSpPr/>
      </dsp:nvSpPr>
      <dsp:spPr>
        <a:xfrm>
          <a:off x="1187161" y="2313442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2335101"/>
          <a:ext cx="5935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2335101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Customer-Solution Fit</a:t>
          </a:r>
        </a:p>
      </dsp:txBody>
      <dsp:txXfrm>
        <a:off x="0" y="2335101"/>
        <a:ext cx="1187161" cy="466917"/>
      </dsp:txXfrm>
    </dsp:sp>
    <dsp:sp modelId="{A667579A-E7D2-40F2-A084-B23280669951}">
      <dsp:nvSpPr>
        <dsp:cNvPr id="0" name=""/>
        <dsp:cNvSpPr/>
      </dsp:nvSpPr>
      <dsp:spPr>
        <a:xfrm>
          <a:off x="1276198" y="2356304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My solution works for my customer segment.</a:t>
          </a:r>
        </a:p>
      </dsp:txBody>
      <dsp:txXfrm>
        <a:off x="1276198" y="2356304"/>
        <a:ext cx="4659607" cy="424056"/>
      </dsp:txXfrm>
    </dsp:sp>
    <dsp:sp modelId="{159DE6E9-4D02-4C0D-937B-418C580C6FA4}">
      <dsp:nvSpPr>
        <dsp:cNvPr id="0" name=""/>
        <dsp:cNvSpPr/>
      </dsp:nvSpPr>
      <dsp:spPr>
        <a:xfrm>
          <a:off x="1187161" y="2780360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802018"/>
          <a:ext cx="59358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802018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sp:txBody>
      <dsp:txXfrm>
        <a:off x="0" y="2802018"/>
        <a:ext cx="1187161" cy="466917"/>
      </dsp:txXfrm>
    </dsp:sp>
    <dsp:sp modelId="{546740F9-5C98-4F07-891B-6F99278211FC}">
      <dsp:nvSpPr>
        <dsp:cNvPr id="0" name=""/>
        <dsp:cNvSpPr/>
      </dsp:nvSpPr>
      <dsp:spPr>
        <a:xfrm>
          <a:off x="1276198" y="2823221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sp:txBody>
      <dsp:txXfrm>
        <a:off x="1276198" y="2823221"/>
        <a:ext cx="4659607" cy="424056"/>
      </dsp:txXfrm>
    </dsp:sp>
    <dsp:sp modelId="{043437AE-94D7-410D-AFDE-A17F9CA500F5}">
      <dsp:nvSpPr>
        <dsp:cNvPr id="0" name=""/>
        <dsp:cNvSpPr/>
      </dsp:nvSpPr>
      <dsp:spPr>
        <a:xfrm>
          <a:off x="1187161" y="3247277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3268936"/>
          <a:ext cx="59358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3268936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3268936"/>
        <a:ext cx="1187161" cy="466917"/>
      </dsp:txXfrm>
    </dsp:sp>
    <dsp:sp modelId="{06345260-73EA-4F59-99E0-8640224F0ECB}">
      <dsp:nvSpPr>
        <dsp:cNvPr id="0" name=""/>
        <dsp:cNvSpPr/>
      </dsp:nvSpPr>
      <dsp:spPr>
        <a:xfrm>
          <a:off x="1276198" y="3290139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1276198" y="3290139"/>
        <a:ext cx="4659607" cy="424056"/>
      </dsp:txXfrm>
    </dsp:sp>
    <dsp:sp modelId="{12E7C516-820D-4F55-BBA2-C2867319240C}">
      <dsp:nvSpPr>
        <dsp:cNvPr id="0" name=""/>
        <dsp:cNvSpPr/>
      </dsp:nvSpPr>
      <dsp:spPr>
        <a:xfrm>
          <a:off x="1187161" y="3714195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3735854"/>
          <a:ext cx="59358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3735854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3735854"/>
        <a:ext cx="1187161" cy="466917"/>
      </dsp:txXfrm>
    </dsp:sp>
    <dsp:sp modelId="{8E96192E-5C48-4468-B669-DA43941F4322}">
      <dsp:nvSpPr>
        <dsp:cNvPr id="0" name=""/>
        <dsp:cNvSpPr/>
      </dsp:nvSpPr>
      <dsp:spPr>
        <a:xfrm>
          <a:off x="1276198" y="3757057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1276198" y="3757057"/>
        <a:ext cx="4659607" cy="424056"/>
      </dsp:txXfrm>
    </dsp:sp>
    <dsp:sp modelId="{534701A7-7983-42D6-91DC-1B27E585FDEB}">
      <dsp:nvSpPr>
        <dsp:cNvPr id="0" name=""/>
        <dsp:cNvSpPr/>
      </dsp:nvSpPr>
      <dsp:spPr>
        <a:xfrm>
          <a:off x="1187161" y="4181113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334"/>
          <a:ext cx="3956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334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334"/>
        <a:ext cx="791279" cy="304397"/>
      </dsp:txXfrm>
    </dsp:sp>
    <dsp:sp modelId="{254BCA7D-72A3-447A-BCC1-68BD73139FBA}">
      <dsp:nvSpPr>
        <dsp:cNvPr id="0" name=""/>
        <dsp:cNvSpPr/>
      </dsp:nvSpPr>
      <dsp:spPr>
        <a:xfrm>
          <a:off x="850625" y="14157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850625" y="14157"/>
        <a:ext cx="3105773" cy="276454"/>
      </dsp:txXfrm>
    </dsp:sp>
    <dsp:sp modelId="{279F6921-9466-4B3C-A507-1787C8977AE1}">
      <dsp:nvSpPr>
        <dsp:cNvPr id="0" name=""/>
        <dsp:cNvSpPr/>
      </dsp:nvSpPr>
      <dsp:spPr>
        <a:xfrm>
          <a:off x="791279" y="290611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304731"/>
          <a:ext cx="3956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304731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304731"/>
        <a:ext cx="791279" cy="304397"/>
      </dsp:txXfrm>
    </dsp:sp>
    <dsp:sp modelId="{9518D1E3-58EE-49F5-87C6-32FD683DDC1A}">
      <dsp:nvSpPr>
        <dsp:cNvPr id="0" name=""/>
        <dsp:cNvSpPr/>
      </dsp:nvSpPr>
      <dsp:spPr>
        <a:xfrm>
          <a:off x="850625" y="318554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850625" y="318554"/>
        <a:ext cx="3105773" cy="276454"/>
      </dsp:txXfrm>
    </dsp:sp>
    <dsp:sp modelId="{213A9729-73D0-4D8F-9111-8531CB2BD503}">
      <dsp:nvSpPr>
        <dsp:cNvPr id="0" name=""/>
        <dsp:cNvSpPr/>
      </dsp:nvSpPr>
      <dsp:spPr>
        <a:xfrm>
          <a:off x="791279" y="595009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609129"/>
          <a:ext cx="3956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609129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609129"/>
        <a:ext cx="791279" cy="304397"/>
      </dsp:txXfrm>
    </dsp:sp>
    <dsp:sp modelId="{1861D74F-7E72-4C9C-8C78-0506D390BF93}">
      <dsp:nvSpPr>
        <dsp:cNvPr id="0" name=""/>
        <dsp:cNvSpPr/>
      </dsp:nvSpPr>
      <dsp:spPr>
        <a:xfrm>
          <a:off x="850625" y="622951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850625" y="622951"/>
        <a:ext cx="3105773" cy="276454"/>
      </dsp:txXfrm>
    </dsp:sp>
    <dsp:sp modelId="{35D17BE2-9BCA-4488-BBEF-4EFF8BFF0FEE}">
      <dsp:nvSpPr>
        <dsp:cNvPr id="0" name=""/>
        <dsp:cNvSpPr/>
      </dsp:nvSpPr>
      <dsp:spPr>
        <a:xfrm>
          <a:off x="791279" y="899406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913526"/>
          <a:ext cx="3956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913526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913526"/>
        <a:ext cx="791279" cy="304397"/>
      </dsp:txXfrm>
    </dsp:sp>
    <dsp:sp modelId="{FA32C191-4D53-4DED-B986-708835C70626}">
      <dsp:nvSpPr>
        <dsp:cNvPr id="0" name=""/>
        <dsp:cNvSpPr/>
      </dsp:nvSpPr>
      <dsp:spPr>
        <a:xfrm>
          <a:off x="850625" y="927349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850625" y="927349"/>
        <a:ext cx="3105773" cy="276454"/>
      </dsp:txXfrm>
    </dsp:sp>
    <dsp:sp modelId="{E305B2E4-C14A-4B05-A12B-9647245F5519}">
      <dsp:nvSpPr>
        <dsp:cNvPr id="0" name=""/>
        <dsp:cNvSpPr/>
      </dsp:nvSpPr>
      <dsp:spPr>
        <a:xfrm>
          <a:off x="791279" y="1203803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217923"/>
          <a:ext cx="3956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217923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217923"/>
        <a:ext cx="791279" cy="304397"/>
      </dsp:txXfrm>
    </dsp:sp>
    <dsp:sp modelId="{6CCE61A4-236E-4765-B225-393654C21B1B}">
      <dsp:nvSpPr>
        <dsp:cNvPr id="0" name=""/>
        <dsp:cNvSpPr/>
      </dsp:nvSpPr>
      <dsp:spPr>
        <a:xfrm>
          <a:off x="850625" y="1231746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850625" y="1231746"/>
        <a:ext cx="3105773" cy="276454"/>
      </dsp:txXfrm>
    </dsp:sp>
    <dsp:sp modelId="{524B495F-D8A2-4260-A85F-E217CB439491}">
      <dsp:nvSpPr>
        <dsp:cNvPr id="0" name=""/>
        <dsp:cNvSpPr/>
      </dsp:nvSpPr>
      <dsp:spPr>
        <a:xfrm>
          <a:off x="791279" y="1508201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522321"/>
          <a:ext cx="3956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522321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Customer-Solution Fit</a:t>
          </a:r>
        </a:p>
      </dsp:txBody>
      <dsp:txXfrm>
        <a:off x="0" y="1522321"/>
        <a:ext cx="791279" cy="304397"/>
      </dsp:txXfrm>
    </dsp:sp>
    <dsp:sp modelId="{A667579A-E7D2-40F2-A084-B23280669951}">
      <dsp:nvSpPr>
        <dsp:cNvPr id="0" name=""/>
        <dsp:cNvSpPr/>
      </dsp:nvSpPr>
      <dsp:spPr>
        <a:xfrm>
          <a:off x="850625" y="1536143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My solution works for my customer segment.</a:t>
          </a:r>
        </a:p>
      </dsp:txBody>
      <dsp:txXfrm>
        <a:off x="850625" y="1536143"/>
        <a:ext cx="3105773" cy="276454"/>
      </dsp:txXfrm>
    </dsp:sp>
    <dsp:sp modelId="{159DE6E9-4D02-4C0D-937B-418C580C6FA4}">
      <dsp:nvSpPr>
        <dsp:cNvPr id="0" name=""/>
        <dsp:cNvSpPr/>
      </dsp:nvSpPr>
      <dsp:spPr>
        <a:xfrm>
          <a:off x="791279" y="1812598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826718"/>
          <a:ext cx="3956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826718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sp:txBody>
      <dsp:txXfrm>
        <a:off x="0" y="1826718"/>
        <a:ext cx="791279" cy="304397"/>
      </dsp:txXfrm>
    </dsp:sp>
    <dsp:sp modelId="{546740F9-5C98-4F07-891B-6F99278211FC}">
      <dsp:nvSpPr>
        <dsp:cNvPr id="0" name=""/>
        <dsp:cNvSpPr/>
      </dsp:nvSpPr>
      <dsp:spPr>
        <a:xfrm>
          <a:off x="850625" y="1840541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sp:txBody>
      <dsp:txXfrm>
        <a:off x="850625" y="1840541"/>
        <a:ext cx="3105773" cy="276454"/>
      </dsp:txXfrm>
    </dsp:sp>
    <dsp:sp modelId="{043437AE-94D7-410D-AFDE-A17F9CA500F5}">
      <dsp:nvSpPr>
        <dsp:cNvPr id="0" name=""/>
        <dsp:cNvSpPr/>
      </dsp:nvSpPr>
      <dsp:spPr>
        <a:xfrm>
          <a:off x="791279" y="2116995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2131115"/>
          <a:ext cx="3956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2131115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2131115"/>
        <a:ext cx="791279" cy="304397"/>
      </dsp:txXfrm>
    </dsp:sp>
    <dsp:sp modelId="{06345260-73EA-4F59-99E0-8640224F0ECB}">
      <dsp:nvSpPr>
        <dsp:cNvPr id="0" name=""/>
        <dsp:cNvSpPr/>
      </dsp:nvSpPr>
      <dsp:spPr>
        <a:xfrm>
          <a:off x="850625" y="2144938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850625" y="2144938"/>
        <a:ext cx="3105773" cy="276454"/>
      </dsp:txXfrm>
    </dsp:sp>
    <dsp:sp modelId="{12E7C516-820D-4F55-BBA2-C2867319240C}">
      <dsp:nvSpPr>
        <dsp:cNvPr id="0" name=""/>
        <dsp:cNvSpPr/>
      </dsp:nvSpPr>
      <dsp:spPr>
        <a:xfrm>
          <a:off x="791279" y="2421393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2435513"/>
          <a:ext cx="3956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2435513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2435513"/>
        <a:ext cx="791279" cy="304397"/>
      </dsp:txXfrm>
    </dsp:sp>
    <dsp:sp modelId="{8E96192E-5C48-4468-B669-DA43941F4322}">
      <dsp:nvSpPr>
        <dsp:cNvPr id="0" name=""/>
        <dsp:cNvSpPr/>
      </dsp:nvSpPr>
      <dsp:spPr>
        <a:xfrm>
          <a:off x="850625" y="2449335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850625" y="2449335"/>
        <a:ext cx="3105773" cy="276454"/>
      </dsp:txXfrm>
    </dsp:sp>
    <dsp:sp modelId="{534701A7-7983-42D6-91DC-1B27E585FDEB}">
      <dsp:nvSpPr>
        <dsp:cNvPr id="0" name=""/>
        <dsp:cNvSpPr/>
      </dsp:nvSpPr>
      <dsp:spPr>
        <a:xfrm>
          <a:off x="791279" y="2725790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334"/>
          <a:ext cx="3956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334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334"/>
        <a:ext cx="791279" cy="304397"/>
      </dsp:txXfrm>
    </dsp:sp>
    <dsp:sp modelId="{254BCA7D-72A3-447A-BCC1-68BD73139FBA}">
      <dsp:nvSpPr>
        <dsp:cNvPr id="0" name=""/>
        <dsp:cNvSpPr/>
      </dsp:nvSpPr>
      <dsp:spPr>
        <a:xfrm>
          <a:off x="850625" y="14157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850625" y="14157"/>
        <a:ext cx="3105773" cy="276454"/>
      </dsp:txXfrm>
    </dsp:sp>
    <dsp:sp modelId="{279F6921-9466-4B3C-A507-1787C8977AE1}">
      <dsp:nvSpPr>
        <dsp:cNvPr id="0" name=""/>
        <dsp:cNvSpPr/>
      </dsp:nvSpPr>
      <dsp:spPr>
        <a:xfrm>
          <a:off x="791279" y="290611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304731"/>
          <a:ext cx="3956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304731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304731"/>
        <a:ext cx="791279" cy="304397"/>
      </dsp:txXfrm>
    </dsp:sp>
    <dsp:sp modelId="{9518D1E3-58EE-49F5-87C6-32FD683DDC1A}">
      <dsp:nvSpPr>
        <dsp:cNvPr id="0" name=""/>
        <dsp:cNvSpPr/>
      </dsp:nvSpPr>
      <dsp:spPr>
        <a:xfrm>
          <a:off x="850625" y="318554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850625" y="318554"/>
        <a:ext cx="3105773" cy="276454"/>
      </dsp:txXfrm>
    </dsp:sp>
    <dsp:sp modelId="{213A9729-73D0-4D8F-9111-8531CB2BD503}">
      <dsp:nvSpPr>
        <dsp:cNvPr id="0" name=""/>
        <dsp:cNvSpPr/>
      </dsp:nvSpPr>
      <dsp:spPr>
        <a:xfrm>
          <a:off x="791279" y="595009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609129"/>
          <a:ext cx="3956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609129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609129"/>
        <a:ext cx="791279" cy="304397"/>
      </dsp:txXfrm>
    </dsp:sp>
    <dsp:sp modelId="{1861D74F-7E72-4C9C-8C78-0506D390BF93}">
      <dsp:nvSpPr>
        <dsp:cNvPr id="0" name=""/>
        <dsp:cNvSpPr/>
      </dsp:nvSpPr>
      <dsp:spPr>
        <a:xfrm>
          <a:off x="850625" y="622951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850625" y="622951"/>
        <a:ext cx="3105773" cy="276454"/>
      </dsp:txXfrm>
    </dsp:sp>
    <dsp:sp modelId="{35D17BE2-9BCA-4488-BBEF-4EFF8BFF0FEE}">
      <dsp:nvSpPr>
        <dsp:cNvPr id="0" name=""/>
        <dsp:cNvSpPr/>
      </dsp:nvSpPr>
      <dsp:spPr>
        <a:xfrm>
          <a:off x="791279" y="899406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913526"/>
          <a:ext cx="3956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913526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913526"/>
        <a:ext cx="791279" cy="304397"/>
      </dsp:txXfrm>
    </dsp:sp>
    <dsp:sp modelId="{FA32C191-4D53-4DED-B986-708835C70626}">
      <dsp:nvSpPr>
        <dsp:cNvPr id="0" name=""/>
        <dsp:cNvSpPr/>
      </dsp:nvSpPr>
      <dsp:spPr>
        <a:xfrm>
          <a:off x="850625" y="927349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850625" y="927349"/>
        <a:ext cx="3105773" cy="276454"/>
      </dsp:txXfrm>
    </dsp:sp>
    <dsp:sp modelId="{E305B2E4-C14A-4B05-A12B-9647245F5519}">
      <dsp:nvSpPr>
        <dsp:cNvPr id="0" name=""/>
        <dsp:cNvSpPr/>
      </dsp:nvSpPr>
      <dsp:spPr>
        <a:xfrm>
          <a:off x="791279" y="1203803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217923"/>
          <a:ext cx="3956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217923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217923"/>
        <a:ext cx="791279" cy="304397"/>
      </dsp:txXfrm>
    </dsp:sp>
    <dsp:sp modelId="{6CCE61A4-236E-4765-B225-393654C21B1B}">
      <dsp:nvSpPr>
        <dsp:cNvPr id="0" name=""/>
        <dsp:cNvSpPr/>
      </dsp:nvSpPr>
      <dsp:spPr>
        <a:xfrm>
          <a:off x="850625" y="1231746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850625" y="1231746"/>
        <a:ext cx="3105773" cy="276454"/>
      </dsp:txXfrm>
    </dsp:sp>
    <dsp:sp modelId="{524B495F-D8A2-4260-A85F-E217CB439491}">
      <dsp:nvSpPr>
        <dsp:cNvPr id="0" name=""/>
        <dsp:cNvSpPr/>
      </dsp:nvSpPr>
      <dsp:spPr>
        <a:xfrm>
          <a:off x="791279" y="1508201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522321"/>
          <a:ext cx="3956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522321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Customer-Solution Fit</a:t>
          </a:r>
        </a:p>
      </dsp:txBody>
      <dsp:txXfrm>
        <a:off x="0" y="1522321"/>
        <a:ext cx="791279" cy="304397"/>
      </dsp:txXfrm>
    </dsp:sp>
    <dsp:sp modelId="{A667579A-E7D2-40F2-A084-B23280669951}">
      <dsp:nvSpPr>
        <dsp:cNvPr id="0" name=""/>
        <dsp:cNvSpPr/>
      </dsp:nvSpPr>
      <dsp:spPr>
        <a:xfrm>
          <a:off x="850625" y="1536143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My solution works for my customer segment.</a:t>
          </a:r>
        </a:p>
      </dsp:txBody>
      <dsp:txXfrm>
        <a:off x="850625" y="1536143"/>
        <a:ext cx="3105773" cy="276454"/>
      </dsp:txXfrm>
    </dsp:sp>
    <dsp:sp modelId="{159DE6E9-4D02-4C0D-937B-418C580C6FA4}">
      <dsp:nvSpPr>
        <dsp:cNvPr id="0" name=""/>
        <dsp:cNvSpPr/>
      </dsp:nvSpPr>
      <dsp:spPr>
        <a:xfrm>
          <a:off x="791279" y="1812598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826718"/>
          <a:ext cx="3956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826718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Product-Market Fit</a:t>
          </a:r>
        </a:p>
      </dsp:txBody>
      <dsp:txXfrm>
        <a:off x="0" y="1826718"/>
        <a:ext cx="791279" cy="304397"/>
      </dsp:txXfrm>
    </dsp:sp>
    <dsp:sp modelId="{546740F9-5C98-4F07-891B-6F99278211FC}">
      <dsp:nvSpPr>
        <dsp:cNvPr id="0" name=""/>
        <dsp:cNvSpPr/>
      </dsp:nvSpPr>
      <dsp:spPr>
        <a:xfrm>
          <a:off x="850625" y="1840541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My solution will compete within the market.</a:t>
          </a:r>
        </a:p>
      </dsp:txBody>
      <dsp:txXfrm>
        <a:off x="850625" y="1840541"/>
        <a:ext cx="3105773" cy="276454"/>
      </dsp:txXfrm>
    </dsp:sp>
    <dsp:sp modelId="{043437AE-94D7-410D-AFDE-A17F9CA500F5}">
      <dsp:nvSpPr>
        <dsp:cNvPr id="0" name=""/>
        <dsp:cNvSpPr/>
      </dsp:nvSpPr>
      <dsp:spPr>
        <a:xfrm>
          <a:off x="791279" y="2116995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2131115"/>
          <a:ext cx="395639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2131115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2131115"/>
        <a:ext cx="791279" cy="304397"/>
      </dsp:txXfrm>
    </dsp:sp>
    <dsp:sp modelId="{06345260-73EA-4F59-99E0-8640224F0ECB}">
      <dsp:nvSpPr>
        <dsp:cNvPr id="0" name=""/>
        <dsp:cNvSpPr/>
      </dsp:nvSpPr>
      <dsp:spPr>
        <a:xfrm>
          <a:off x="850625" y="2144938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850625" y="2144938"/>
        <a:ext cx="3105773" cy="276454"/>
      </dsp:txXfrm>
    </dsp:sp>
    <dsp:sp modelId="{12E7C516-820D-4F55-BBA2-C2867319240C}">
      <dsp:nvSpPr>
        <dsp:cNvPr id="0" name=""/>
        <dsp:cNvSpPr/>
      </dsp:nvSpPr>
      <dsp:spPr>
        <a:xfrm>
          <a:off x="791279" y="2421393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2435513"/>
          <a:ext cx="3956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2435513"/>
          <a:ext cx="791279" cy="30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2435513"/>
        <a:ext cx="791279" cy="304397"/>
      </dsp:txXfrm>
    </dsp:sp>
    <dsp:sp modelId="{8E96192E-5C48-4468-B669-DA43941F4322}">
      <dsp:nvSpPr>
        <dsp:cNvPr id="0" name=""/>
        <dsp:cNvSpPr/>
      </dsp:nvSpPr>
      <dsp:spPr>
        <a:xfrm>
          <a:off x="850625" y="2449335"/>
          <a:ext cx="3105773" cy="276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850625" y="2449335"/>
        <a:ext cx="3105773" cy="276454"/>
      </dsp:txXfrm>
    </dsp:sp>
    <dsp:sp modelId="{534701A7-7983-42D6-91DC-1B27E585FDEB}">
      <dsp:nvSpPr>
        <dsp:cNvPr id="0" name=""/>
        <dsp:cNvSpPr/>
      </dsp:nvSpPr>
      <dsp:spPr>
        <a:xfrm>
          <a:off x="791279" y="2725790"/>
          <a:ext cx="3165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513"/>
          <a:ext cx="5935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513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513"/>
        <a:ext cx="1187161" cy="466917"/>
      </dsp:txXfrm>
    </dsp:sp>
    <dsp:sp modelId="{254BCA7D-72A3-447A-BCC1-68BD73139FBA}">
      <dsp:nvSpPr>
        <dsp:cNvPr id="0" name=""/>
        <dsp:cNvSpPr/>
      </dsp:nvSpPr>
      <dsp:spPr>
        <a:xfrm>
          <a:off x="1276198" y="21715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1276198" y="21715"/>
        <a:ext cx="4659607" cy="424056"/>
      </dsp:txXfrm>
    </dsp:sp>
    <dsp:sp modelId="{279F6921-9466-4B3C-A507-1787C8977AE1}">
      <dsp:nvSpPr>
        <dsp:cNvPr id="0" name=""/>
        <dsp:cNvSpPr/>
      </dsp:nvSpPr>
      <dsp:spPr>
        <a:xfrm>
          <a:off x="1187161" y="445771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467430"/>
          <a:ext cx="59358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467430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467430"/>
        <a:ext cx="1187161" cy="466917"/>
      </dsp:txXfrm>
    </dsp:sp>
    <dsp:sp modelId="{9518D1E3-58EE-49F5-87C6-32FD683DDC1A}">
      <dsp:nvSpPr>
        <dsp:cNvPr id="0" name=""/>
        <dsp:cNvSpPr/>
      </dsp:nvSpPr>
      <dsp:spPr>
        <a:xfrm>
          <a:off x="1276198" y="488633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1276198" y="488633"/>
        <a:ext cx="4659607" cy="424056"/>
      </dsp:txXfrm>
    </dsp:sp>
    <dsp:sp modelId="{213A9729-73D0-4D8F-9111-8531CB2BD503}">
      <dsp:nvSpPr>
        <dsp:cNvPr id="0" name=""/>
        <dsp:cNvSpPr/>
      </dsp:nvSpPr>
      <dsp:spPr>
        <a:xfrm>
          <a:off x="1187161" y="912689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934348"/>
          <a:ext cx="59358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934348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934348"/>
        <a:ext cx="1187161" cy="466917"/>
      </dsp:txXfrm>
    </dsp:sp>
    <dsp:sp modelId="{1861D74F-7E72-4C9C-8C78-0506D390BF93}">
      <dsp:nvSpPr>
        <dsp:cNvPr id="0" name=""/>
        <dsp:cNvSpPr/>
      </dsp:nvSpPr>
      <dsp:spPr>
        <a:xfrm>
          <a:off x="1276198" y="955551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1276198" y="955551"/>
        <a:ext cx="4659607" cy="424056"/>
      </dsp:txXfrm>
    </dsp:sp>
    <dsp:sp modelId="{35D17BE2-9BCA-4488-BBEF-4EFF8BFF0FEE}">
      <dsp:nvSpPr>
        <dsp:cNvPr id="0" name=""/>
        <dsp:cNvSpPr/>
      </dsp:nvSpPr>
      <dsp:spPr>
        <a:xfrm>
          <a:off x="1187161" y="1379607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401266"/>
          <a:ext cx="59358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401266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1401266"/>
        <a:ext cx="1187161" cy="466917"/>
      </dsp:txXfrm>
    </dsp:sp>
    <dsp:sp modelId="{FA32C191-4D53-4DED-B986-708835C70626}">
      <dsp:nvSpPr>
        <dsp:cNvPr id="0" name=""/>
        <dsp:cNvSpPr/>
      </dsp:nvSpPr>
      <dsp:spPr>
        <a:xfrm>
          <a:off x="1276198" y="1422468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1276198" y="1422468"/>
        <a:ext cx="4659607" cy="424056"/>
      </dsp:txXfrm>
    </dsp:sp>
    <dsp:sp modelId="{E305B2E4-C14A-4B05-A12B-9647245F5519}">
      <dsp:nvSpPr>
        <dsp:cNvPr id="0" name=""/>
        <dsp:cNvSpPr/>
      </dsp:nvSpPr>
      <dsp:spPr>
        <a:xfrm>
          <a:off x="1187161" y="1846524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868183"/>
          <a:ext cx="593580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868183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868183"/>
        <a:ext cx="1187161" cy="466917"/>
      </dsp:txXfrm>
    </dsp:sp>
    <dsp:sp modelId="{6CCE61A4-236E-4765-B225-393654C21B1B}">
      <dsp:nvSpPr>
        <dsp:cNvPr id="0" name=""/>
        <dsp:cNvSpPr/>
      </dsp:nvSpPr>
      <dsp:spPr>
        <a:xfrm>
          <a:off x="1276198" y="1889386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1276198" y="1889386"/>
        <a:ext cx="4659607" cy="424056"/>
      </dsp:txXfrm>
    </dsp:sp>
    <dsp:sp modelId="{524B495F-D8A2-4260-A85F-E217CB439491}">
      <dsp:nvSpPr>
        <dsp:cNvPr id="0" name=""/>
        <dsp:cNvSpPr/>
      </dsp:nvSpPr>
      <dsp:spPr>
        <a:xfrm>
          <a:off x="1187161" y="2313442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2335101"/>
          <a:ext cx="5935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2335101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sp:txBody>
      <dsp:txXfrm>
        <a:off x="0" y="2335101"/>
        <a:ext cx="1187161" cy="466917"/>
      </dsp:txXfrm>
    </dsp:sp>
    <dsp:sp modelId="{A667579A-E7D2-40F2-A084-B23280669951}">
      <dsp:nvSpPr>
        <dsp:cNvPr id="0" name=""/>
        <dsp:cNvSpPr/>
      </dsp:nvSpPr>
      <dsp:spPr>
        <a:xfrm>
          <a:off x="1276198" y="2356304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sp:txBody>
      <dsp:txXfrm>
        <a:off x="1276198" y="2356304"/>
        <a:ext cx="4659607" cy="424056"/>
      </dsp:txXfrm>
    </dsp:sp>
    <dsp:sp modelId="{159DE6E9-4D02-4C0D-937B-418C580C6FA4}">
      <dsp:nvSpPr>
        <dsp:cNvPr id="0" name=""/>
        <dsp:cNvSpPr/>
      </dsp:nvSpPr>
      <dsp:spPr>
        <a:xfrm>
          <a:off x="1187161" y="2780360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802018"/>
          <a:ext cx="593580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802018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Product-Market Fit</a:t>
          </a:r>
        </a:p>
      </dsp:txBody>
      <dsp:txXfrm>
        <a:off x="0" y="2802018"/>
        <a:ext cx="1187161" cy="466917"/>
      </dsp:txXfrm>
    </dsp:sp>
    <dsp:sp modelId="{546740F9-5C98-4F07-891B-6F99278211FC}">
      <dsp:nvSpPr>
        <dsp:cNvPr id="0" name=""/>
        <dsp:cNvSpPr/>
      </dsp:nvSpPr>
      <dsp:spPr>
        <a:xfrm>
          <a:off x="1276198" y="2823221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My solution will compete within the market.</a:t>
          </a:r>
        </a:p>
      </dsp:txBody>
      <dsp:txXfrm>
        <a:off x="1276198" y="2823221"/>
        <a:ext cx="4659607" cy="424056"/>
      </dsp:txXfrm>
    </dsp:sp>
    <dsp:sp modelId="{043437AE-94D7-410D-AFDE-A17F9CA500F5}">
      <dsp:nvSpPr>
        <dsp:cNvPr id="0" name=""/>
        <dsp:cNvSpPr/>
      </dsp:nvSpPr>
      <dsp:spPr>
        <a:xfrm>
          <a:off x="1187161" y="3247277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3268936"/>
          <a:ext cx="593580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3268936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3268936"/>
        <a:ext cx="1187161" cy="466917"/>
      </dsp:txXfrm>
    </dsp:sp>
    <dsp:sp modelId="{06345260-73EA-4F59-99E0-8640224F0ECB}">
      <dsp:nvSpPr>
        <dsp:cNvPr id="0" name=""/>
        <dsp:cNvSpPr/>
      </dsp:nvSpPr>
      <dsp:spPr>
        <a:xfrm>
          <a:off x="1276198" y="3290139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1276198" y="3290139"/>
        <a:ext cx="4659607" cy="424056"/>
      </dsp:txXfrm>
    </dsp:sp>
    <dsp:sp modelId="{12E7C516-820D-4F55-BBA2-C2867319240C}">
      <dsp:nvSpPr>
        <dsp:cNvPr id="0" name=""/>
        <dsp:cNvSpPr/>
      </dsp:nvSpPr>
      <dsp:spPr>
        <a:xfrm>
          <a:off x="1187161" y="3714195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3735854"/>
          <a:ext cx="593580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3735854"/>
          <a:ext cx="1187161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3735854"/>
        <a:ext cx="1187161" cy="466917"/>
      </dsp:txXfrm>
    </dsp:sp>
    <dsp:sp modelId="{8E96192E-5C48-4468-B669-DA43941F4322}">
      <dsp:nvSpPr>
        <dsp:cNvPr id="0" name=""/>
        <dsp:cNvSpPr/>
      </dsp:nvSpPr>
      <dsp:spPr>
        <a:xfrm>
          <a:off x="1276198" y="3757057"/>
          <a:ext cx="4659607" cy="42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1276198" y="3757057"/>
        <a:ext cx="4659607" cy="424056"/>
      </dsp:txXfrm>
    </dsp:sp>
    <dsp:sp modelId="{534701A7-7983-42D6-91DC-1B27E585FDEB}">
      <dsp:nvSpPr>
        <dsp:cNvPr id="0" name=""/>
        <dsp:cNvSpPr/>
      </dsp:nvSpPr>
      <dsp:spPr>
        <a:xfrm>
          <a:off x="1187161" y="4181113"/>
          <a:ext cx="47486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511"/>
          <a:ext cx="59058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511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Problem Awareness</a:t>
          </a:r>
        </a:p>
      </dsp:txBody>
      <dsp:txXfrm>
        <a:off x="0" y="511"/>
        <a:ext cx="1181163" cy="465296"/>
      </dsp:txXfrm>
    </dsp:sp>
    <dsp:sp modelId="{254BCA7D-72A3-447A-BCC1-68BD73139FBA}">
      <dsp:nvSpPr>
        <dsp:cNvPr id="0" name=""/>
        <dsp:cNvSpPr/>
      </dsp:nvSpPr>
      <dsp:spPr>
        <a:xfrm>
          <a:off x="1269750" y="2164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REALLY bugs me.</a:t>
          </a:r>
        </a:p>
      </dsp:txBody>
      <dsp:txXfrm>
        <a:off x="1269750" y="21640"/>
        <a:ext cx="4636064" cy="422583"/>
      </dsp:txXfrm>
    </dsp:sp>
    <dsp:sp modelId="{279F6921-9466-4B3C-A507-1787C8977AE1}">
      <dsp:nvSpPr>
        <dsp:cNvPr id="0" name=""/>
        <dsp:cNvSpPr/>
      </dsp:nvSpPr>
      <dsp:spPr>
        <a:xfrm>
          <a:off x="1181162" y="444224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465807"/>
          <a:ext cx="59058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46580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Idea Generation</a:t>
          </a:r>
        </a:p>
      </dsp:txBody>
      <dsp:txXfrm>
        <a:off x="0" y="465807"/>
        <a:ext cx="1181163" cy="465296"/>
      </dsp:txXfrm>
    </dsp:sp>
    <dsp:sp modelId="{9518D1E3-58EE-49F5-87C6-32FD683DDC1A}">
      <dsp:nvSpPr>
        <dsp:cNvPr id="0" name=""/>
        <dsp:cNvSpPr/>
      </dsp:nvSpPr>
      <dsp:spPr>
        <a:xfrm>
          <a:off x="1269750" y="486937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think I know how to solve this problem.</a:t>
          </a:r>
        </a:p>
      </dsp:txBody>
      <dsp:txXfrm>
        <a:off x="1269750" y="486937"/>
        <a:ext cx="4636064" cy="422583"/>
      </dsp:txXfrm>
    </dsp:sp>
    <dsp:sp modelId="{213A9729-73D0-4D8F-9111-8531CB2BD503}">
      <dsp:nvSpPr>
        <dsp:cNvPr id="0" name=""/>
        <dsp:cNvSpPr/>
      </dsp:nvSpPr>
      <dsp:spPr>
        <a:xfrm>
          <a:off x="1181162" y="90952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931104"/>
          <a:ext cx="59058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93110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Opportunity Recognition</a:t>
          </a:r>
          <a:endParaRPr lang="en-US" sz="1300" kern="1200" dirty="0"/>
        </a:p>
      </dsp:txBody>
      <dsp:txXfrm>
        <a:off x="0" y="931104"/>
        <a:ext cx="1181163" cy="465296"/>
      </dsp:txXfrm>
    </dsp:sp>
    <dsp:sp modelId="{1861D74F-7E72-4C9C-8C78-0506D390BF93}">
      <dsp:nvSpPr>
        <dsp:cNvPr id="0" name=""/>
        <dsp:cNvSpPr/>
      </dsp:nvSpPr>
      <dsp:spPr>
        <a:xfrm>
          <a:off x="1269750" y="95223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it bugs me, it may bug others too.</a:t>
          </a:r>
        </a:p>
      </dsp:txBody>
      <dsp:txXfrm>
        <a:off x="1269750" y="952233"/>
        <a:ext cx="4636064" cy="422583"/>
      </dsp:txXfrm>
    </dsp:sp>
    <dsp:sp modelId="{35D17BE2-9BCA-4488-BBEF-4EFF8BFF0FEE}">
      <dsp:nvSpPr>
        <dsp:cNvPr id="0" name=""/>
        <dsp:cNvSpPr/>
      </dsp:nvSpPr>
      <dsp:spPr>
        <a:xfrm>
          <a:off x="1181162" y="137481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396401"/>
          <a:ext cx="59058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396401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Customer-Problem Fit</a:t>
          </a:r>
        </a:p>
      </dsp:txBody>
      <dsp:txXfrm>
        <a:off x="0" y="1396401"/>
        <a:ext cx="1181163" cy="465296"/>
      </dsp:txXfrm>
    </dsp:sp>
    <dsp:sp modelId="{FA32C191-4D53-4DED-B986-708835C70626}">
      <dsp:nvSpPr>
        <dsp:cNvPr id="0" name=""/>
        <dsp:cNvSpPr/>
      </dsp:nvSpPr>
      <dsp:spPr>
        <a:xfrm>
          <a:off x="1269750" y="141753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I’ve verified who else is bugged by this.</a:t>
          </a:r>
        </a:p>
      </dsp:txBody>
      <dsp:txXfrm>
        <a:off x="1269750" y="1417530"/>
        <a:ext cx="4636064" cy="422583"/>
      </dsp:txXfrm>
    </dsp:sp>
    <dsp:sp modelId="{E305B2E4-C14A-4B05-A12B-9647245F5519}">
      <dsp:nvSpPr>
        <dsp:cNvPr id="0" name=""/>
        <dsp:cNvSpPr/>
      </dsp:nvSpPr>
      <dsp:spPr>
        <a:xfrm>
          <a:off x="1181162" y="1840114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861697"/>
          <a:ext cx="590581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86169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Problem-Solution Fit</a:t>
          </a:r>
        </a:p>
      </dsp:txBody>
      <dsp:txXfrm>
        <a:off x="0" y="1861697"/>
        <a:ext cx="1181163" cy="465296"/>
      </dsp:txXfrm>
    </dsp:sp>
    <dsp:sp modelId="{6CCE61A4-236E-4765-B225-393654C21B1B}">
      <dsp:nvSpPr>
        <dsp:cNvPr id="0" name=""/>
        <dsp:cNvSpPr/>
      </dsp:nvSpPr>
      <dsp:spPr>
        <a:xfrm>
          <a:off x="1269750" y="1882826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 have a meaningful solution to squash the bug.</a:t>
          </a:r>
        </a:p>
      </dsp:txBody>
      <dsp:txXfrm>
        <a:off x="1269750" y="1882826"/>
        <a:ext cx="4636064" cy="422583"/>
      </dsp:txXfrm>
    </dsp:sp>
    <dsp:sp modelId="{524B495F-D8A2-4260-A85F-E217CB439491}">
      <dsp:nvSpPr>
        <dsp:cNvPr id="0" name=""/>
        <dsp:cNvSpPr/>
      </dsp:nvSpPr>
      <dsp:spPr>
        <a:xfrm>
          <a:off x="1181162" y="230541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2326994"/>
          <a:ext cx="59058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232699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2326994"/>
        <a:ext cx="1181163" cy="465296"/>
      </dsp:txXfrm>
    </dsp:sp>
    <dsp:sp modelId="{A667579A-E7D2-40F2-A084-B23280669951}">
      <dsp:nvSpPr>
        <dsp:cNvPr id="0" name=""/>
        <dsp:cNvSpPr/>
      </dsp:nvSpPr>
      <dsp:spPr>
        <a:xfrm>
          <a:off x="1269750" y="234812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1269750" y="2348123"/>
        <a:ext cx="4636064" cy="422583"/>
      </dsp:txXfrm>
    </dsp:sp>
    <dsp:sp modelId="{159DE6E9-4D02-4C0D-937B-418C580C6FA4}">
      <dsp:nvSpPr>
        <dsp:cNvPr id="0" name=""/>
        <dsp:cNvSpPr/>
      </dsp:nvSpPr>
      <dsp:spPr>
        <a:xfrm>
          <a:off x="1181162" y="277070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792290"/>
          <a:ext cx="59058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792290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2792290"/>
        <a:ext cx="1181163" cy="465296"/>
      </dsp:txXfrm>
    </dsp:sp>
    <dsp:sp modelId="{546740F9-5C98-4F07-891B-6F99278211FC}">
      <dsp:nvSpPr>
        <dsp:cNvPr id="0" name=""/>
        <dsp:cNvSpPr/>
      </dsp:nvSpPr>
      <dsp:spPr>
        <a:xfrm>
          <a:off x="1269750" y="2813420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1269750" y="2813420"/>
        <a:ext cx="4636064" cy="422583"/>
      </dsp:txXfrm>
    </dsp:sp>
    <dsp:sp modelId="{043437AE-94D7-410D-AFDE-A17F9CA500F5}">
      <dsp:nvSpPr>
        <dsp:cNvPr id="0" name=""/>
        <dsp:cNvSpPr/>
      </dsp:nvSpPr>
      <dsp:spPr>
        <a:xfrm>
          <a:off x="1181162" y="3236003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3257587"/>
          <a:ext cx="59058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3257587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3257587"/>
        <a:ext cx="1181163" cy="465296"/>
      </dsp:txXfrm>
    </dsp:sp>
    <dsp:sp modelId="{06345260-73EA-4F59-99E0-8640224F0ECB}">
      <dsp:nvSpPr>
        <dsp:cNvPr id="0" name=""/>
        <dsp:cNvSpPr/>
      </dsp:nvSpPr>
      <dsp:spPr>
        <a:xfrm>
          <a:off x="1269750" y="3278716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1269750" y="3278716"/>
        <a:ext cx="4636064" cy="422583"/>
      </dsp:txXfrm>
    </dsp:sp>
    <dsp:sp modelId="{12E7C516-820D-4F55-BBA2-C2867319240C}">
      <dsp:nvSpPr>
        <dsp:cNvPr id="0" name=""/>
        <dsp:cNvSpPr/>
      </dsp:nvSpPr>
      <dsp:spPr>
        <a:xfrm>
          <a:off x="1181162" y="3701300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3722884"/>
          <a:ext cx="59058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3722884"/>
          <a:ext cx="1181163" cy="46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3722884"/>
        <a:ext cx="1181163" cy="465296"/>
      </dsp:txXfrm>
    </dsp:sp>
    <dsp:sp modelId="{8E96192E-5C48-4468-B669-DA43941F4322}">
      <dsp:nvSpPr>
        <dsp:cNvPr id="0" name=""/>
        <dsp:cNvSpPr/>
      </dsp:nvSpPr>
      <dsp:spPr>
        <a:xfrm>
          <a:off x="1269750" y="3744013"/>
          <a:ext cx="4636064" cy="42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1269750" y="3744013"/>
        <a:ext cx="4636064" cy="422583"/>
      </dsp:txXfrm>
    </dsp:sp>
    <dsp:sp modelId="{534701A7-7983-42D6-91DC-1B27E585FDEB}">
      <dsp:nvSpPr>
        <dsp:cNvPr id="0" name=""/>
        <dsp:cNvSpPr/>
      </dsp:nvSpPr>
      <dsp:spPr>
        <a:xfrm>
          <a:off x="1181162" y="4166597"/>
          <a:ext cx="47246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379"/>
          <a:ext cx="38563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379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379"/>
        <a:ext cx="771276" cy="345014"/>
      </dsp:txXfrm>
    </dsp:sp>
    <dsp:sp modelId="{254BCA7D-72A3-447A-BCC1-68BD73139FBA}">
      <dsp:nvSpPr>
        <dsp:cNvPr id="0" name=""/>
        <dsp:cNvSpPr/>
      </dsp:nvSpPr>
      <dsp:spPr>
        <a:xfrm>
          <a:off x="829122" y="16046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829122" y="16046"/>
        <a:ext cx="3027260" cy="313343"/>
      </dsp:txXfrm>
    </dsp:sp>
    <dsp:sp modelId="{279F6921-9466-4B3C-A507-1787C8977AE1}">
      <dsp:nvSpPr>
        <dsp:cNvPr id="0" name=""/>
        <dsp:cNvSpPr/>
      </dsp:nvSpPr>
      <dsp:spPr>
        <a:xfrm>
          <a:off x="771276" y="329389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345393"/>
          <a:ext cx="3856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345393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345393"/>
        <a:ext cx="771276" cy="345014"/>
      </dsp:txXfrm>
    </dsp:sp>
    <dsp:sp modelId="{9518D1E3-58EE-49F5-87C6-32FD683DDC1A}">
      <dsp:nvSpPr>
        <dsp:cNvPr id="0" name=""/>
        <dsp:cNvSpPr/>
      </dsp:nvSpPr>
      <dsp:spPr>
        <a:xfrm>
          <a:off x="829122" y="361060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829122" y="361060"/>
        <a:ext cx="3027260" cy="313343"/>
      </dsp:txXfrm>
    </dsp:sp>
    <dsp:sp modelId="{213A9729-73D0-4D8F-9111-8531CB2BD503}">
      <dsp:nvSpPr>
        <dsp:cNvPr id="0" name=""/>
        <dsp:cNvSpPr/>
      </dsp:nvSpPr>
      <dsp:spPr>
        <a:xfrm>
          <a:off x="771276" y="674403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690407"/>
          <a:ext cx="38563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690407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690407"/>
        <a:ext cx="771276" cy="345014"/>
      </dsp:txXfrm>
    </dsp:sp>
    <dsp:sp modelId="{1861D74F-7E72-4C9C-8C78-0506D390BF93}">
      <dsp:nvSpPr>
        <dsp:cNvPr id="0" name=""/>
        <dsp:cNvSpPr/>
      </dsp:nvSpPr>
      <dsp:spPr>
        <a:xfrm>
          <a:off x="829122" y="706075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829122" y="706075"/>
        <a:ext cx="3027260" cy="313343"/>
      </dsp:txXfrm>
    </dsp:sp>
    <dsp:sp modelId="{35D17BE2-9BCA-4488-BBEF-4EFF8BFF0FEE}">
      <dsp:nvSpPr>
        <dsp:cNvPr id="0" name=""/>
        <dsp:cNvSpPr/>
      </dsp:nvSpPr>
      <dsp:spPr>
        <a:xfrm>
          <a:off x="771276" y="1019418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035422"/>
          <a:ext cx="3856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035422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1035422"/>
        <a:ext cx="771276" cy="345014"/>
      </dsp:txXfrm>
    </dsp:sp>
    <dsp:sp modelId="{FA32C191-4D53-4DED-B986-708835C70626}">
      <dsp:nvSpPr>
        <dsp:cNvPr id="0" name=""/>
        <dsp:cNvSpPr/>
      </dsp:nvSpPr>
      <dsp:spPr>
        <a:xfrm>
          <a:off x="829122" y="1051089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829122" y="1051089"/>
        <a:ext cx="3027260" cy="313343"/>
      </dsp:txXfrm>
    </dsp:sp>
    <dsp:sp modelId="{E305B2E4-C14A-4B05-A12B-9647245F5519}">
      <dsp:nvSpPr>
        <dsp:cNvPr id="0" name=""/>
        <dsp:cNvSpPr/>
      </dsp:nvSpPr>
      <dsp:spPr>
        <a:xfrm>
          <a:off x="771276" y="1364432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380436"/>
          <a:ext cx="385638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380436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380436"/>
        <a:ext cx="771276" cy="345014"/>
      </dsp:txXfrm>
    </dsp:sp>
    <dsp:sp modelId="{6CCE61A4-236E-4765-B225-393654C21B1B}">
      <dsp:nvSpPr>
        <dsp:cNvPr id="0" name=""/>
        <dsp:cNvSpPr/>
      </dsp:nvSpPr>
      <dsp:spPr>
        <a:xfrm>
          <a:off x="829122" y="1396103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829122" y="1396103"/>
        <a:ext cx="3027260" cy="313343"/>
      </dsp:txXfrm>
    </dsp:sp>
    <dsp:sp modelId="{524B495F-D8A2-4260-A85F-E217CB439491}">
      <dsp:nvSpPr>
        <dsp:cNvPr id="0" name=""/>
        <dsp:cNvSpPr/>
      </dsp:nvSpPr>
      <dsp:spPr>
        <a:xfrm>
          <a:off x="771276" y="1709447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725451"/>
          <a:ext cx="38563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725451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sp:txBody>
      <dsp:txXfrm>
        <a:off x="0" y="1725451"/>
        <a:ext cx="771276" cy="345014"/>
      </dsp:txXfrm>
    </dsp:sp>
    <dsp:sp modelId="{A667579A-E7D2-40F2-A084-B23280669951}">
      <dsp:nvSpPr>
        <dsp:cNvPr id="0" name=""/>
        <dsp:cNvSpPr/>
      </dsp:nvSpPr>
      <dsp:spPr>
        <a:xfrm>
          <a:off x="829122" y="1741118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sp:txBody>
      <dsp:txXfrm>
        <a:off x="829122" y="1741118"/>
        <a:ext cx="3027260" cy="313343"/>
      </dsp:txXfrm>
    </dsp:sp>
    <dsp:sp modelId="{159DE6E9-4D02-4C0D-937B-418C580C6FA4}">
      <dsp:nvSpPr>
        <dsp:cNvPr id="0" name=""/>
        <dsp:cNvSpPr/>
      </dsp:nvSpPr>
      <dsp:spPr>
        <a:xfrm>
          <a:off x="771276" y="2054461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070465"/>
          <a:ext cx="3856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070465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Product-Market Fit</a:t>
          </a:r>
        </a:p>
      </dsp:txBody>
      <dsp:txXfrm>
        <a:off x="0" y="2070465"/>
        <a:ext cx="771276" cy="345014"/>
      </dsp:txXfrm>
    </dsp:sp>
    <dsp:sp modelId="{546740F9-5C98-4F07-891B-6F99278211FC}">
      <dsp:nvSpPr>
        <dsp:cNvPr id="0" name=""/>
        <dsp:cNvSpPr/>
      </dsp:nvSpPr>
      <dsp:spPr>
        <a:xfrm>
          <a:off x="829122" y="2086132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My solution will compete within the market.</a:t>
          </a:r>
        </a:p>
      </dsp:txBody>
      <dsp:txXfrm>
        <a:off x="829122" y="2086132"/>
        <a:ext cx="3027260" cy="313343"/>
      </dsp:txXfrm>
    </dsp:sp>
    <dsp:sp modelId="{043437AE-94D7-410D-AFDE-A17F9CA500F5}">
      <dsp:nvSpPr>
        <dsp:cNvPr id="0" name=""/>
        <dsp:cNvSpPr/>
      </dsp:nvSpPr>
      <dsp:spPr>
        <a:xfrm>
          <a:off x="771276" y="2399475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2415480"/>
          <a:ext cx="38563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2415480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2415480"/>
        <a:ext cx="771276" cy="345014"/>
      </dsp:txXfrm>
    </dsp:sp>
    <dsp:sp modelId="{06345260-73EA-4F59-99E0-8640224F0ECB}">
      <dsp:nvSpPr>
        <dsp:cNvPr id="0" name=""/>
        <dsp:cNvSpPr/>
      </dsp:nvSpPr>
      <dsp:spPr>
        <a:xfrm>
          <a:off x="829122" y="2431147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829122" y="2431147"/>
        <a:ext cx="3027260" cy="313343"/>
      </dsp:txXfrm>
    </dsp:sp>
    <dsp:sp modelId="{12E7C516-820D-4F55-BBA2-C2867319240C}">
      <dsp:nvSpPr>
        <dsp:cNvPr id="0" name=""/>
        <dsp:cNvSpPr/>
      </dsp:nvSpPr>
      <dsp:spPr>
        <a:xfrm>
          <a:off x="771276" y="2744490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2760494"/>
          <a:ext cx="3856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2760494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2760494"/>
        <a:ext cx="771276" cy="345014"/>
      </dsp:txXfrm>
    </dsp:sp>
    <dsp:sp modelId="{8E96192E-5C48-4468-B669-DA43941F4322}">
      <dsp:nvSpPr>
        <dsp:cNvPr id="0" name=""/>
        <dsp:cNvSpPr/>
      </dsp:nvSpPr>
      <dsp:spPr>
        <a:xfrm>
          <a:off x="829122" y="2776161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829122" y="2776161"/>
        <a:ext cx="3027260" cy="313343"/>
      </dsp:txXfrm>
    </dsp:sp>
    <dsp:sp modelId="{534701A7-7983-42D6-91DC-1B27E585FDEB}">
      <dsp:nvSpPr>
        <dsp:cNvPr id="0" name=""/>
        <dsp:cNvSpPr/>
      </dsp:nvSpPr>
      <dsp:spPr>
        <a:xfrm>
          <a:off x="771276" y="3089504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379"/>
          <a:ext cx="38563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379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 Awareness</a:t>
          </a:r>
        </a:p>
      </dsp:txBody>
      <dsp:txXfrm>
        <a:off x="0" y="379"/>
        <a:ext cx="771276" cy="345014"/>
      </dsp:txXfrm>
    </dsp:sp>
    <dsp:sp modelId="{254BCA7D-72A3-447A-BCC1-68BD73139FBA}">
      <dsp:nvSpPr>
        <dsp:cNvPr id="0" name=""/>
        <dsp:cNvSpPr/>
      </dsp:nvSpPr>
      <dsp:spPr>
        <a:xfrm>
          <a:off x="829122" y="16046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This REALLY bugs me.</a:t>
          </a:r>
        </a:p>
      </dsp:txBody>
      <dsp:txXfrm>
        <a:off x="829122" y="16046"/>
        <a:ext cx="3027260" cy="313343"/>
      </dsp:txXfrm>
    </dsp:sp>
    <dsp:sp modelId="{279F6921-9466-4B3C-A507-1787C8977AE1}">
      <dsp:nvSpPr>
        <dsp:cNvPr id="0" name=""/>
        <dsp:cNvSpPr/>
      </dsp:nvSpPr>
      <dsp:spPr>
        <a:xfrm>
          <a:off x="771276" y="329389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345393"/>
          <a:ext cx="3856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345393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Idea Generation</a:t>
          </a:r>
        </a:p>
      </dsp:txBody>
      <dsp:txXfrm>
        <a:off x="0" y="345393"/>
        <a:ext cx="771276" cy="345014"/>
      </dsp:txXfrm>
    </dsp:sp>
    <dsp:sp modelId="{9518D1E3-58EE-49F5-87C6-32FD683DDC1A}">
      <dsp:nvSpPr>
        <dsp:cNvPr id="0" name=""/>
        <dsp:cNvSpPr/>
      </dsp:nvSpPr>
      <dsp:spPr>
        <a:xfrm>
          <a:off x="829122" y="361060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 think I know how to solve this problem.</a:t>
          </a:r>
        </a:p>
      </dsp:txBody>
      <dsp:txXfrm>
        <a:off x="829122" y="361060"/>
        <a:ext cx="3027260" cy="313343"/>
      </dsp:txXfrm>
    </dsp:sp>
    <dsp:sp modelId="{213A9729-73D0-4D8F-9111-8531CB2BD503}">
      <dsp:nvSpPr>
        <dsp:cNvPr id="0" name=""/>
        <dsp:cNvSpPr/>
      </dsp:nvSpPr>
      <dsp:spPr>
        <a:xfrm>
          <a:off x="771276" y="674403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690407"/>
          <a:ext cx="38563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690407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Opportunity Recognition</a:t>
          </a:r>
        </a:p>
      </dsp:txBody>
      <dsp:txXfrm>
        <a:off x="0" y="690407"/>
        <a:ext cx="771276" cy="345014"/>
      </dsp:txXfrm>
    </dsp:sp>
    <dsp:sp modelId="{1861D74F-7E72-4C9C-8C78-0506D390BF93}">
      <dsp:nvSpPr>
        <dsp:cNvPr id="0" name=""/>
        <dsp:cNvSpPr/>
      </dsp:nvSpPr>
      <dsp:spPr>
        <a:xfrm>
          <a:off x="829122" y="706075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If it bugs me, it may bug others too.</a:t>
          </a:r>
        </a:p>
      </dsp:txBody>
      <dsp:txXfrm>
        <a:off x="829122" y="706075"/>
        <a:ext cx="3027260" cy="313343"/>
      </dsp:txXfrm>
    </dsp:sp>
    <dsp:sp modelId="{35D17BE2-9BCA-4488-BBEF-4EFF8BFF0FEE}">
      <dsp:nvSpPr>
        <dsp:cNvPr id="0" name=""/>
        <dsp:cNvSpPr/>
      </dsp:nvSpPr>
      <dsp:spPr>
        <a:xfrm>
          <a:off x="771276" y="1019418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1035422"/>
          <a:ext cx="3856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1035422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Customer-Problem Fit</a:t>
          </a:r>
        </a:p>
      </dsp:txBody>
      <dsp:txXfrm>
        <a:off x="0" y="1035422"/>
        <a:ext cx="771276" cy="345014"/>
      </dsp:txXfrm>
    </dsp:sp>
    <dsp:sp modelId="{FA32C191-4D53-4DED-B986-708835C70626}">
      <dsp:nvSpPr>
        <dsp:cNvPr id="0" name=""/>
        <dsp:cNvSpPr/>
      </dsp:nvSpPr>
      <dsp:spPr>
        <a:xfrm>
          <a:off x="829122" y="1051089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I’ve verified who else is bugged by this.</a:t>
          </a:r>
        </a:p>
      </dsp:txBody>
      <dsp:txXfrm>
        <a:off x="829122" y="1051089"/>
        <a:ext cx="3027260" cy="313343"/>
      </dsp:txXfrm>
    </dsp:sp>
    <dsp:sp modelId="{E305B2E4-C14A-4B05-A12B-9647245F5519}">
      <dsp:nvSpPr>
        <dsp:cNvPr id="0" name=""/>
        <dsp:cNvSpPr/>
      </dsp:nvSpPr>
      <dsp:spPr>
        <a:xfrm>
          <a:off x="771276" y="1364432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1380436"/>
          <a:ext cx="385638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1380436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Problem-Solution Fit</a:t>
          </a:r>
        </a:p>
      </dsp:txBody>
      <dsp:txXfrm>
        <a:off x="0" y="1380436"/>
        <a:ext cx="771276" cy="345014"/>
      </dsp:txXfrm>
    </dsp:sp>
    <dsp:sp modelId="{6CCE61A4-236E-4765-B225-393654C21B1B}">
      <dsp:nvSpPr>
        <dsp:cNvPr id="0" name=""/>
        <dsp:cNvSpPr/>
      </dsp:nvSpPr>
      <dsp:spPr>
        <a:xfrm>
          <a:off x="829122" y="1396103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I have a meaningful solution to squash the bug.</a:t>
          </a:r>
        </a:p>
      </dsp:txBody>
      <dsp:txXfrm>
        <a:off x="829122" y="1396103"/>
        <a:ext cx="3027260" cy="313343"/>
      </dsp:txXfrm>
    </dsp:sp>
    <dsp:sp modelId="{524B495F-D8A2-4260-A85F-E217CB439491}">
      <dsp:nvSpPr>
        <dsp:cNvPr id="0" name=""/>
        <dsp:cNvSpPr/>
      </dsp:nvSpPr>
      <dsp:spPr>
        <a:xfrm>
          <a:off x="771276" y="1709447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725451"/>
          <a:ext cx="38563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725451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65000"/>
                </a:schemeClr>
              </a:solidFill>
            </a:rPr>
            <a:t>Customer-Solution Fit</a:t>
          </a:r>
        </a:p>
      </dsp:txBody>
      <dsp:txXfrm>
        <a:off x="0" y="1725451"/>
        <a:ext cx="771276" cy="345014"/>
      </dsp:txXfrm>
    </dsp:sp>
    <dsp:sp modelId="{A667579A-E7D2-40F2-A084-B23280669951}">
      <dsp:nvSpPr>
        <dsp:cNvPr id="0" name=""/>
        <dsp:cNvSpPr/>
      </dsp:nvSpPr>
      <dsp:spPr>
        <a:xfrm>
          <a:off x="829122" y="1741118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</a:rPr>
            <a:t>My solution works for my customer segment.</a:t>
          </a:r>
        </a:p>
      </dsp:txBody>
      <dsp:txXfrm>
        <a:off x="829122" y="1741118"/>
        <a:ext cx="3027260" cy="313343"/>
      </dsp:txXfrm>
    </dsp:sp>
    <dsp:sp modelId="{159DE6E9-4D02-4C0D-937B-418C580C6FA4}">
      <dsp:nvSpPr>
        <dsp:cNvPr id="0" name=""/>
        <dsp:cNvSpPr/>
      </dsp:nvSpPr>
      <dsp:spPr>
        <a:xfrm>
          <a:off x="771276" y="2054461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2070465"/>
          <a:ext cx="3856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2070465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Product-Market Fit</a:t>
          </a:r>
        </a:p>
      </dsp:txBody>
      <dsp:txXfrm>
        <a:off x="0" y="2070465"/>
        <a:ext cx="771276" cy="345014"/>
      </dsp:txXfrm>
    </dsp:sp>
    <dsp:sp modelId="{546740F9-5C98-4F07-891B-6F99278211FC}">
      <dsp:nvSpPr>
        <dsp:cNvPr id="0" name=""/>
        <dsp:cNvSpPr/>
      </dsp:nvSpPr>
      <dsp:spPr>
        <a:xfrm>
          <a:off x="829122" y="2086132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My solution will compete within the market.</a:t>
          </a:r>
        </a:p>
      </dsp:txBody>
      <dsp:txXfrm>
        <a:off x="829122" y="2086132"/>
        <a:ext cx="3027260" cy="313343"/>
      </dsp:txXfrm>
    </dsp:sp>
    <dsp:sp modelId="{043437AE-94D7-410D-AFDE-A17F9CA500F5}">
      <dsp:nvSpPr>
        <dsp:cNvPr id="0" name=""/>
        <dsp:cNvSpPr/>
      </dsp:nvSpPr>
      <dsp:spPr>
        <a:xfrm>
          <a:off x="771276" y="2399475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2415480"/>
          <a:ext cx="385638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2415480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Product-Channel Fit</a:t>
          </a:r>
        </a:p>
      </dsp:txBody>
      <dsp:txXfrm>
        <a:off x="0" y="2415480"/>
        <a:ext cx="771276" cy="345014"/>
      </dsp:txXfrm>
    </dsp:sp>
    <dsp:sp modelId="{06345260-73EA-4F59-99E0-8640224F0ECB}">
      <dsp:nvSpPr>
        <dsp:cNvPr id="0" name=""/>
        <dsp:cNvSpPr/>
      </dsp:nvSpPr>
      <dsp:spPr>
        <a:xfrm>
          <a:off x="829122" y="2431147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I know how to get my solution to the market.</a:t>
          </a:r>
        </a:p>
      </dsp:txBody>
      <dsp:txXfrm>
        <a:off x="829122" y="2431147"/>
        <a:ext cx="3027260" cy="313343"/>
      </dsp:txXfrm>
    </dsp:sp>
    <dsp:sp modelId="{12E7C516-820D-4F55-BBA2-C2867319240C}">
      <dsp:nvSpPr>
        <dsp:cNvPr id="0" name=""/>
        <dsp:cNvSpPr/>
      </dsp:nvSpPr>
      <dsp:spPr>
        <a:xfrm>
          <a:off x="771276" y="2744490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2760494"/>
          <a:ext cx="3856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2760494"/>
          <a:ext cx="771276" cy="34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95000"/>
                </a:schemeClr>
              </a:solidFill>
            </a:rPr>
            <a:t>Business Model Fit</a:t>
          </a:r>
        </a:p>
      </dsp:txBody>
      <dsp:txXfrm>
        <a:off x="0" y="2760494"/>
        <a:ext cx="771276" cy="345014"/>
      </dsp:txXfrm>
    </dsp:sp>
    <dsp:sp modelId="{8E96192E-5C48-4468-B669-DA43941F4322}">
      <dsp:nvSpPr>
        <dsp:cNvPr id="0" name=""/>
        <dsp:cNvSpPr/>
      </dsp:nvSpPr>
      <dsp:spPr>
        <a:xfrm>
          <a:off x="829122" y="2776161"/>
          <a:ext cx="3027260" cy="31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>
                  <a:lumMod val="95000"/>
                </a:schemeClr>
              </a:solidFill>
            </a:rPr>
            <a:t>My business could actually work. </a:t>
          </a:r>
        </a:p>
      </dsp:txBody>
      <dsp:txXfrm>
        <a:off x="829122" y="2776161"/>
        <a:ext cx="3027260" cy="313343"/>
      </dsp:txXfrm>
    </dsp:sp>
    <dsp:sp modelId="{534701A7-7983-42D6-91DC-1B27E585FDEB}">
      <dsp:nvSpPr>
        <dsp:cNvPr id="0" name=""/>
        <dsp:cNvSpPr/>
      </dsp:nvSpPr>
      <dsp:spPr>
        <a:xfrm>
          <a:off x="771276" y="3089504"/>
          <a:ext cx="3085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612C0-3E07-40E6-A809-B8101677CC57}">
      <dsp:nvSpPr>
        <dsp:cNvPr id="0" name=""/>
        <dsp:cNvSpPr/>
      </dsp:nvSpPr>
      <dsp:spPr>
        <a:xfrm>
          <a:off x="0" y="237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12E9-6573-4BA7-A8E5-4744DE173126}">
      <dsp:nvSpPr>
        <dsp:cNvPr id="0" name=""/>
        <dsp:cNvSpPr/>
      </dsp:nvSpPr>
      <dsp:spPr>
        <a:xfrm>
          <a:off x="0" y="237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 Awareness</a:t>
          </a:r>
        </a:p>
      </dsp:txBody>
      <dsp:txXfrm>
        <a:off x="0" y="237"/>
        <a:ext cx="735730" cy="215767"/>
      </dsp:txXfrm>
    </dsp:sp>
    <dsp:sp modelId="{254BCA7D-72A3-447A-BCC1-68BD73139FBA}">
      <dsp:nvSpPr>
        <dsp:cNvPr id="0" name=""/>
        <dsp:cNvSpPr/>
      </dsp:nvSpPr>
      <dsp:spPr>
        <a:xfrm>
          <a:off x="790909" y="1003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This REALLY bugs me.</a:t>
          </a:r>
        </a:p>
      </dsp:txBody>
      <dsp:txXfrm>
        <a:off x="790909" y="10035"/>
        <a:ext cx="2887741" cy="195961"/>
      </dsp:txXfrm>
    </dsp:sp>
    <dsp:sp modelId="{279F6921-9466-4B3C-A507-1787C8977AE1}">
      <dsp:nvSpPr>
        <dsp:cNvPr id="0" name=""/>
        <dsp:cNvSpPr/>
      </dsp:nvSpPr>
      <dsp:spPr>
        <a:xfrm>
          <a:off x="735730" y="20599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F9F0A-7EEB-4D16-BB73-8512BC66690A}">
      <dsp:nvSpPr>
        <dsp:cNvPr id="0" name=""/>
        <dsp:cNvSpPr/>
      </dsp:nvSpPr>
      <dsp:spPr>
        <a:xfrm>
          <a:off x="0" y="216005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B996-EBB3-4A5B-AC47-C5AF44AEB436}">
      <dsp:nvSpPr>
        <dsp:cNvPr id="0" name=""/>
        <dsp:cNvSpPr/>
      </dsp:nvSpPr>
      <dsp:spPr>
        <a:xfrm>
          <a:off x="0" y="216005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Idea Generation</a:t>
          </a:r>
        </a:p>
      </dsp:txBody>
      <dsp:txXfrm>
        <a:off x="0" y="216005"/>
        <a:ext cx="735730" cy="215767"/>
      </dsp:txXfrm>
    </dsp:sp>
    <dsp:sp modelId="{9518D1E3-58EE-49F5-87C6-32FD683DDC1A}">
      <dsp:nvSpPr>
        <dsp:cNvPr id="0" name=""/>
        <dsp:cNvSpPr/>
      </dsp:nvSpPr>
      <dsp:spPr>
        <a:xfrm>
          <a:off x="790909" y="22580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think I know how to solve this problem.</a:t>
          </a:r>
        </a:p>
      </dsp:txBody>
      <dsp:txXfrm>
        <a:off x="790909" y="225803"/>
        <a:ext cx="2887741" cy="195961"/>
      </dsp:txXfrm>
    </dsp:sp>
    <dsp:sp modelId="{213A9729-73D0-4D8F-9111-8531CB2BD503}">
      <dsp:nvSpPr>
        <dsp:cNvPr id="0" name=""/>
        <dsp:cNvSpPr/>
      </dsp:nvSpPr>
      <dsp:spPr>
        <a:xfrm>
          <a:off x="735730" y="42176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014A-0255-4EF2-9941-98E159E57A07}">
      <dsp:nvSpPr>
        <dsp:cNvPr id="0" name=""/>
        <dsp:cNvSpPr/>
      </dsp:nvSpPr>
      <dsp:spPr>
        <a:xfrm>
          <a:off x="0" y="431773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00D3E-0608-4314-B11E-F35BF80845DA}">
      <dsp:nvSpPr>
        <dsp:cNvPr id="0" name=""/>
        <dsp:cNvSpPr/>
      </dsp:nvSpPr>
      <dsp:spPr>
        <a:xfrm>
          <a:off x="0" y="431773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/>
            <a:t>Opportunity Recognition</a:t>
          </a:r>
          <a:endParaRPr lang="en-US" sz="600" kern="1200" dirty="0"/>
        </a:p>
      </dsp:txBody>
      <dsp:txXfrm>
        <a:off x="0" y="431773"/>
        <a:ext cx="735730" cy="215767"/>
      </dsp:txXfrm>
    </dsp:sp>
    <dsp:sp modelId="{1861D74F-7E72-4C9C-8C78-0506D390BF93}">
      <dsp:nvSpPr>
        <dsp:cNvPr id="0" name=""/>
        <dsp:cNvSpPr/>
      </dsp:nvSpPr>
      <dsp:spPr>
        <a:xfrm>
          <a:off x="790909" y="441571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If it bugs me, it may bug others too.</a:t>
          </a:r>
        </a:p>
      </dsp:txBody>
      <dsp:txXfrm>
        <a:off x="790909" y="441571"/>
        <a:ext cx="2887741" cy="195961"/>
      </dsp:txXfrm>
    </dsp:sp>
    <dsp:sp modelId="{35D17BE2-9BCA-4488-BBEF-4EFF8BFF0FEE}">
      <dsp:nvSpPr>
        <dsp:cNvPr id="0" name=""/>
        <dsp:cNvSpPr/>
      </dsp:nvSpPr>
      <dsp:spPr>
        <a:xfrm>
          <a:off x="735730" y="63753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A811-0309-4900-8E29-213637FAFCAE}">
      <dsp:nvSpPr>
        <dsp:cNvPr id="0" name=""/>
        <dsp:cNvSpPr/>
      </dsp:nvSpPr>
      <dsp:spPr>
        <a:xfrm>
          <a:off x="0" y="647541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C7A8A-AF90-455A-A3EE-E780A514C736}">
      <dsp:nvSpPr>
        <dsp:cNvPr id="0" name=""/>
        <dsp:cNvSpPr/>
      </dsp:nvSpPr>
      <dsp:spPr>
        <a:xfrm>
          <a:off x="0" y="647541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Customer-Problem Fit</a:t>
          </a:r>
        </a:p>
      </dsp:txBody>
      <dsp:txXfrm>
        <a:off x="0" y="647541"/>
        <a:ext cx="735730" cy="215767"/>
      </dsp:txXfrm>
    </dsp:sp>
    <dsp:sp modelId="{FA32C191-4D53-4DED-B986-708835C70626}">
      <dsp:nvSpPr>
        <dsp:cNvPr id="0" name=""/>
        <dsp:cNvSpPr/>
      </dsp:nvSpPr>
      <dsp:spPr>
        <a:xfrm>
          <a:off x="790909" y="657339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I’ve verified who else is bugged by this.</a:t>
          </a:r>
        </a:p>
      </dsp:txBody>
      <dsp:txXfrm>
        <a:off x="790909" y="657339"/>
        <a:ext cx="2887741" cy="195961"/>
      </dsp:txXfrm>
    </dsp:sp>
    <dsp:sp modelId="{E305B2E4-C14A-4B05-A12B-9647245F5519}">
      <dsp:nvSpPr>
        <dsp:cNvPr id="0" name=""/>
        <dsp:cNvSpPr/>
      </dsp:nvSpPr>
      <dsp:spPr>
        <a:xfrm>
          <a:off x="735730" y="85330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AA3E0-81F2-4E0B-AD59-60ACD8C2D0B3}">
      <dsp:nvSpPr>
        <dsp:cNvPr id="0" name=""/>
        <dsp:cNvSpPr/>
      </dsp:nvSpPr>
      <dsp:spPr>
        <a:xfrm>
          <a:off x="0" y="863309"/>
          <a:ext cx="367865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4E531-A336-444B-8804-17129361EA88}">
      <dsp:nvSpPr>
        <dsp:cNvPr id="0" name=""/>
        <dsp:cNvSpPr/>
      </dsp:nvSpPr>
      <dsp:spPr>
        <a:xfrm>
          <a:off x="0" y="863309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Problem-Solution Fit</a:t>
          </a:r>
        </a:p>
      </dsp:txBody>
      <dsp:txXfrm>
        <a:off x="0" y="863309"/>
        <a:ext cx="735730" cy="215767"/>
      </dsp:txXfrm>
    </dsp:sp>
    <dsp:sp modelId="{6CCE61A4-236E-4765-B225-393654C21B1B}">
      <dsp:nvSpPr>
        <dsp:cNvPr id="0" name=""/>
        <dsp:cNvSpPr/>
      </dsp:nvSpPr>
      <dsp:spPr>
        <a:xfrm>
          <a:off x="790909" y="873107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 have a meaningful solution to squash the bug.</a:t>
          </a:r>
        </a:p>
      </dsp:txBody>
      <dsp:txXfrm>
        <a:off x="790909" y="873107"/>
        <a:ext cx="2887741" cy="195961"/>
      </dsp:txXfrm>
    </dsp:sp>
    <dsp:sp modelId="{524B495F-D8A2-4260-A85F-E217CB439491}">
      <dsp:nvSpPr>
        <dsp:cNvPr id="0" name=""/>
        <dsp:cNvSpPr/>
      </dsp:nvSpPr>
      <dsp:spPr>
        <a:xfrm>
          <a:off x="735730" y="1069068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4583D-4E23-4321-AA52-56CF4D5CC50C}">
      <dsp:nvSpPr>
        <dsp:cNvPr id="0" name=""/>
        <dsp:cNvSpPr/>
      </dsp:nvSpPr>
      <dsp:spPr>
        <a:xfrm>
          <a:off x="0" y="1079076"/>
          <a:ext cx="36786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B80D3-9D98-4C2F-B288-394B244CB2BE}">
      <dsp:nvSpPr>
        <dsp:cNvPr id="0" name=""/>
        <dsp:cNvSpPr/>
      </dsp:nvSpPr>
      <dsp:spPr>
        <a:xfrm>
          <a:off x="0" y="1079076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Customer-Solution Fit</a:t>
          </a:r>
        </a:p>
      </dsp:txBody>
      <dsp:txXfrm>
        <a:off x="0" y="1079076"/>
        <a:ext cx="735730" cy="215767"/>
      </dsp:txXfrm>
    </dsp:sp>
    <dsp:sp modelId="{A667579A-E7D2-40F2-A084-B23280669951}">
      <dsp:nvSpPr>
        <dsp:cNvPr id="0" name=""/>
        <dsp:cNvSpPr/>
      </dsp:nvSpPr>
      <dsp:spPr>
        <a:xfrm>
          <a:off x="790909" y="1088875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works for my customer segment.</a:t>
          </a:r>
        </a:p>
      </dsp:txBody>
      <dsp:txXfrm>
        <a:off x="790909" y="1088875"/>
        <a:ext cx="2887741" cy="195961"/>
      </dsp:txXfrm>
    </dsp:sp>
    <dsp:sp modelId="{159DE6E9-4D02-4C0D-937B-418C580C6FA4}">
      <dsp:nvSpPr>
        <dsp:cNvPr id="0" name=""/>
        <dsp:cNvSpPr/>
      </dsp:nvSpPr>
      <dsp:spPr>
        <a:xfrm>
          <a:off x="735730" y="1284836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D2623-5D67-440A-9959-26FCAF81B430}">
      <dsp:nvSpPr>
        <dsp:cNvPr id="0" name=""/>
        <dsp:cNvSpPr/>
      </dsp:nvSpPr>
      <dsp:spPr>
        <a:xfrm>
          <a:off x="0" y="1294844"/>
          <a:ext cx="367865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B03D-CBA9-4E75-8AFD-1E75167D60AB}">
      <dsp:nvSpPr>
        <dsp:cNvPr id="0" name=""/>
        <dsp:cNvSpPr/>
      </dsp:nvSpPr>
      <dsp:spPr>
        <a:xfrm>
          <a:off x="0" y="1294844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Product-Market Fit</a:t>
          </a:r>
        </a:p>
      </dsp:txBody>
      <dsp:txXfrm>
        <a:off x="0" y="1294844"/>
        <a:ext cx="735730" cy="215767"/>
      </dsp:txXfrm>
    </dsp:sp>
    <dsp:sp modelId="{546740F9-5C98-4F07-891B-6F99278211FC}">
      <dsp:nvSpPr>
        <dsp:cNvPr id="0" name=""/>
        <dsp:cNvSpPr/>
      </dsp:nvSpPr>
      <dsp:spPr>
        <a:xfrm>
          <a:off x="790909" y="1304643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solution will compete within the market.</a:t>
          </a:r>
        </a:p>
      </dsp:txBody>
      <dsp:txXfrm>
        <a:off x="790909" y="1304643"/>
        <a:ext cx="2887741" cy="195961"/>
      </dsp:txXfrm>
    </dsp:sp>
    <dsp:sp modelId="{043437AE-94D7-410D-AFDE-A17F9CA500F5}">
      <dsp:nvSpPr>
        <dsp:cNvPr id="0" name=""/>
        <dsp:cNvSpPr/>
      </dsp:nvSpPr>
      <dsp:spPr>
        <a:xfrm>
          <a:off x="735730" y="1500604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FBA-134E-4C91-B419-1AE6380DEF1F}">
      <dsp:nvSpPr>
        <dsp:cNvPr id="0" name=""/>
        <dsp:cNvSpPr/>
      </dsp:nvSpPr>
      <dsp:spPr>
        <a:xfrm>
          <a:off x="0" y="1510612"/>
          <a:ext cx="367865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F63D4-57FF-4EBE-9874-6395CFFEC05E}">
      <dsp:nvSpPr>
        <dsp:cNvPr id="0" name=""/>
        <dsp:cNvSpPr/>
      </dsp:nvSpPr>
      <dsp:spPr>
        <a:xfrm>
          <a:off x="0" y="1510612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Product-Channel Fit</a:t>
          </a:r>
        </a:p>
      </dsp:txBody>
      <dsp:txXfrm>
        <a:off x="0" y="1510612"/>
        <a:ext cx="735730" cy="215767"/>
      </dsp:txXfrm>
    </dsp:sp>
    <dsp:sp modelId="{06345260-73EA-4F59-99E0-8640224F0ECB}">
      <dsp:nvSpPr>
        <dsp:cNvPr id="0" name=""/>
        <dsp:cNvSpPr/>
      </dsp:nvSpPr>
      <dsp:spPr>
        <a:xfrm>
          <a:off x="790909" y="1520410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I know how to get my solution to the market.</a:t>
          </a:r>
        </a:p>
      </dsp:txBody>
      <dsp:txXfrm>
        <a:off x="790909" y="1520410"/>
        <a:ext cx="2887741" cy="195961"/>
      </dsp:txXfrm>
    </dsp:sp>
    <dsp:sp modelId="{12E7C516-820D-4F55-BBA2-C2867319240C}">
      <dsp:nvSpPr>
        <dsp:cNvPr id="0" name=""/>
        <dsp:cNvSpPr/>
      </dsp:nvSpPr>
      <dsp:spPr>
        <a:xfrm>
          <a:off x="735730" y="1716372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691A-9470-4616-854B-D370E937016D}">
      <dsp:nvSpPr>
        <dsp:cNvPr id="0" name=""/>
        <dsp:cNvSpPr/>
      </dsp:nvSpPr>
      <dsp:spPr>
        <a:xfrm>
          <a:off x="0" y="1726380"/>
          <a:ext cx="367865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8BFD8-5693-467D-A3FA-3947FC305C0A}">
      <dsp:nvSpPr>
        <dsp:cNvPr id="0" name=""/>
        <dsp:cNvSpPr/>
      </dsp:nvSpPr>
      <dsp:spPr>
        <a:xfrm>
          <a:off x="0" y="1726380"/>
          <a:ext cx="735730" cy="21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>
                  <a:lumMod val="85000"/>
                </a:schemeClr>
              </a:solidFill>
            </a:rPr>
            <a:t>Business Model Fit</a:t>
          </a:r>
        </a:p>
      </dsp:txBody>
      <dsp:txXfrm>
        <a:off x="0" y="1726380"/>
        <a:ext cx="735730" cy="215767"/>
      </dsp:txXfrm>
    </dsp:sp>
    <dsp:sp modelId="{8E96192E-5C48-4468-B669-DA43941F4322}">
      <dsp:nvSpPr>
        <dsp:cNvPr id="0" name=""/>
        <dsp:cNvSpPr/>
      </dsp:nvSpPr>
      <dsp:spPr>
        <a:xfrm>
          <a:off x="790909" y="1736178"/>
          <a:ext cx="2887741" cy="1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>
                  <a:lumMod val="85000"/>
                </a:schemeClr>
              </a:solidFill>
            </a:rPr>
            <a:t>My business could actually work. </a:t>
          </a:r>
        </a:p>
      </dsp:txBody>
      <dsp:txXfrm>
        <a:off x="790909" y="1736178"/>
        <a:ext cx="2887741" cy="195961"/>
      </dsp:txXfrm>
    </dsp:sp>
    <dsp:sp modelId="{534701A7-7983-42D6-91DC-1B27E585FDEB}">
      <dsp:nvSpPr>
        <dsp:cNvPr id="0" name=""/>
        <dsp:cNvSpPr/>
      </dsp:nvSpPr>
      <dsp:spPr>
        <a:xfrm>
          <a:off x="735730" y="1932140"/>
          <a:ext cx="2942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91E219-4D81-4F1B-8305-90D3CDCF0D7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165028-1A56-4395-82D3-C72C37433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2 minutes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0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5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8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3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4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1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52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0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5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62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7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6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65028-1A56-4395-82D3-C72C374339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99E5-C848-4EDC-B5E9-1387D8AF8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E58CD-1621-40BF-816C-7469EAD92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9DEDE-2FFA-41A8-8F4E-19B9EE99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4AA1-6FE1-437F-9694-555E56B2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BF65-529A-4B07-BF7A-DB2CA001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187-7C83-48F1-9CC8-1C537EEA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F6DE6-1C54-4BA6-B707-1A171DE27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F1DB-70CE-4293-B325-78DA44DC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668E-24F9-4217-9072-85814C6D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21EC-A754-4C13-A9A4-A4F867BC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20780-092D-4021-8546-130F5DBCE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31F03-C3C3-4E02-843B-89FA42761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CA3F-B6CE-4021-B6FB-15F84331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7CDA6-081D-4D98-A638-83DDAA7C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1ABC-A872-43C9-A65D-C0D926D3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2C46-7762-41A0-BC59-7164A19B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7814-E79B-4726-84D8-CA986BD9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219D-E7CB-4AEA-942E-F2267336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894E-EE2B-46E8-B1AB-BF6244F0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AD37-3E19-486E-8E71-591AC001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D99D-8DDC-4937-A04D-2BF8F6EB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5F3A-EC72-42C0-9BDC-47E46FBCC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B8284-10C7-40DF-ABC9-90614956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E3C22-3610-4CBB-878D-A0DBAAE5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59CF-10BB-47BA-BEC2-B087C7E3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B73E-6D0C-4ED7-8F96-740B5A06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45D70-CF23-435B-996E-3358F5BEF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D7653-D4C1-4126-8B5C-76554688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F187E-2400-41E2-82B4-A2D21B20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A1CF3-B457-4A12-AD46-E1AE7C4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DE49-245A-4944-BFC4-78DF940B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C744-5542-471B-88D6-C36DF6A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64B98-A34F-4549-9638-9FC1E300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48A57-4368-41AC-BECE-31ECDDF2E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D2EAD-2AC6-4D43-A79C-157F835F5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BFEA3-C473-4EC7-B68E-327A0582C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7D343-934B-4199-A526-058B3EB5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E73153-B367-4E76-9CB6-23A0AD63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A4609-238B-4D32-9847-563AB96F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7FC3-5A00-4E69-9A69-63845DC0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87D4D-C75C-4ABB-B538-D4A93AEB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F599B-319C-4CC8-9055-00D56328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A3A8-5CF7-447A-A74E-C9889846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00299-587B-46BB-ADEA-BCD1D97C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7152B-46F3-452A-AF71-B4BE5025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3EBAD-377F-473E-B7DA-3C9B74ED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93B-C18F-4242-89A0-90387D7E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8256-6C07-4425-8E18-CD853F5C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480C-3C21-4D02-9BCD-1A731B0B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FC1A3-C09B-4C92-8B6E-A50433E4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EDC37-1DA5-4F32-83FF-F84736D8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059F4-0664-41A9-A710-A4B3E051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486B-548A-4462-92FC-25506E4C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CB15E-EEC8-47E4-9922-AB4311E3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E4364-AE41-4D80-90AF-694DA7B45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14DEB-E1C1-4D01-93DE-7ACE48D7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79D53-FC5B-48F0-A604-F8D2A2A6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73BC2-9D35-41D7-B572-5C980555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6351A-F870-47A8-B5B1-6270169A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A4186-5897-40EB-BAC8-2C44F1C9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6B65-771D-49D9-B6CC-A9A8993B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DDA7-80E4-4E11-856D-5A4276AB2D74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91A3-420A-4A1B-B952-044B0F4B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8802-45A4-477C-B3F0-E68B5C64D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F61B-849B-4E6C-A964-0C93C953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1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25.svg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7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2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25.svg"/><Relationship Id="rId4" Type="http://schemas.openxmlformats.org/officeDocument/2006/relationships/diagramLayout" Target="../diagrams/layout19.xml"/><Relationship Id="rId9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27.svg"/><Relationship Id="rId4" Type="http://schemas.openxmlformats.org/officeDocument/2006/relationships/diagramLayout" Target="../diagrams/layout20.xm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27.svg"/><Relationship Id="rId4" Type="http://schemas.openxmlformats.org/officeDocument/2006/relationships/diagramLayout" Target="../diagrams/layout21.xml"/><Relationship Id="rId9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D97727C-8095-4064-B0CC-FD36BBD48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1061" y="4802855"/>
            <a:ext cx="2974207" cy="183690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Turner, M.B.A.</a:t>
            </a:r>
          </a:p>
          <a:p>
            <a:pPr algn="l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Olen York, J.D., LL.M.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00E3D-1769-4371-8A0B-E5995B845FC4}"/>
              </a:ext>
            </a:extLst>
          </p:cNvPr>
          <p:cNvSpPr/>
          <p:nvPr/>
        </p:nvSpPr>
        <p:spPr>
          <a:xfrm>
            <a:off x="0" y="-176645"/>
            <a:ext cx="12192000" cy="4004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6619C5-8386-4575-B87E-EF4FC958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8" y="218683"/>
            <a:ext cx="2491236" cy="1488513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2A8C758-2A77-475A-8DC0-8D855670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07" y="962940"/>
            <a:ext cx="5734307" cy="49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6C4E5DEC-8106-4336-8498-55650B17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94" y="4121937"/>
            <a:ext cx="1232172" cy="115342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574F1C0-9369-49D6-B21A-1F9DA98C5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57" y="4102070"/>
            <a:ext cx="1254053" cy="1173907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70444C5C-3840-49A4-AC8A-C263049B782F}"/>
              </a:ext>
            </a:extLst>
          </p:cNvPr>
          <p:cNvSpPr/>
          <p:nvPr/>
        </p:nvSpPr>
        <p:spPr>
          <a:xfrm>
            <a:off x="2571809" y="4112851"/>
            <a:ext cx="1251907" cy="1141060"/>
          </a:xfrm>
          <a:prstGeom prst="ellipse">
            <a:avLst/>
          </a:prstGeom>
          <a:solidFill>
            <a:srgbClr val="F8991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E66F0FE-BAA1-4AD2-AB1F-59F29F2351FA}"/>
              </a:ext>
            </a:extLst>
          </p:cNvPr>
          <p:cNvSpPr/>
          <p:nvPr/>
        </p:nvSpPr>
        <p:spPr>
          <a:xfrm>
            <a:off x="2692620" y="4198914"/>
            <a:ext cx="1025276" cy="942740"/>
          </a:xfrm>
          <a:prstGeom prst="ellipse">
            <a:avLst/>
          </a:prstGeom>
          <a:solidFill>
            <a:srgbClr val="12A0C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891D55B-3F0D-4385-A523-2E542525F78F}"/>
              </a:ext>
            </a:extLst>
          </p:cNvPr>
          <p:cNvSpPr/>
          <p:nvPr/>
        </p:nvSpPr>
        <p:spPr>
          <a:xfrm>
            <a:off x="742398" y="4126455"/>
            <a:ext cx="1251907" cy="1141060"/>
          </a:xfrm>
          <a:prstGeom prst="ellipse">
            <a:avLst/>
          </a:prstGeom>
          <a:solidFill>
            <a:srgbClr val="F8991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4C51AC6-0754-4EC5-ADDA-893388B51659}"/>
              </a:ext>
            </a:extLst>
          </p:cNvPr>
          <p:cNvSpPr/>
          <p:nvPr/>
        </p:nvSpPr>
        <p:spPr>
          <a:xfrm>
            <a:off x="862384" y="4229517"/>
            <a:ext cx="1025276" cy="942739"/>
          </a:xfrm>
          <a:prstGeom prst="ellipse">
            <a:avLst/>
          </a:prstGeom>
          <a:solidFill>
            <a:srgbClr val="12A0C8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72BE8-B98D-4B3B-8E87-70946A50E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68" y="384848"/>
            <a:ext cx="2809658" cy="24112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69D8D33-F9F9-48FE-BF6D-8A39D60D0503}"/>
              </a:ext>
            </a:extLst>
          </p:cNvPr>
          <p:cNvGrpSpPr/>
          <p:nvPr/>
        </p:nvGrpSpPr>
        <p:grpSpPr>
          <a:xfrm>
            <a:off x="355676" y="3749006"/>
            <a:ext cx="7419683" cy="5675537"/>
            <a:chOff x="946466" y="-197511"/>
            <a:chExt cx="7419683" cy="56755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E6B63A-E8D5-40EB-952C-1DF4752EF5D5}"/>
                </a:ext>
              </a:extLst>
            </p:cNvPr>
            <p:cNvSpPr txBox="1"/>
            <p:nvPr/>
          </p:nvSpPr>
          <p:spPr>
            <a:xfrm>
              <a:off x="6571483" y="-197511"/>
              <a:ext cx="1650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Nova" panose="020B0604020202020204" pitchFamily="34" charset="0"/>
                </a:rPr>
                <a:t>April 6, 2022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F7ED71-327A-44E8-88E4-4A28ECB66AB0}"/>
                </a:ext>
              </a:extLst>
            </p:cNvPr>
            <p:cNvSpPr txBox="1"/>
            <p:nvPr/>
          </p:nvSpPr>
          <p:spPr>
            <a:xfrm>
              <a:off x="4811944" y="-184751"/>
              <a:ext cx="1845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Nova" panose="020B0604020202020204" pitchFamily="34" charset="0"/>
                </a:rPr>
                <a:t>March 28, 2022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1DD790-E265-413B-BE85-AEB3B987FF40}"/>
                </a:ext>
              </a:extLst>
            </p:cNvPr>
            <p:cNvSpPr txBox="1"/>
            <p:nvPr/>
          </p:nvSpPr>
          <p:spPr>
            <a:xfrm>
              <a:off x="2834870" y="-183429"/>
              <a:ext cx="2124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Nova" panose="020B0604020202020204" pitchFamily="34" charset="0"/>
                </a:rPr>
                <a:t>by March 12, 2022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D4AB5A-2DD0-41A9-B331-DD695D3B149E}"/>
                </a:ext>
              </a:extLst>
            </p:cNvPr>
            <p:cNvSpPr txBox="1"/>
            <p:nvPr/>
          </p:nvSpPr>
          <p:spPr>
            <a:xfrm>
              <a:off x="1262029" y="-181932"/>
              <a:ext cx="1845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Nova" panose="020B0604020202020204" pitchFamily="34" charset="0"/>
                </a:rPr>
                <a:t>January 2022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04D5FE-E4E1-4F59-B671-54552DF05CE7}"/>
                </a:ext>
              </a:extLst>
            </p:cNvPr>
            <p:cNvSpPr txBox="1"/>
            <p:nvPr/>
          </p:nvSpPr>
          <p:spPr>
            <a:xfrm>
              <a:off x="946466" y="1528979"/>
              <a:ext cx="2062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 Nova" panose="020B0504020202020204" pitchFamily="34" charset="0"/>
                </a:rPr>
                <a:t>Campus Launch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D09254-F041-4305-99A5-7EF6F89B64C2}"/>
                </a:ext>
              </a:extLst>
            </p:cNvPr>
            <p:cNvSpPr txBox="1"/>
            <p:nvPr/>
          </p:nvSpPr>
          <p:spPr>
            <a:xfrm>
              <a:off x="3102756" y="1515375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 Nova" panose="020B0504020202020204" pitchFamily="34" charset="0"/>
                </a:rPr>
                <a:t>Campus Qualifying Event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4DAE1C-5A59-4195-8282-B6FE41059869}"/>
                </a:ext>
              </a:extLst>
            </p:cNvPr>
            <p:cNvSpPr txBox="1"/>
            <p:nvPr/>
          </p:nvSpPr>
          <p:spPr>
            <a:xfrm>
              <a:off x="6786880" y="4299466"/>
              <a:ext cx="1513840" cy="1178560"/>
            </a:xfrm>
            <a:prstGeom prst="rect">
              <a:avLst/>
            </a:prstGeom>
            <a:solidFill>
              <a:srgbClr val="DCE7F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189230-981E-4187-ADF3-16EE59C44EAD}"/>
                </a:ext>
              </a:extLst>
            </p:cNvPr>
            <p:cNvSpPr txBox="1"/>
            <p:nvPr/>
          </p:nvSpPr>
          <p:spPr>
            <a:xfrm>
              <a:off x="4656500" y="1498354"/>
              <a:ext cx="1845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 Nova" panose="020B0504020202020204" pitchFamily="34" charset="0"/>
                </a:rPr>
                <a:t>Finals</a:t>
              </a:r>
              <a:r>
                <a:rPr lang="en-US" sz="1600" b="1" dirty="0">
                  <a:latin typeface="Arial Nova" panose="020B0504020202020204" pitchFamily="34" charset="0"/>
                  <a:cs typeface="Calibri" panose="020F0502020204030204" pitchFamily="34" charset="0"/>
                </a:rPr>
                <a:t>‡</a:t>
              </a:r>
              <a:endParaRPr lang="en-US" sz="1600" b="1" dirty="0">
                <a:latin typeface="Arial Nova" panose="020B0504020202020204" pitchFamily="34" charset="0"/>
              </a:endParaRPr>
            </a:p>
            <a:p>
              <a:pPr algn="ctr"/>
              <a:r>
                <a:rPr lang="en-US" sz="1600" b="1" i="1" dirty="0">
                  <a:latin typeface="Arial Nova" panose="020B0504020202020204" pitchFamily="34" charset="0"/>
                </a:rPr>
                <a:t>@ Marshall Univ.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D32C05-9037-45EC-8895-718804727C46}"/>
                </a:ext>
              </a:extLst>
            </p:cNvPr>
            <p:cNvSpPr txBox="1"/>
            <p:nvPr/>
          </p:nvSpPr>
          <p:spPr>
            <a:xfrm>
              <a:off x="6399391" y="1497498"/>
              <a:ext cx="1966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 Nova" panose="020B0504020202020204" pitchFamily="34" charset="0"/>
                </a:rPr>
                <a:t>WV Ecosystem</a:t>
              </a:r>
            </a:p>
            <a:p>
              <a:pPr algn="ctr"/>
              <a:r>
                <a:rPr lang="en-US" sz="1600" b="1" dirty="0">
                  <a:latin typeface="Arial Nova" panose="020B0504020202020204" pitchFamily="34" charset="0"/>
                </a:rPr>
                <a:t>Showcase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†</a:t>
              </a:r>
              <a:br>
                <a:rPr lang="en-US" sz="1600" b="1" dirty="0">
                  <a:latin typeface="Arial Nova" panose="020B0504020202020204" pitchFamily="34" charset="0"/>
                </a:rPr>
              </a:br>
              <a:r>
                <a:rPr lang="en-US" sz="1600" b="1" i="1" dirty="0">
                  <a:latin typeface="Arial Nova" panose="020B0504020202020204" pitchFamily="34" charset="0"/>
                </a:rPr>
                <a:t>@ Charleston, WV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BA30D1-A59D-484D-977A-7B11A80FC668}"/>
              </a:ext>
            </a:extLst>
          </p:cNvPr>
          <p:cNvSpPr txBox="1"/>
          <p:nvPr/>
        </p:nvSpPr>
        <p:spPr>
          <a:xfrm>
            <a:off x="2762767" y="2209154"/>
            <a:ext cx="2349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 Nova" panose="020B0504020202020204" pitchFamily="34" charset="0"/>
              </a:rPr>
              <a:t>2022</a:t>
            </a:r>
          </a:p>
        </p:txBody>
      </p:sp>
      <p:pic>
        <p:nvPicPr>
          <p:cNvPr id="16" name="Graphic 15" descr="Flip calendar with solid fill">
            <a:extLst>
              <a:ext uri="{FF2B5EF4-FFF2-40B4-BE49-F238E27FC236}">
                <a16:creationId xmlns:a16="http://schemas.microsoft.com/office/drawing/2014/main" id="{F2BD0B62-A39C-4D86-A9D2-FADB7B0E6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0687" y="3413949"/>
            <a:ext cx="361937" cy="367357"/>
          </a:xfrm>
          <a:prstGeom prst="rect">
            <a:avLst/>
          </a:prstGeom>
        </p:spPr>
      </p:pic>
      <p:pic>
        <p:nvPicPr>
          <p:cNvPr id="18" name="Graphic 17" descr="Chevron arrows outline">
            <a:extLst>
              <a:ext uri="{FF2B5EF4-FFF2-40B4-BE49-F238E27FC236}">
                <a16:creationId xmlns:a16="http://schemas.microsoft.com/office/drawing/2014/main" id="{1303913F-8A84-4348-B587-A3CF4310A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62623" y="3413950"/>
            <a:ext cx="361937" cy="367357"/>
          </a:xfrm>
          <a:prstGeom prst="rect">
            <a:avLst/>
          </a:prstGeom>
        </p:spPr>
      </p:pic>
      <p:pic>
        <p:nvPicPr>
          <p:cNvPr id="21" name="Graphic 20" descr="Chevron arrows outline">
            <a:extLst>
              <a:ext uri="{FF2B5EF4-FFF2-40B4-BE49-F238E27FC236}">
                <a16:creationId xmlns:a16="http://schemas.microsoft.com/office/drawing/2014/main" id="{702F3759-EE0B-4A38-B59D-705D0C06A9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749" y="3411975"/>
            <a:ext cx="361937" cy="367357"/>
          </a:xfrm>
          <a:prstGeom prst="rect">
            <a:avLst/>
          </a:prstGeom>
        </p:spPr>
      </p:pic>
      <p:pic>
        <p:nvPicPr>
          <p:cNvPr id="24" name="Graphic 23" descr="Flip calendar with solid fill">
            <a:extLst>
              <a:ext uri="{FF2B5EF4-FFF2-40B4-BE49-F238E27FC236}">
                <a16:creationId xmlns:a16="http://schemas.microsoft.com/office/drawing/2014/main" id="{98BC24E7-0A3E-4FB2-AB63-DE9CA6F46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9265" y="3411172"/>
            <a:ext cx="361937" cy="367357"/>
          </a:xfrm>
          <a:prstGeom prst="rect">
            <a:avLst/>
          </a:prstGeom>
        </p:spPr>
      </p:pic>
      <p:pic>
        <p:nvPicPr>
          <p:cNvPr id="25" name="Graphic 24" descr="Chevron arrows outline">
            <a:extLst>
              <a:ext uri="{FF2B5EF4-FFF2-40B4-BE49-F238E27FC236}">
                <a16:creationId xmlns:a16="http://schemas.microsoft.com/office/drawing/2014/main" id="{EBF25047-4C70-4462-92E9-5E6C1169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61203" y="3411172"/>
            <a:ext cx="361937" cy="367357"/>
          </a:xfrm>
          <a:prstGeom prst="rect">
            <a:avLst/>
          </a:prstGeom>
        </p:spPr>
      </p:pic>
      <p:pic>
        <p:nvPicPr>
          <p:cNvPr id="28" name="Graphic 27" descr="Chevron arrows outline">
            <a:extLst>
              <a:ext uri="{FF2B5EF4-FFF2-40B4-BE49-F238E27FC236}">
                <a16:creationId xmlns:a16="http://schemas.microsoft.com/office/drawing/2014/main" id="{AF57E42B-FF00-4826-97EF-45F974D93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37328" y="3409197"/>
            <a:ext cx="361937" cy="367357"/>
          </a:xfrm>
          <a:prstGeom prst="rect">
            <a:avLst/>
          </a:prstGeom>
        </p:spPr>
      </p:pic>
      <p:pic>
        <p:nvPicPr>
          <p:cNvPr id="30" name="Graphic 29" descr="Flip calendar with solid fill">
            <a:extLst>
              <a:ext uri="{FF2B5EF4-FFF2-40B4-BE49-F238E27FC236}">
                <a16:creationId xmlns:a16="http://schemas.microsoft.com/office/drawing/2014/main" id="{87E5209F-0673-4F9B-8B00-A3C906A62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4622" y="3402032"/>
            <a:ext cx="361937" cy="367357"/>
          </a:xfrm>
          <a:prstGeom prst="rect">
            <a:avLst/>
          </a:prstGeom>
        </p:spPr>
      </p:pic>
      <p:pic>
        <p:nvPicPr>
          <p:cNvPr id="31" name="Graphic 30" descr="Chevron arrows outline">
            <a:extLst>
              <a:ext uri="{FF2B5EF4-FFF2-40B4-BE49-F238E27FC236}">
                <a16:creationId xmlns:a16="http://schemas.microsoft.com/office/drawing/2014/main" id="{43677EDB-3F6E-41D3-A8DC-A09F4A3D3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6560" y="3402032"/>
            <a:ext cx="361937" cy="367357"/>
          </a:xfrm>
          <a:prstGeom prst="rect">
            <a:avLst/>
          </a:prstGeom>
        </p:spPr>
      </p:pic>
      <p:pic>
        <p:nvPicPr>
          <p:cNvPr id="34" name="Graphic 33" descr="Chevron arrows outline">
            <a:extLst>
              <a:ext uri="{FF2B5EF4-FFF2-40B4-BE49-F238E27FC236}">
                <a16:creationId xmlns:a16="http://schemas.microsoft.com/office/drawing/2014/main" id="{EAF3416B-D381-4D19-B66D-096594577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2685" y="3400057"/>
            <a:ext cx="361937" cy="367357"/>
          </a:xfrm>
          <a:prstGeom prst="rect">
            <a:avLst/>
          </a:prstGeom>
        </p:spPr>
      </p:pic>
      <p:pic>
        <p:nvPicPr>
          <p:cNvPr id="37" name="Graphic 36" descr="Flip calendar with solid fill">
            <a:extLst>
              <a:ext uri="{FF2B5EF4-FFF2-40B4-BE49-F238E27FC236}">
                <a16:creationId xmlns:a16="http://schemas.microsoft.com/office/drawing/2014/main" id="{CBF35673-1F00-4593-9746-ED304AF5C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2452" y="3404929"/>
            <a:ext cx="361937" cy="367357"/>
          </a:xfrm>
          <a:prstGeom prst="rect">
            <a:avLst/>
          </a:prstGeom>
        </p:spPr>
      </p:pic>
      <p:pic>
        <p:nvPicPr>
          <p:cNvPr id="38" name="Graphic 37" descr="Chevron arrows outline">
            <a:extLst>
              <a:ext uri="{FF2B5EF4-FFF2-40B4-BE49-F238E27FC236}">
                <a16:creationId xmlns:a16="http://schemas.microsoft.com/office/drawing/2014/main" id="{FF2E420F-3C5B-4AD0-9D2C-D8ABE5113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4390" y="3404929"/>
            <a:ext cx="361937" cy="367357"/>
          </a:xfrm>
          <a:prstGeom prst="rect">
            <a:avLst/>
          </a:prstGeom>
        </p:spPr>
      </p:pic>
      <p:pic>
        <p:nvPicPr>
          <p:cNvPr id="41" name="Graphic 40" descr="Chevron arrows outline">
            <a:extLst>
              <a:ext uri="{FF2B5EF4-FFF2-40B4-BE49-F238E27FC236}">
                <a16:creationId xmlns:a16="http://schemas.microsoft.com/office/drawing/2014/main" id="{46447FC6-5A00-4FFF-8DDB-F7BDF52D0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0515" y="3402954"/>
            <a:ext cx="361937" cy="367357"/>
          </a:xfrm>
          <a:prstGeom prst="rect">
            <a:avLst/>
          </a:prstGeom>
        </p:spPr>
      </p:pic>
      <p:pic>
        <p:nvPicPr>
          <p:cNvPr id="44" name="Graphic 43" descr="Rocket outline">
            <a:extLst>
              <a:ext uri="{FF2B5EF4-FFF2-40B4-BE49-F238E27FC236}">
                <a16:creationId xmlns:a16="http://schemas.microsoft.com/office/drawing/2014/main" id="{299DFE42-D812-4ECF-BC00-F7D7A55419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375" y="4340149"/>
            <a:ext cx="712652" cy="712652"/>
          </a:xfrm>
          <a:prstGeom prst="rect">
            <a:avLst/>
          </a:prstGeom>
        </p:spPr>
      </p:pic>
      <p:pic>
        <p:nvPicPr>
          <p:cNvPr id="46" name="Graphic 45" descr="Circus Tent outline">
            <a:extLst>
              <a:ext uri="{FF2B5EF4-FFF2-40B4-BE49-F238E27FC236}">
                <a16:creationId xmlns:a16="http://schemas.microsoft.com/office/drawing/2014/main" id="{6425177E-9B77-4665-BB47-D69F7A1F8A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28128" y="4258271"/>
            <a:ext cx="712904" cy="790883"/>
          </a:xfrm>
          <a:prstGeom prst="rect">
            <a:avLst/>
          </a:prstGeom>
        </p:spPr>
      </p:pic>
      <p:pic>
        <p:nvPicPr>
          <p:cNvPr id="48" name="Graphic 47" descr="Lecturer outline">
            <a:extLst>
              <a:ext uri="{FF2B5EF4-FFF2-40B4-BE49-F238E27FC236}">
                <a16:creationId xmlns:a16="http://schemas.microsoft.com/office/drawing/2014/main" id="{293435E4-DFAB-4DD1-ADD7-D91FBB9C62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57210" y="4295000"/>
            <a:ext cx="707111" cy="707111"/>
          </a:xfrm>
          <a:prstGeom prst="rect">
            <a:avLst/>
          </a:prstGeom>
        </p:spPr>
      </p:pic>
      <p:pic>
        <p:nvPicPr>
          <p:cNvPr id="50" name="Graphic 49" descr="Bank outline">
            <a:extLst>
              <a:ext uri="{FF2B5EF4-FFF2-40B4-BE49-F238E27FC236}">
                <a16:creationId xmlns:a16="http://schemas.microsoft.com/office/drawing/2014/main" id="{1B116756-E63E-44D8-A065-86F205D4D7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2483" y="4324237"/>
            <a:ext cx="694773" cy="694773"/>
          </a:xfrm>
          <a:prstGeom prst="rect">
            <a:avLst/>
          </a:prstGeom>
        </p:spPr>
      </p:pic>
      <p:pic>
        <p:nvPicPr>
          <p:cNvPr id="63" name="Picture 62" descr="A group of people sitting on chairs in front of a large screen&#10;&#10;Description automatically generated with medium confidence">
            <a:extLst>
              <a:ext uri="{FF2B5EF4-FFF2-40B4-BE49-F238E27FC236}">
                <a16:creationId xmlns:a16="http://schemas.microsoft.com/office/drawing/2014/main" id="{B6745EB5-6C9F-4D13-BDEA-4E20778EB28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6" t="31770" r="9115" b="17937"/>
          <a:stretch/>
        </p:blipFill>
        <p:spPr>
          <a:xfrm>
            <a:off x="8078485" y="4539"/>
            <a:ext cx="4118422" cy="408307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1EA3F1D-2932-4455-82CE-0A8164643D3F}"/>
              </a:ext>
            </a:extLst>
          </p:cNvPr>
          <p:cNvSpPr txBox="1"/>
          <p:nvPr/>
        </p:nvSpPr>
        <p:spPr>
          <a:xfrm>
            <a:off x="8499815" y="4403672"/>
            <a:ext cx="327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Nova" panose="020B0504020202020204" pitchFamily="34" charset="0"/>
                <a:cs typeface="Calibri" panose="020F0502020204030204" pitchFamily="34" charset="0"/>
              </a:rPr>
              <a:t>‡ </a:t>
            </a:r>
            <a:r>
              <a:rPr lang="en-US" sz="1800" dirty="0">
                <a:latin typeface="Arial Nova" panose="020B0504020202020204" pitchFamily="34" charset="0"/>
                <a:cs typeface="Calibri" panose="020F0502020204030204" pitchFamily="34" charset="0"/>
              </a:rPr>
              <a:t>Cash Awards/Equivalents will be awarded to Top Teams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E50B0ED-D0BF-45B8-BCE9-FA2CF9124949}"/>
              </a:ext>
            </a:extLst>
          </p:cNvPr>
          <p:cNvSpPr txBox="1"/>
          <p:nvPr/>
        </p:nvSpPr>
        <p:spPr>
          <a:xfrm>
            <a:off x="8499815" y="5383315"/>
            <a:ext cx="327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Nova" panose="020B0504020202020204" pitchFamily="34" charset="0"/>
                <a:cs typeface="Calibri" panose="020F0502020204030204" pitchFamily="34" charset="0"/>
              </a:rPr>
              <a:t>† </a:t>
            </a:r>
            <a:r>
              <a:rPr lang="en-US" sz="1800" dirty="0">
                <a:latin typeface="Arial Nova" panose="020B0504020202020204" pitchFamily="34" charset="0"/>
                <a:cs typeface="Calibri" panose="020F0502020204030204" pitchFamily="34" charset="0"/>
              </a:rPr>
              <a:t>Top Teams Invited to Pitch to Investors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BA7769-480D-45A4-84CC-65DC7C2CB7F4}"/>
              </a:ext>
            </a:extLst>
          </p:cNvPr>
          <p:cNvSpPr/>
          <p:nvPr/>
        </p:nvSpPr>
        <p:spPr>
          <a:xfrm>
            <a:off x="462116" y="3224817"/>
            <a:ext cx="1807995" cy="3248335"/>
          </a:xfrm>
          <a:prstGeom prst="rect">
            <a:avLst/>
          </a:prstGeom>
          <a:noFill/>
          <a:ln>
            <a:solidFill>
              <a:srgbClr val="3B5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6FDA3A1-7146-4D0E-859C-4358D79528F4}"/>
              </a:ext>
            </a:extLst>
          </p:cNvPr>
          <p:cNvSpPr/>
          <p:nvPr/>
        </p:nvSpPr>
        <p:spPr>
          <a:xfrm>
            <a:off x="2273535" y="3224817"/>
            <a:ext cx="1807995" cy="3248335"/>
          </a:xfrm>
          <a:prstGeom prst="rect">
            <a:avLst/>
          </a:prstGeom>
          <a:noFill/>
          <a:ln>
            <a:solidFill>
              <a:srgbClr val="3B5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0C1E85-5963-4AFA-910F-B1AA571B83C2}"/>
              </a:ext>
            </a:extLst>
          </p:cNvPr>
          <p:cNvSpPr/>
          <p:nvPr/>
        </p:nvSpPr>
        <p:spPr>
          <a:xfrm>
            <a:off x="4084631" y="3224817"/>
            <a:ext cx="1807995" cy="3248335"/>
          </a:xfrm>
          <a:prstGeom prst="rect">
            <a:avLst/>
          </a:prstGeom>
          <a:noFill/>
          <a:ln>
            <a:solidFill>
              <a:srgbClr val="3B5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4DEF09-8FBF-44AC-9BE4-D127154A43B9}"/>
              </a:ext>
            </a:extLst>
          </p:cNvPr>
          <p:cNvSpPr/>
          <p:nvPr/>
        </p:nvSpPr>
        <p:spPr>
          <a:xfrm>
            <a:off x="5890240" y="3224816"/>
            <a:ext cx="1807995" cy="3248335"/>
          </a:xfrm>
          <a:prstGeom prst="rect">
            <a:avLst/>
          </a:prstGeom>
          <a:noFill/>
          <a:ln>
            <a:solidFill>
              <a:srgbClr val="3B5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9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Eligibility &amp; Competition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36" y="2492589"/>
            <a:ext cx="5471529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Team Size: 1 – 5 students (2+ highly encouraged)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Must be from 2- or 4-year college / university in WV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Interdisciplinary teams are encouraged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Colleges / universities host local qualifying competition and select one team to advance to the final competition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Teams will present their innovation story (5 min. max, followed by a 10 min. Q&amp;A)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Final competition will pit winners from each college/university – similar presentation format</a:t>
            </a:r>
            <a:b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except teams have 8 min. max + 10-12 min. Q&amp;A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Final competition will be hosted by Marshall University on Monday, March 28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in the Don Morris Room - MSC</a:t>
            </a:r>
            <a:endParaRPr lang="en-US" sz="1600" b="1" dirty="0">
              <a:solidFill>
                <a:srgbClr val="00B1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34F596A3-1FB5-48E8-AF47-7334ACE65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Event Structure - Institutional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400" y="2492589"/>
            <a:ext cx="6681970" cy="41215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Institutional event must be held before March 12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Teams present for 5 mins max (10 min. Q&amp;A)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Judging panel with business knowledge and/or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Judges using same judging rubric as other partners/hosts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One winner to be selected to move onto the final competition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Winning team must submit their final PowerPoint deck to WVIBMC organizers by March 27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4EB6EA62-36E9-4782-AA86-83C7380B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2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3067374"/>
            <a:ext cx="773757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Product-Channel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4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3067374"/>
            <a:ext cx="773757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Product-Channel Fit – Next Session in Late Feb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Fit – Next Session in Late Feb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Competition Support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909" y="2492589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Supporting You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Partnering with your institution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Workshops/ trainings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Sharing created and curated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Sharing tools and guides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Available for questions/ concerns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Additional support as needed</a:t>
            </a:r>
          </a:p>
          <a:p>
            <a:pPr marL="0" indent="0"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49A716E4-E820-4E87-BD97-05C0889C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0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1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Development +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6383F6-BB65-4343-BA12-ABC8C97D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706971"/>
            <a:ext cx="77375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115A4F0-0FAE-428B-9B1B-179B23D8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Development +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6383F6-BB65-4343-BA12-ABC8C97D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706971"/>
            <a:ext cx="77375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115A4F0-0FAE-428B-9B1B-179B23D8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57" y="2492589"/>
            <a:ext cx="5763822" cy="4009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is WVIBMC?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Why does WVIBMC matter?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do you succeed at WVIBMC?</a:t>
            </a:r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4B8149B2-6D12-49AF-B123-256685A6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0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40624CE-0143-425D-BAEB-EA22A8828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6B64748-AD9A-46B1-B5A9-645897E4B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924213"/>
              </p:ext>
            </p:extLst>
          </p:nvPr>
        </p:nvGraphicFramePr>
        <p:xfrm>
          <a:off x="4595930" y="2477214"/>
          <a:ext cx="5905815" cy="418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Arrow Down with solid fill">
            <a:extLst>
              <a:ext uri="{FF2B5EF4-FFF2-40B4-BE49-F238E27FC236}">
                <a16:creationId xmlns:a16="http://schemas.microsoft.com/office/drawing/2014/main" id="{363C077E-8BBF-44A3-9D96-2AD14F9FF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90" y="2543175"/>
            <a:ext cx="2028639" cy="4042352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EE4927-4AC1-401C-9FEE-0F5F22932EC4}"/>
              </a:ext>
            </a:extLst>
          </p:cNvPr>
          <p:cNvSpPr txBox="1"/>
          <p:nvPr/>
        </p:nvSpPr>
        <p:spPr>
          <a:xfrm>
            <a:off x="2655267" y="218194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Evolution of New Business Venture</a:t>
            </a:r>
          </a:p>
        </p:txBody>
      </p:sp>
    </p:spTree>
    <p:extLst>
      <p:ext uri="{BB962C8B-B14F-4D97-AF65-F5344CB8AC3E}">
        <p14:creationId xmlns:p14="http://schemas.microsoft.com/office/powerpoint/2010/main" val="407073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40624CE-0143-425D-BAEB-EA22A8828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6B64748-AD9A-46B1-B5A9-645897E4B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533310"/>
              </p:ext>
            </p:extLst>
          </p:nvPr>
        </p:nvGraphicFramePr>
        <p:xfrm>
          <a:off x="4595930" y="2477214"/>
          <a:ext cx="5905815" cy="418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Arrow Down with solid fill">
            <a:extLst>
              <a:ext uri="{FF2B5EF4-FFF2-40B4-BE49-F238E27FC236}">
                <a16:creationId xmlns:a16="http://schemas.microsoft.com/office/drawing/2014/main" id="{363C077E-8BBF-44A3-9D96-2AD14F9FF9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7290" y="2543175"/>
            <a:ext cx="2028639" cy="4042352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AA36268-3B58-43C0-A28B-19DE1D8D2326}"/>
              </a:ext>
            </a:extLst>
          </p:cNvPr>
          <p:cNvSpPr/>
          <p:nvPr/>
        </p:nvSpPr>
        <p:spPr>
          <a:xfrm>
            <a:off x="3686612" y="2199474"/>
            <a:ext cx="7842978" cy="28478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8CC71F-8DF8-4FB7-B969-854E969EC353}"/>
              </a:ext>
            </a:extLst>
          </p:cNvPr>
          <p:cNvSpPr txBox="1"/>
          <p:nvPr/>
        </p:nvSpPr>
        <p:spPr>
          <a:xfrm>
            <a:off x="2655267" y="218194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Evolution of New Business Venture</a:t>
            </a:r>
          </a:p>
        </p:txBody>
      </p:sp>
    </p:spTree>
    <p:extLst>
      <p:ext uri="{BB962C8B-B14F-4D97-AF65-F5344CB8AC3E}">
        <p14:creationId xmlns:p14="http://schemas.microsoft.com/office/powerpoint/2010/main" val="311931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138355"/>
              </p:ext>
            </p:extLst>
          </p:nvPr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</a:t>
            </a: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9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</a:t>
            </a: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Sign.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Sign. + </a:t>
            </a: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Freq.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7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Sign. + Freq. + </a:t>
            </a: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3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96808137-4EA4-4E47-87BD-0E9AFD68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717811B-599C-4406-8D52-DF28390FD356}"/>
              </a:ext>
            </a:extLst>
          </p:cNvPr>
          <p:cNvSpPr txBox="1">
            <a:spLocks/>
          </p:cNvSpPr>
          <p:nvPr/>
        </p:nvSpPr>
        <p:spPr>
          <a:xfrm>
            <a:off x="78735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CB58BA4-5DC8-4A0C-A958-85ECEB1C1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332436"/>
            <a:ext cx="773757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Cust.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2DC5552-3912-474B-8D34-C8EF1B0749D5}"/>
              </a:ext>
            </a:extLst>
          </p:cNvPr>
          <p:cNvGraphicFramePr/>
          <p:nvPr/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4244538-8516-4D2B-B7B7-9631B84460DC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Arrow: Clockwise curve outline">
            <a:extLst>
              <a:ext uri="{FF2B5EF4-FFF2-40B4-BE49-F238E27FC236}">
                <a16:creationId xmlns:a16="http://schemas.microsoft.com/office/drawing/2014/main" id="{1AE7A663-F7CD-4D7F-831E-32C6F8909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346" y="2492589"/>
            <a:ext cx="5586469" cy="35631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Every successful business solves a </a:t>
            </a:r>
            <a:r>
              <a:rPr lang="en-US" sz="2000" strike="dblStrike" dirty="0">
                <a:latin typeface="Segoe UI" panose="020B0502040204020203" pitchFamily="34" charset="0"/>
                <a:cs typeface="Segoe UI" panose="020B0502040204020203" pitchFamily="34" charset="0"/>
              </a:rPr>
              <a:t>problem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Is it meaningful + monetizable? (pain, mkt, $$$)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Are you passionate about discovering a solution?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What’s your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idea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to address pain?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Current alternatives (good &amp; bad)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Divergent to Convergent (brainstorming)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Most critical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Does pain represent an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opportunity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Who has these critical problems? (all segments)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Who would be first in line? (early adopters)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On whom do you focus? (primary customer segment)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Experiment/test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to discover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Wrong assumption(s)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change/pivot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Validated assumption(s)  move to next phase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E71F1BF-BCF0-46B0-A757-513CE4EB4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877434"/>
              </p:ext>
            </p:extLst>
          </p:nvPr>
        </p:nvGraphicFramePr>
        <p:xfrm>
          <a:off x="1776183" y="4332984"/>
          <a:ext cx="3678651" cy="19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030AB622-B9DA-42BD-BBF2-0B4251E22EEE}"/>
              </a:ext>
            </a:extLst>
          </p:cNvPr>
          <p:cNvSpPr/>
          <p:nvPr/>
        </p:nvSpPr>
        <p:spPr>
          <a:xfrm>
            <a:off x="1355840" y="4166100"/>
            <a:ext cx="4366799" cy="132059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Arrow: Clockwise curve outline">
            <a:extLst>
              <a:ext uri="{FF2B5EF4-FFF2-40B4-BE49-F238E27FC236}">
                <a16:creationId xmlns:a16="http://schemas.microsoft.com/office/drawing/2014/main" id="{8E38DCA9-EB10-4C84-BA25-4DC63FFB4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683669" y="3189979"/>
            <a:ext cx="914400" cy="914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70F8B0EA-2C0F-44D9-AD0C-6DCEDFA33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WVIBMC?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58" y="2492589"/>
            <a:ext cx="5471529" cy="35631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Statewide business model competition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Designed to enhance, not replace, other current initiatives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Student teams from 2- or 4-year institutions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Blend of E-ship methods, best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Focus on desirable, viable, and feasible startups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B9DEF856-FD91-495C-B896-CC48A4871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55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3BFABAE-9AB5-4757-9792-1157A8619AE0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FD1C3C-F2E5-4348-950F-866B9E7FB2A7}"/>
              </a:ext>
            </a:extLst>
          </p:cNvPr>
          <p:cNvSpPr txBox="1">
            <a:spLocks/>
          </p:cNvSpPr>
          <p:nvPr/>
        </p:nvSpPr>
        <p:spPr>
          <a:xfrm>
            <a:off x="483975" y="4034433"/>
            <a:ext cx="4504585" cy="858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Solves a meaningful + monetizable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pain</a:t>
            </a:r>
          </a:p>
          <a:p>
            <a:pPr marL="0" indent="0">
              <a:buNone/>
            </a:pPr>
            <a:endParaRPr 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Identify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&amp; brainstorm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idea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to address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pain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E511C146-02B0-4907-827F-BB02DAF521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880875"/>
              </p:ext>
            </p:extLst>
          </p:nvPr>
        </p:nvGraphicFramePr>
        <p:xfrm>
          <a:off x="6048574" y="2763912"/>
          <a:ext cx="5659451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Arrow: Straight outline">
            <a:extLst>
              <a:ext uri="{FF2B5EF4-FFF2-40B4-BE49-F238E27FC236}">
                <a16:creationId xmlns:a16="http://schemas.microsoft.com/office/drawing/2014/main" id="{88E0FDDB-8EE9-49F1-8550-706DF4BF4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903682">
            <a:off x="4332907" y="3099251"/>
            <a:ext cx="1826505" cy="914400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C3489B61-6258-4AB8-8F6B-1369F581E8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pic>
        <p:nvPicPr>
          <p:cNvPr id="25" name="Graphic 24" descr="Arrow: Straight outline">
            <a:extLst>
              <a:ext uri="{FF2B5EF4-FFF2-40B4-BE49-F238E27FC236}">
                <a16:creationId xmlns:a16="http://schemas.microsoft.com/office/drawing/2014/main" id="{6694CA82-B5FF-4D9E-A165-DDCD45F81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903682">
            <a:off x="4744763" y="3949266"/>
            <a:ext cx="13956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4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7" y="3765180"/>
            <a:ext cx="5659451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Pain + Solution Hypothesis Template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For [target customer]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Who [describe monetizable pain experienced by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trgt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[proposed solution] + [key benefit to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trgt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Unlike [primary alternative(s) available to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trgt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The solution [how it is different from alternative(s)]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006F52-2CC8-468C-9DB9-B423BDDA09F7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C19BD4B-2C5D-4CF9-922B-584B497D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C4C3F70-9A21-4CA6-82DE-00F41C080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725532"/>
              </p:ext>
            </p:extLst>
          </p:nvPr>
        </p:nvGraphicFramePr>
        <p:xfrm>
          <a:off x="6053305" y="2411699"/>
          <a:ext cx="5659451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raphic 24" descr="Arrow: Straight outline">
            <a:extLst>
              <a:ext uri="{FF2B5EF4-FFF2-40B4-BE49-F238E27FC236}">
                <a16:creationId xmlns:a16="http://schemas.microsoft.com/office/drawing/2014/main" id="{BBE687B1-BA9F-4038-86A2-8186E0FB7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393848">
            <a:off x="4809317" y="3686499"/>
            <a:ext cx="11287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4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7" y="3765180"/>
            <a:ext cx="5659451" cy="423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 + Solution Hypothesis Template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006F52-2CC8-468C-9DB9-B423BDDA09F7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C19BD4B-2C5D-4CF9-922B-584B497D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C4C3F70-9A21-4CA6-82DE-00F41C080175}"/>
              </a:ext>
            </a:extLst>
          </p:cNvPr>
          <p:cNvGraphicFramePr>
            <a:graphicFrameLocks/>
          </p:cNvGraphicFramePr>
          <p:nvPr/>
        </p:nvGraphicFramePr>
        <p:xfrm>
          <a:off x="6053305" y="2411699"/>
          <a:ext cx="5659451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raphic 24" descr="Arrow: Straight outline">
            <a:extLst>
              <a:ext uri="{FF2B5EF4-FFF2-40B4-BE49-F238E27FC236}">
                <a16:creationId xmlns:a16="http://schemas.microsoft.com/office/drawing/2014/main" id="{BBE687B1-BA9F-4038-86A2-8186E0FB7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941865">
            <a:off x="4809317" y="3686499"/>
            <a:ext cx="1128767" cy="914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8E937F-0002-4A74-B0CF-B1D8E9A12E19}"/>
              </a:ext>
            </a:extLst>
          </p:cNvPr>
          <p:cNvSpPr txBox="1">
            <a:spLocks/>
          </p:cNvSpPr>
          <p:nvPr/>
        </p:nvSpPr>
        <p:spPr>
          <a:xfrm>
            <a:off x="196927" y="4358187"/>
            <a:ext cx="5659451" cy="185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Test Pain + Solution Hypothesis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Define/find sample customers based on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trgt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Contact potential customers (3 to 6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trgts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Collect/measure/analyze data or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Resist changing/pivoting too quickly before collecting info from 3 to 6</a:t>
            </a: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B078F8F8-1B52-45DE-8E86-0A98977D36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611961">
            <a:off x="4820829" y="4200807"/>
            <a:ext cx="11287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7" y="3765180"/>
            <a:ext cx="5659451" cy="423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 + Solution Hypothesis Template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006F52-2CC8-468C-9DB9-B423BDDA09F7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C19BD4B-2C5D-4CF9-922B-584B497D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C4C3F70-9A21-4CA6-82DE-00F41C080175}"/>
              </a:ext>
            </a:extLst>
          </p:cNvPr>
          <p:cNvGraphicFramePr>
            <a:graphicFrameLocks/>
          </p:cNvGraphicFramePr>
          <p:nvPr/>
        </p:nvGraphicFramePr>
        <p:xfrm>
          <a:off x="6053305" y="2411699"/>
          <a:ext cx="5659451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raphic 24" descr="Arrow: Straight outline">
            <a:extLst>
              <a:ext uri="{FF2B5EF4-FFF2-40B4-BE49-F238E27FC236}">
                <a16:creationId xmlns:a16="http://schemas.microsoft.com/office/drawing/2014/main" id="{BBE687B1-BA9F-4038-86A2-8186E0FB7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941865">
            <a:off x="4809317" y="3686499"/>
            <a:ext cx="1128767" cy="914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8E937F-0002-4A74-B0CF-B1D8E9A12E19}"/>
              </a:ext>
            </a:extLst>
          </p:cNvPr>
          <p:cNvSpPr txBox="1">
            <a:spLocks/>
          </p:cNvSpPr>
          <p:nvPr/>
        </p:nvSpPr>
        <p:spPr>
          <a:xfrm>
            <a:off x="196927" y="4358187"/>
            <a:ext cx="5659451" cy="4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Pain + Solution Hypothesis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B078F8F8-1B52-45DE-8E86-0A98977D3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611961">
            <a:off x="4820829" y="4200807"/>
            <a:ext cx="11287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1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7" y="3765180"/>
            <a:ext cx="5659451" cy="423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 + Solution Hypothesis Template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D006F52-2CC8-468C-9DB9-B423BDDA09F7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Awareness, Ideation &amp; </a:t>
            </a:r>
            <a:b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Opportunity Recognition</a:t>
            </a: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C19BD4B-2C5D-4CF9-922B-584B497D5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C4C3F70-9A21-4CA6-82DE-00F41C080175}"/>
              </a:ext>
            </a:extLst>
          </p:cNvPr>
          <p:cNvGraphicFramePr>
            <a:graphicFrameLocks/>
          </p:cNvGraphicFramePr>
          <p:nvPr/>
        </p:nvGraphicFramePr>
        <p:xfrm>
          <a:off x="6053305" y="2411699"/>
          <a:ext cx="5659451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raphic 24" descr="Arrow: Straight outline">
            <a:extLst>
              <a:ext uri="{FF2B5EF4-FFF2-40B4-BE49-F238E27FC236}">
                <a16:creationId xmlns:a16="http://schemas.microsoft.com/office/drawing/2014/main" id="{BBE687B1-BA9F-4038-86A2-8186E0FB7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941865">
            <a:off x="4809317" y="3686499"/>
            <a:ext cx="1128767" cy="914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48E937F-0002-4A74-B0CF-B1D8E9A12E19}"/>
              </a:ext>
            </a:extLst>
          </p:cNvPr>
          <p:cNvSpPr txBox="1">
            <a:spLocks/>
          </p:cNvSpPr>
          <p:nvPr/>
        </p:nvSpPr>
        <p:spPr>
          <a:xfrm>
            <a:off x="196927" y="4358187"/>
            <a:ext cx="5659451" cy="477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Pain + Solution Hypothesis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 descr="Arrow: Straight outline">
            <a:extLst>
              <a:ext uri="{FF2B5EF4-FFF2-40B4-BE49-F238E27FC236}">
                <a16:creationId xmlns:a16="http://schemas.microsoft.com/office/drawing/2014/main" id="{B078F8F8-1B52-45DE-8E86-0A98977D3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611961">
            <a:off x="4820829" y="4200807"/>
            <a:ext cx="1128767" cy="9144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1D71C2-5E0A-410A-8A00-814282D72A7D}"/>
              </a:ext>
            </a:extLst>
          </p:cNvPr>
          <p:cNvSpPr txBox="1">
            <a:spLocks/>
          </p:cNvSpPr>
          <p:nvPr/>
        </p:nvSpPr>
        <p:spPr>
          <a:xfrm>
            <a:off x="209320" y="5206361"/>
            <a:ext cx="5659451" cy="185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Primary + Secondary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Rsrch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Primary Evid Suggests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Secondary Info Suggests</a:t>
            </a:r>
          </a:p>
        </p:txBody>
      </p:sp>
      <p:pic>
        <p:nvPicPr>
          <p:cNvPr id="21" name="Graphic 20" descr="Arrow: Straight outline">
            <a:extLst>
              <a:ext uri="{FF2B5EF4-FFF2-40B4-BE49-F238E27FC236}">
                <a16:creationId xmlns:a16="http://schemas.microsoft.com/office/drawing/2014/main" id="{20D9C75B-0120-401B-A237-41051A847C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611961">
            <a:off x="4833222" y="4962920"/>
            <a:ext cx="11287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 &amp;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31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5043CBF0-3166-4DFF-AB8F-117BE6AE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5A5AEC1-ADD1-4EB5-A80A-C0930C3E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1437D8-C222-4EA1-831B-3E00B3B59ED7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 &amp; Rubric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3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5043CBF0-3166-4DFF-AB8F-117BE6AE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8B0FD236-A649-4D4C-B421-2DCF3B466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548264"/>
            <a:ext cx="492984" cy="4929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313C3E2-F461-4146-8A2A-43BA5616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05C38C7-D3B1-4771-91BE-42C325E9FE15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 &amp; Rubric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6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5043CBF0-3166-4DFF-AB8F-117BE6AE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8B0FD236-A649-4D4C-B421-2DCF3B466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547469"/>
            <a:ext cx="492984" cy="492984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875FF0C5-EA34-4050-A4B3-21534A2EA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928389"/>
            <a:ext cx="492984" cy="4929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752BC13-ACB6-4C9D-9038-23B4B5E1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B464BDC-8345-4ADB-B080-361FEB9583DC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 &amp; Rubric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29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5043CBF0-3166-4DFF-AB8F-117BE6AE4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8B0FD236-A649-4D4C-B421-2DCF3B466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547469"/>
            <a:ext cx="492984" cy="492984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875FF0C5-EA34-4050-A4B3-21534A2EA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928389"/>
            <a:ext cx="492984" cy="492984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605E253-AAE5-4D39-A692-FA2B41E8C6F9}"/>
              </a:ext>
            </a:extLst>
          </p:cNvPr>
          <p:cNvSpPr/>
          <p:nvPr/>
        </p:nvSpPr>
        <p:spPr>
          <a:xfrm>
            <a:off x="3528508" y="4647304"/>
            <a:ext cx="7207624" cy="15749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Problem-Solution Fit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EBFC7DF-C16F-4FA6-9DC9-AD3002A3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7666" y="4495766"/>
            <a:ext cx="1408568" cy="140856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16C825B-D4DE-45EE-AE5C-F662F272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9F9C63-4206-43A6-8537-BE694D52C83A}"/>
              </a:ext>
            </a:extLst>
          </p:cNvPr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Problem-Solution Fit &amp; Rubric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2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Does WVIBMC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144" y="2492589"/>
            <a:ext cx="5471529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More student E-ship 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More startup 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More durable businesses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More investable businesses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Community &amp; economic impact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Growth, networking, wealth dev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B61F0631-D4B9-499C-8707-4D4AE34D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9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1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561283"/>
              </p:ext>
            </p:extLst>
          </p:nvPr>
        </p:nvGraphicFramePr>
        <p:xfrm>
          <a:off x="4595930" y="2477213"/>
          <a:ext cx="5935806" cy="420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4251618" y="4393953"/>
            <a:ext cx="6594438" cy="11738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01583C93-53C5-466F-A3AC-14FEC536F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pic>
        <p:nvPicPr>
          <p:cNvPr id="20" name="Graphic 19" descr="Arrow Down with solid fill">
            <a:extLst>
              <a:ext uri="{FF2B5EF4-FFF2-40B4-BE49-F238E27FC236}">
                <a16:creationId xmlns:a16="http://schemas.microsoft.com/office/drawing/2014/main" id="{8A177322-5E36-44F3-8E7A-C94BC97FE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7290" y="2543175"/>
            <a:ext cx="2028639" cy="40423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648C1C-AFEF-4045-A8E2-CBCC302D55C8}"/>
              </a:ext>
            </a:extLst>
          </p:cNvPr>
          <p:cNvSpPr txBox="1"/>
          <p:nvPr/>
        </p:nvSpPr>
        <p:spPr>
          <a:xfrm>
            <a:off x="2655267" y="218194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Evolution of New Business Venture</a:t>
            </a:r>
          </a:p>
        </p:txBody>
      </p:sp>
    </p:spTree>
    <p:extLst>
      <p:ext uri="{BB962C8B-B14F-4D97-AF65-F5344CB8AC3E}">
        <p14:creationId xmlns:p14="http://schemas.microsoft.com/office/powerpoint/2010/main" val="405900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863810"/>
              </p:ext>
            </p:extLst>
          </p:nvPr>
        </p:nvGraphicFramePr>
        <p:xfrm>
          <a:off x="666003" y="3684314"/>
          <a:ext cx="3956399" cy="274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176495" y="4961922"/>
            <a:ext cx="4935413" cy="7108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147770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Graphic 19" descr="Arrow: Clockwise curve outline">
            <a:extLst>
              <a:ext uri="{FF2B5EF4-FFF2-40B4-BE49-F238E27FC236}">
                <a16:creationId xmlns:a16="http://schemas.microsoft.com/office/drawing/2014/main" id="{4F9B061A-0E65-4D61-B9F2-6BE3D5BB5C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165201" y="2708647"/>
            <a:ext cx="914400" cy="914400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C06685C6-5896-4348-949E-01FB4606E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4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/>
        </p:nvGraphicFramePr>
        <p:xfrm>
          <a:off x="666003" y="3684314"/>
          <a:ext cx="3956399" cy="274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176495" y="4961922"/>
            <a:ext cx="4935413" cy="7108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Arrow: Clockwise curve outline">
            <a:extLst>
              <a:ext uri="{FF2B5EF4-FFF2-40B4-BE49-F238E27FC236}">
                <a16:creationId xmlns:a16="http://schemas.microsoft.com/office/drawing/2014/main" id="{4F9B061A-0E65-4D61-B9F2-6BE3D5BB5C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08">
            <a:off x="4165201" y="2708647"/>
            <a:ext cx="914400" cy="914400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C06685C6-5896-4348-949E-01FB4606E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8719DD0-7761-4547-9FB3-50EFFE5B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346" y="2492589"/>
            <a:ext cx="5586469" cy="35631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Evid. proposed solution + key benefit(s) 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provided to target customer(s)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Maturing value proposition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Spectrum of benefits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Weak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Strong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Evid. of 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switching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 behavior resistance/acceptance by customers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Must give customers reason to switch from existing alternatives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Spectrum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Complete Resistance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No Resistance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66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8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197A5E31-7A07-4CDE-ABB7-F2EE70A2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9935" y="3563016"/>
            <a:ext cx="492984" cy="4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7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Customer-Solution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197A5E31-7A07-4CDE-ABB7-F2EE70A2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9935" y="3563016"/>
            <a:ext cx="492984" cy="492984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61936CFB-D616-49A9-9B29-17213C6C5833}"/>
              </a:ext>
            </a:extLst>
          </p:cNvPr>
          <p:cNvSpPr/>
          <p:nvPr/>
        </p:nvSpPr>
        <p:spPr>
          <a:xfrm>
            <a:off x="3528508" y="4647304"/>
            <a:ext cx="7207624" cy="15749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Customer-Solution Fit</a:t>
            </a:r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021C272E-CE87-4DFB-BD84-2C3D32201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7666" y="4495766"/>
            <a:ext cx="1408568" cy="14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1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General Criteria for Qualifier Stage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3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643968"/>
              </p:ext>
            </p:extLst>
          </p:nvPr>
        </p:nvGraphicFramePr>
        <p:xfrm>
          <a:off x="4595930" y="2477213"/>
          <a:ext cx="5935806" cy="420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4133284" y="4875404"/>
            <a:ext cx="6594438" cy="11738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01583C93-53C5-466F-A3AC-14FEC536F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pic>
        <p:nvPicPr>
          <p:cNvPr id="20" name="Graphic 19" descr="Arrow Down with solid fill">
            <a:extLst>
              <a:ext uri="{FF2B5EF4-FFF2-40B4-BE49-F238E27FC236}">
                <a16:creationId xmlns:a16="http://schemas.microsoft.com/office/drawing/2014/main" id="{8A177322-5E36-44F3-8E7A-C94BC97FEF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7290" y="2543175"/>
            <a:ext cx="2028639" cy="40423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648C1C-AFEF-4045-A8E2-CBCC302D55C8}"/>
              </a:ext>
            </a:extLst>
          </p:cNvPr>
          <p:cNvSpPr txBox="1"/>
          <p:nvPr/>
        </p:nvSpPr>
        <p:spPr>
          <a:xfrm>
            <a:off x="2655267" y="2181942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Quire Sans" panose="020B0502040400020003" pitchFamily="34" charset="0"/>
                <a:cs typeface="Quire Sans" panose="020B0502040400020003" pitchFamily="34" charset="0"/>
              </a:rPr>
              <a:t>Evolution of New Business Venture</a:t>
            </a:r>
          </a:p>
        </p:txBody>
      </p:sp>
    </p:spTree>
    <p:extLst>
      <p:ext uri="{BB962C8B-B14F-4D97-AF65-F5344CB8AC3E}">
        <p14:creationId xmlns:p14="http://schemas.microsoft.com/office/powerpoint/2010/main" val="802928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99476"/>
              </p:ext>
            </p:extLst>
          </p:nvPr>
        </p:nvGraphicFramePr>
        <p:xfrm>
          <a:off x="629556" y="3423142"/>
          <a:ext cx="3856383" cy="310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409710" y="5346551"/>
            <a:ext cx="4355928" cy="6737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01583C93-53C5-466F-A3AC-14FEC536F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pic>
        <p:nvPicPr>
          <p:cNvPr id="19" name="Graphic 18" descr="Arrow: Clockwise curve outline">
            <a:extLst>
              <a:ext uri="{FF2B5EF4-FFF2-40B4-BE49-F238E27FC236}">
                <a16:creationId xmlns:a16="http://schemas.microsoft.com/office/drawing/2014/main" id="{294325D6-8785-4489-81F8-D812DA4A4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901508">
            <a:off x="4165201" y="2708647"/>
            <a:ext cx="914400" cy="914400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09BC5783-A2E5-41A6-8AA6-E9FD4D80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171128"/>
            <a:ext cx="634153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Evid. proposed solution (prod) is distinct from existing alternatives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Evid. proposed solution (prod) will compete against existing competition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Evid. Proposed brand/name is distinct from </a:t>
            </a:r>
            <a:r>
              <a:rPr lang="en-US" altLang="en-US" sz="2400" dirty="0" err="1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alt’vs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/ competition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9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Succeed?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3" y="2492589"/>
            <a:ext cx="6265537" cy="356315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Put in the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Follow the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Embrace failure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Maintain intellectual curiosity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Seek help where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Fall in love with a meaningful problem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Focus on designing a business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D031A4E7-22A3-4ACA-B5B4-F150A77E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7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639F3E1-0452-4ADE-95E7-4E5D1394FB57}"/>
              </a:ext>
            </a:extLst>
          </p:cNvPr>
          <p:cNvGraphicFramePr/>
          <p:nvPr/>
        </p:nvGraphicFramePr>
        <p:xfrm>
          <a:off x="629556" y="3423142"/>
          <a:ext cx="3856383" cy="310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FC20973-F18B-4EBF-A9A9-F31D240597E8}"/>
              </a:ext>
            </a:extLst>
          </p:cNvPr>
          <p:cNvSpPr/>
          <p:nvPr/>
        </p:nvSpPr>
        <p:spPr>
          <a:xfrm>
            <a:off x="409710" y="5346551"/>
            <a:ext cx="4355928" cy="6737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01583C93-53C5-466F-A3AC-14FEC536F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45" y="2235330"/>
            <a:ext cx="1180716" cy="1015543"/>
          </a:xfrm>
          <a:prstGeom prst="rect">
            <a:avLst/>
          </a:prstGeom>
        </p:spPr>
      </p:pic>
      <p:pic>
        <p:nvPicPr>
          <p:cNvPr id="19" name="Graphic 18" descr="Arrow: Clockwise curve outline">
            <a:extLst>
              <a:ext uri="{FF2B5EF4-FFF2-40B4-BE49-F238E27FC236}">
                <a16:creationId xmlns:a16="http://schemas.microsoft.com/office/drawing/2014/main" id="{294325D6-8785-4489-81F8-D812DA4A4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901508">
            <a:off x="4165201" y="2708647"/>
            <a:ext cx="914400" cy="914400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09BC5783-A2E5-41A6-8AA6-E9FD4D80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911" y="2171131"/>
            <a:ext cx="643433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Evid. proposed solution (prod) is distinct from existing alternatives (spectrum)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Me/Us Also or Cut-n-Paste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Radically Different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Evid. proposed solution (prod) will compete </a:t>
            </a:r>
            <a:r>
              <a:rPr lang="en-US" altLang="en-US" sz="2400" dirty="0" err="1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agst</a:t>
            </a: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existing comp (spectrum)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 Ocean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Blue Ocean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Clear Ocean</a:t>
            </a:r>
          </a:p>
        </p:txBody>
      </p:sp>
    </p:spTree>
    <p:extLst>
      <p:ext uri="{BB962C8B-B14F-4D97-AF65-F5344CB8AC3E}">
        <p14:creationId xmlns:p14="http://schemas.microsoft.com/office/powerpoint/2010/main" val="1981289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2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1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FB98D7AE-D51B-4F16-8D08-AC46B4D9E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2028" y="3629904"/>
            <a:ext cx="492984" cy="4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4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Product-Market Fit &amp; Rubric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77F982F-3F68-4C05-9FF2-27613892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35" y="2378076"/>
            <a:ext cx="773757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Advanced Judging Criteria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solidFill>
                  <a:srgbClr val="222222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Product-Market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Fit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28C76438-CE3B-4E2C-9724-6A1B8EB8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843664C-2286-44FE-A22D-1ACF75CF3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8387" y="3182508"/>
            <a:ext cx="492984" cy="49298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FB98D7AE-D51B-4F16-8D08-AC46B4D9E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2028" y="3629904"/>
            <a:ext cx="492984" cy="492984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6A753A6-273A-445C-86DF-62262F25917D}"/>
              </a:ext>
            </a:extLst>
          </p:cNvPr>
          <p:cNvSpPr/>
          <p:nvPr/>
        </p:nvSpPr>
        <p:spPr>
          <a:xfrm>
            <a:off x="3528508" y="4647304"/>
            <a:ext cx="7207624" cy="15749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Product-Market Fit</a:t>
            </a:r>
          </a:p>
        </p:txBody>
      </p:sp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51A8AE68-1BB1-4F89-BF32-21F773D85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7666" y="4495766"/>
            <a:ext cx="1408568" cy="14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52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WVIBMC Judging Rubric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FE09F-840F-4236-8F25-98407F6A2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509" y="2328710"/>
            <a:ext cx="773757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Criteria | Qualifier + Finals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Problem-Solution Fit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(Threshold for Qualifier)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Customer Pain + Sign. + Freq. + Number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of Size + Potential of Market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Proposed Solution Addressing Prob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Customer-Solution Fit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Key Benefits (Value Proposition)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Evid of Switching Behavior by Consumers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Product-Market Fit </a:t>
            </a: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(Threshold for Finals)</a:t>
            </a:r>
            <a:endParaRPr lang="en-US" alt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Evid Solution/Product Distinct from Ex.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Alt’vs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Evid of Competition for Customers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A89E2D6-D729-4DA8-B541-81FA7F0E6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6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760" y="2492589"/>
            <a:ext cx="6875009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Questions anyone?</a:t>
            </a:r>
          </a:p>
          <a:p>
            <a:pPr marL="0" indent="0" algn="ctr">
              <a:buNone/>
            </a:pP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Olen York</a:t>
            </a:r>
            <a:b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olen.York@marshall.edu </a:t>
            </a:r>
            <a: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304.696.2636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Jeremy Turner</a:t>
            </a:r>
            <a:b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jeremy@yourepicmission.com </a:t>
            </a:r>
            <a:r>
              <a:rPr lang="en-US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704.650.7947</a:t>
            </a:r>
          </a:p>
        </p:txBody>
      </p:sp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B5EC1B7-B97A-47AC-A75B-A937C871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8" y="2639921"/>
            <a:ext cx="3800099" cy="32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Methods + Tools + Processes – </a:t>
            </a:r>
            <a:r>
              <a:rPr lang="en-US" sz="30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Brief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788" y="2464880"/>
            <a:ext cx="5954532" cy="35631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WVIBMC Success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Blend of E-ship current best practices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Design thinking (empathy)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Canvas for bus modeling (structure)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Lean Startup (forward failure)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AE5F0AF5-62F9-4666-94F6-D80FB1DC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40624CE-0143-425D-BAEB-EA22A8828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935" y="7348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Development</a:t>
            </a: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D500C981-FAE6-4CC8-BA29-621045BA5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3" t="10808" r="20749" b="15185"/>
          <a:stretch/>
        </p:blipFill>
        <p:spPr>
          <a:xfrm>
            <a:off x="3162438" y="3219451"/>
            <a:ext cx="4984088" cy="3541323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DAB5A32-5EC0-42FB-8915-6CE49E79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744" y="2378076"/>
            <a:ext cx="7117361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What? Why? &amp; How? Of the LEAN Canvas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CC787-1198-4D67-B2C6-06237082B820}"/>
              </a:ext>
            </a:extLst>
          </p:cNvPr>
          <p:cNvSpPr txBox="1"/>
          <p:nvPr/>
        </p:nvSpPr>
        <p:spPr>
          <a:xfrm>
            <a:off x="8498631" y="3879374"/>
            <a:ext cx="3188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Visual mapping tool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Model components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Hypotheses for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Rapid idea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Fluid, iterative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E5161FAC-AEFF-4381-A4EB-C16369A9D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40624CE-0143-425D-BAEB-EA22A8828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7032" y="743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Model Development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DAB5A32-5EC0-42FB-8915-6CE49E793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744" y="2378076"/>
            <a:ext cx="7117361" cy="3563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What? Why? &amp; How? Of Design Thinking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49F599-EF49-4B69-8F29-2774EA41E357}"/>
              </a:ext>
            </a:extLst>
          </p:cNvPr>
          <p:cNvSpPr txBox="1">
            <a:spLocks/>
          </p:cNvSpPr>
          <p:nvPr/>
        </p:nvSpPr>
        <p:spPr>
          <a:xfrm>
            <a:off x="3472942" y="2853525"/>
            <a:ext cx="4153818" cy="2064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B1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Five Keys to Design Thinking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Truly understand </a:t>
            </a:r>
            <a:b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customers’ problems.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diverse ideas.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Propose/”build” a scrappy solution.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your solution with customers to get their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from your failures.  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EBEAD-7826-4D48-9434-E9BA74523754}"/>
              </a:ext>
            </a:extLst>
          </p:cNvPr>
          <p:cNvSpPr txBox="1">
            <a:spLocks/>
          </p:cNvSpPr>
          <p:nvPr/>
        </p:nvSpPr>
        <p:spPr>
          <a:xfrm>
            <a:off x="3472942" y="5029359"/>
            <a:ext cx="3857166" cy="15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00B1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fail intelligently?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FAIL FAST </a:t>
            </a: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to learn quickly.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FAIL OFTEN </a:t>
            </a: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to learn a lot.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i="1" dirty="0">
                <a:solidFill>
                  <a:srgbClr val="0072C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FAIL CHEAP </a:t>
            </a:r>
            <a:r>
              <a:rPr lang="en-US" sz="1500" b="1" i="1" dirty="0">
                <a:latin typeface="Segoe UI" panose="020B0502040204020203" pitchFamily="34" charset="0"/>
                <a:cs typeface="Segoe UI" panose="020B0502040204020203" pitchFamily="34" charset="0"/>
              </a:rPr>
              <a:t>to learn inexpensively. </a:t>
            </a:r>
          </a:p>
          <a:p>
            <a:pPr marL="342900" indent="-342900">
              <a:buFont typeface="+mj-lt"/>
              <a:buAutoNum type="arabicPeriod"/>
            </a:pPr>
            <a:endParaRPr lang="en-US" sz="15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0BB9F2D-F872-4072-9D37-CF47D648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03">
            <a:off x="8270694" y="3391381"/>
            <a:ext cx="2685258" cy="21835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17620A-6216-4435-8BAA-D65762E2B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915" b="54571"/>
          <a:stretch/>
        </p:blipFill>
        <p:spPr>
          <a:xfrm>
            <a:off x="10623917" y="3237445"/>
            <a:ext cx="927898" cy="9662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D5ED47-323E-4B29-9BC2-4D4FEC4EB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21" t="8500" b="39611"/>
          <a:stretch/>
        </p:blipFill>
        <p:spPr>
          <a:xfrm>
            <a:off x="10498317" y="5100515"/>
            <a:ext cx="1034444" cy="11361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575181-4D3C-4B3D-A59F-9D69CF639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9" t="54668" r="36703"/>
          <a:stretch/>
        </p:blipFill>
        <p:spPr>
          <a:xfrm>
            <a:off x="7543562" y="3181565"/>
            <a:ext cx="927897" cy="966254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8F016F5F-E246-4E27-A252-6F36A80ED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AE84DF-9CA9-4772-9C07-319330AD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Definitions | Steps &amp;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1449-9CC5-4072-BD86-3D4DD064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389" y="2421891"/>
            <a:ext cx="284513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Key Definitions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Desirable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Viable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Feasible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Durable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Investable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00BA19D2-D9E2-45A6-8CDF-265B9908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5" y="3302457"/>
            <a:ext cx="2028639" cy="174484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39F1F5D-04B6-40C7-A142-97BD40A99625}"/>
              </a:ext>
            </a:extLst>
          </p:cNvPr>
          <p:cNvSpPr txBox="1">
            <a:spLocks/>
          </p:cNvSpPr>
          <p:nvPr/>
        </p:nvSpPr>
        <p:spPr>
          <a:xfrm>
            <a:off x="6788281" y="2421890"/>
            <a:ext cx="5471529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Steps &amp; Milestones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Defined steps, milestones &amp; outcomes from idea to 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business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Problem-Solution Fit (Qualifier)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Product-Market Fit (Finals)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Aspirational – Business Mod Fit (Finals)</a:t>
            </a:r>
          </a:p>
        </p:txBody>
      </p:sp>
    </p:spTree>
    <p:extLst>
      <p:ext uri="{BB962C8B-B14F-4D97-AF65-F5344CB8AC3E}">
        <p14:creationId xmlns:p14="http://schemas.microsoft.com/office/powerpoint/2010/main" val="337347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4622</Words>
  <Application>Microsoft Office PowerPoint</Application>
  <PresentationFormat>Widescreen</PresentationFormat>
  <Paragraphs>808</Paragraphs>
  <Slides>56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Nova</vt:lpstr>
      <vt:lpstr>Calibri</vt:lpstr>
      <vt:lpstr>Calibri Light</vt:lpstr>
      <vt:lpstr>Courier New</vt:lpstr>
      <vt:lpstr>Quire Sans</vt:lpstr>
      <vt:lpstr>Segoe UI</vt:lpstr>
      <vt:lpstr>Wingdings</vt:lpstr>
      <vt:lpstr>Office Theme</vt:lpstr>
      <vt:lpstr>PowerPoint Presentation</vt:lpstr>
      <vt:lpstr>Today’s Agenda</vt:lpstr>
      <vt:lpstr>What is WVIBMC?</vt:lpstr>
      <vt:lpstr>Why Does WVIBMC Matter?</vt:lpstr>
      <vt:lpstr>How Do You Succeed?</vt:lpstr>
      <vt:lpstr>Methods + Tools + Processes – Brief Overview</vt:lpstr>
      <vt:lpstr>Business Model Development</vt:lpstr>
      <vt:lpstr>Business Model Development</vt:lpstr>
      <vt:lpstr>Definitions | Steps &amp; Milestones</vt:lpstr>
      <vt:lpstr>PowerPoint Presentation</vt:lpstr>
      <vt:lpstr>Eligibility &amp; Competition Format</vt:lpstr>
      <vt:lpstr>WVIBMC Event Structure - Institutional</vt:lpstr>
      <vt:lpstr>WVIBMC Judging Rubric</vt:lpstr>
      <vt:lpstr>WVIBMC Judging Rubric</vt:lpstr>
      <vt:lpstr>WVIBMC Judging Rubric</vt:lpstr>
      <vt:lpstr>Competition Support Team</vt:lpstr>
      <vt:lpstr>WVIBMC Judging Rubric</vt:lpstr>
      <vt:lpstr>Business Model Development + Rubric</vt:lpstr>
      <vt:lpstr>Business Model Development + Rubric</vt:lpstr>
      <vt:lpstr>Problem-Solution Fit</vt:lpstr>
      <vt:lpstr>Problem-Solution 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Awareness, Ideation &amp;  Opportunity Recognition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Problem-Solution Fit &amp; Rubric</vt:lpstr>
      <vt:lpstr>PowerPoint Presentation</vt:lpstr>
      <vt:lpstr>PowerPoint Presentation</vt:lpstr>
      <vt:lpstr>PowerPoint Presentation</vt:lpstr>
      <vt:lpstr>PowerPoint Presentation</vt:lpstr>
      <vt:lpstr>WVIBMC Judging Rubric</vt:lpstr>
      <vt:lpstr>Customer-Solution Fit</vt:lpstr>
      <vt:lpstr>Customer-Solution Fit</vt:lpstr>
      <vt:lpstr>Customer-Solution Fit</vt:lpstr>
      <vt:lpstr>Customer-Solution Fit &amp; Rubric</vt:lpstr>
      <vt:lpstr>Customer-Solution Fit &amp; Rubric</vt:lpstr>
      <vt:lpstr>Customer-Solution Fit &amp; Rubric</vt:lpstr>
      <vt:lpstr>WVIBMC Judging Rubric</vt:lpstr>
      <vt:lpstr>Product-Market Fit</vt:lpstr>
      <vt:lpstr>Product-Market Fit</vt:lpstr>
      <vt:lpstr>Product-Market Fit</vt:lpstr>
      <vt:lpstr>Product-Market Fit &amp; Rubric</vt:lpstr>
      <vt:lpstr>Product-Market Fit &amp; Rubric</vt:lpstr>
      <vt:lpstr>Product-Market Fit &amp; Rubric</vt:lpstr>
      <vt:lpstr>Product-Market Fit &amp; Rubric</vt:lpstr>
      <vt:lpstr>WVIBMC Judging Rubric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Turner</dc:creator>
  <cp:lastModifiedBy>Olen York</cp:lastModifiedBy>
  <cp:revision>81</cp:revision>
  <dcterms:created xsi:type="dcterms:W3CDTF">2021-01-18T14:29:51Z</dcterms:created>
  <dcterms:modified xsi:type="dcterms:W3CDTF">2022-02-03T03:44:51Z</dcterms:modified>
</cp:coreProperties>
</file>